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90" r:id="rId23"/>
    <p:sldId id="279" r:id="rId24"/>
    <p:sldId id="291" r:id="rId25"/>
    <p:sldId id="284" r:id="rId26"/>
    <p:sldId id="285" r:id="rId27"/>
    <p:sldId id="286" r:id="rId28"/>
    <p:sldId id="288" r:id="rId29"/>
  </p:sldIdLst>
  <p:sldSz cx="12192000" cy="6858000"/>
  <p:notesSz cx="6797675" cy="9926638"/>
  <p:embeddedFontLs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LELw0Xhaxgk+u6yXixlfVELaXI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annis Fanourgiakis" initials="GF" lastIdx="23" clrIdx="0">
    <p:extLst>
      <p:ext uri="{19B8F6BF-5375-455C-9EA6-DF929625EA0E}">
        <p15:presenceInfo xmlns:p15="http://schemas.microsoft.com/office/powerpoint/2012/main" userId="Giannis Fanourgiakis" providerId="None"/>
      </p:ext>
    </p:extLst>
  </p:cmAuthor>
  <p:cmAuthor id="2" name="Vasiliki Eirini Chatzea" initials="" lastIdx="1" clrIdx="1">
    <p:extLst>
      <p:ext uri="{19B8F6BF-5375-455C-9EA6-DF929625EA0E}">
        <p15:presenceInfo xmlns:p15="http://schemas.microsoft.com/office/powerpoint/2012/main" userId="S::vchatzea@hmu.gr::193fc1f7-20e1-49a5-9836-790ef7a600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customschemas.google.com/relationships/presentationmetadata" Target="meta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D6958-68DE-4958-8270-39907F4E8A2B}" type="doc">
      <dgm:prSet loTypeId="urn:microsoft.com/office/officeart/2005/8/layout/hList7" loCatId="list" qsTypeId="urn:microsoft.com/office/officeart/2005/8/quickstyle/simple1" qsCatId="simple" csTypeId="urn:microsoft.com/office/officeart/2005/8/colors/accent1_2" csCatId="accent1" phldr="1"/>
      <dgm:spPr/>
    </dgm:pt>
    <dgm:pt modelId="{4A4AA915-F53D-42C4-87F5-2CE8A57A73F1}">
      <dgm:prSet phldrT="[Κείμενο]" custT="1"/>
      <dgm:spPr>
        <a:solidFill>
          <a:srgbClr val="92D050"/>
        </a:solidFill>
      </dgm:spPr>
      <dgm:t>
        <a:bodyPr/>
        <a:lstStyle/>
        <a:p>
          <a:r>
            <a:rPr lang="el-GR" sz="1600" b="1" dirty="0">
              <a:latin typeface="Roboto" panose="02000000000000000000" pitchFamily="2" charset="0"/>
              <a:ea typeface="Roboto" panose="02000000000000000000" pitchFamily="2" charset="0"/>
              <a:cs typeface="Roboto" panose="02000000000000000000" pitchFamily="2" charset="0"/>
            </a:rPr>
            <a:t>Ακαδημαϊκούς καθηγητές/</a:t>
          </a:r>
          <a:r>
            <a:rPr lang="el-GR" sz="1600" b="1" dirty="0" err="1">
              <a:latin typeface="Roboto" panose="02000000000000000000" pitchFamily="2" charset="0"/>
              <a:ea typeface="Roboto" panose="02000000000000000000" pitchFamily="2" charset="0"/>
              <a:cs typeface="Roboto" panose="02000000000000000000" pitchFamily="2" charset="0"/>
            </a:rPr>
            <a:t>τριες</a:t>
          </a:r>
          <a:endParaRPr lang="el-GR" sz="1600" b="1" dirty="0">
            <a:latin typeface="Roboto" panose="02000000000000000000" pitchFamily="2" charset="0"/>
            <a:ea typeface="Roboto" panose="02000000000000000000" pitchFamily="2" charset="0"/>
            <a:cs typeface="Roboto" panose="02000000000000000000" pitchFamily="2" charset="0"/>
          </a:endParaRPr>
        </a:p>
      </dgm:t>
    </dgm:pt>
    <dgm:pt modelId="{A50A1CF5-5BB6-49D4-9AF4-A275A1E29E2D}" type="parTrans" cxnId="{FC63C463-9025-4839-B734-C92808DBF9C6}">
      <dgm:prSet/>
      <dgm:spPr/>
      <dgm:t>
        <a:bodyPr/>
        <a:lstStyle/>
        <a:p>
          <a:endParaRPr lang="el-GR"/>
        </a:p>
      </dgm:t>
    </dgm:pt>
    <dgm:pt modelId="{A0741C36-FA79-4981-BFB0-3AB5E56CA5D8}" type="sibTrans" cxnId="{FC63C463-9025-4839-B734-C92808DBF9C6}">
      <dgm:prSet/>
      <dgm:spPr/>
      <dgm:t>
        <a:bodyPr/>
        <a:lstStyle/>
        <a:p>
          <a:endParaRPr lang="el-GR"/>
        </a:p>
      </dgm:t>
    </dgm:pt>
    <dgm:pt modelId="{FE089707-526E-4177-8C7E-CEADCC4F19F2}">
      <dgm:prSet phldrT="[Κείμενο]" custT="1"/>
      <dgm:spPr>
        <a:solidFill>
          <a:schemeClr val="accent4"/>
        </a:solidFill>
      </dgm:spPr>
      <dgm:t>
        <a:bodyPr/>
        <a:lstStyle/>
        <a:p>
          <a:r>
            <a:rPr lang="el-GR" sz="1600" b="1" dirty="0">
              <a:latin typeface="Roboto" panose="02000000000000000000" pitchFamily="2" charset="0"/>
              <a:ea typeface="Roboto" panose="02000000000000000000" pitchFamily="2" charset="0"/>
              <a:cs typeface="Roboto" panose="02000000000000000000" pitchFamily="2" charset="0"/>
            </a:rPr>
            <a:t>Διοικητές/</a:t>
          </a:r>
          <a:r>
            <a:rPr lang="el-GR" sz="1600" b="1" dirty="0" err="1">
              <a:latin typeface="Roboto" panose="02000000000000000000" pitchFamily="2" charset="0"/>
              <a:ea typeface="Roboto" panose="02000000000000000000" pitchFamily="2" charset="0"/>
              <a:cs typeface="Roboto" panose="02000000000000000000" pitchFamily="2" charset="0"/>
            </a:rPr>
            <a:t>τριες</a:t>
          </a:r>
          <a:r>
            <a:rPr lang="el-GR" sz="1600" b="1" dirty="0">
              <a:latin typeface="Roboto" panose="02000000000000000000" pitchFamily="2" charset="0"/>
              <a:ea typeface="Roboto" panose="02000000000000000000" pitchFamily="2" charset="0"/>
              <a:cs typeface="Roboto" panose="02000000000000000000" pitchFamily="2" charset="0"/>
            </a:rPr>
            <a:t>             νοσοκομείων</a:t>
          </a:r>
        </a:p>
      </dgm:t>
    </dgm:pt>
    <dgm:pt modelId="{F9F4D83C-A3F1-48F8-B401-DBF2263A1042}" type="parTrans" cxnId="{F865B11D-A212-4276-8436-C3B18459550C}">
      <dgm:prSet/>
      <dgm:spPr/>
      <dgm:t>
        <a:bodyPr/>
        <a:lstStyle/>
        <a:p>
          <a:endParaRPr lang="el-GR"/>
        </a:p>
      </dgm:t>
    </dgm:pt>
    <dgm:pt modelId="{F7D96D40-2A58-4AA2-BA7D-2FC7434AD904}" type="sibTrans" cxnId="{F865B11D-A212-4276-8436-C3B18459550C}">
      <dgm:prSet/>
      <dgm:spPr/>
      <dgm:t>
        <a:bodyPr/>
        <a:lstStyle/>
        <a:p>
          <a:endParaRPr lang="el-GR"/>
        </a:p>
      </dgm:t>
    </dgm:pt>
    <dgm:pt modelId="{10528524-9B4F-4AB4-B03B-9E51A7A33E2F}">
      <dgm:prSet custT="1"/>
      <dgm:spPr>
        <a:solidFill>
          <a:schemeClr val="accent6"/>
        </a:solidFill>
      </dgm:spPr>
      <dgm:t>
        <a:bodyPr/>
        <a:lstStyle/>
        <a:p>
          <a:r>
            <a:rPr lang="el-GR" sz="1600" b="1" dirty="0">
              <a:latin typeface="Roboto" panose="02000000000000000000" pitchFamily="2" charset="0"/>
              <a:ea typeface="Roboto" panose="02000000000000000000" pitchFamily="2" charset="0"/>
              <a:cs typeface="Roboto" panose="02000000000000000000" pitchFamily="2" charset="0"/>
            </a:rPr>
            <a:t>υπεύθυνους χάραξης πολιτικών υγείας</a:t>
          </a:r>
        </a:p>
      </dgm:t>
    </dgm:pt>
    <dgm:pt modelId="{02763220-651C-4FD9-B709-E019254B0B88}" type="sibTrans" cxnId="{C475EFAB-D4FF-4768-883A-8A114D4EB889}">
      <dgm:prSet/>
      <dgm:spPr/>
      <dgm:t>
        <a:bodyPr/>
        <a:lstStyle/>
        <a:p>
          <a:endParaRPr lang="el-GR"/>
        </a:p>
      </dgm:t>
    </dgm:pt>
    <dgm:pt modelId="{2CB6CEE7-E8D7-4815-9CBB-D33506F927CA}" type="parTrans" cxnId="{C475EFAB-D4FF-4768-883A-8A114D4EB889}">
      <dgm:prSet/>
      <dgm:spPr/>
      <dgm:t>
        <a:bodyPr/>
        <a:lstStyle/>
        <a:p>
          <a:endParaRPr lang="el-GR"/>
        </a:p>
      </dgm:t>
    </dgm:pt>
    <dgm:pt modelId="{E5481AFD-61D1-4478-B635-32F9BF2D3D7F}" type="pres">
      <dgm:prSet presAssocID="{228D6958-68DE-4958-8270-39907F4E8A2B}" presName="Name0" presStyleCnt="0">
        <dgm:presLayoutVars>
          <dgm:dir/>
          <dgm:resizeHandles val="exact"/>
        </dgm:presLayoutVars>
      </dgm:prSet>
      <dgm:spPr/>
    </dgm:pt>
    <dgm:pt modelId="{26A8AF2F-A04D-4A8C-AD8D-E36CD6CE0D7A}" type="pres">
      <dgm:prSet presAssocID="{228D6958-68DE-4958-8270-39907F4E8A2B}" presName="fgShape" presStyleLbl="fgShp" presStyleIdx="0" presStyleCnt="1"/>
      <dgm:spPr/>
    </dgm:pt>
    <dgm:pt modelId="{7C223065-44FE-4589-A000-C92968008ACC}" type="pres">
      <dgm:prSet presAssocID="{228D6958-68DE-4958-8270-39907F4E8A2B}" presName="linComp" presStyleCnt="0"/>
      <dgm:spPr/>
    </dgm:pt>
    <dgm:pt modelId="{CD97AF63-9FFD-4F16-9162-7DF068167603}" type="pres">
      <dgm:prSet presAssocID="{4A4AA915-F53D-42C4-87F5-2CE8A57A73F1}" presName="compNode" presStyleCnt="0"/>
      <dgm:spPr/>
    </dgm:pt>
    <dgm:pt modelId="{1678F14B-9628-4409-8DEF-6F8B053E3A9C}" type="pres">
      <dgm:prSet presAssocID="{4A4AA915-F53D-42C4-87F5-2CE8A57A73F1}" presName="bkgdShape" presStyleLbl="node1" presStyleIdx="0" presStyleCnt="3" custLinFactNeighborX="-405" custLinFactNeighborY="0"/>
      <dgm:spPr/>
    </dgm:pt>
    <dgm:pt modelId="{0C279F6B-5707-4511-9545-C36DE69ADFEF}" type="pres">
      <dgm:prSet presAssocID="{4A4AA915-F53D-42C4-87F5-2CE8A57A73F1}" presName="nodeTx" presStyleLbl="node1" presStyleIdx="0" presStyleCnt="3">
        <dgm:presLayoutVars>
          <dgm:bulletEnabled val="1"/>
        </dgm:presLayoutVars>
      </dgm:prSet>
      <dgm:spPr/>
    </dgm:pt>
    <dgm:pt modelId="{B38919EA-4E0C-452C-8DA1-18F186AAADC8}" type="pres">
      <dgm:prSet presAssocID="{4A4AA915-F53D-42C4-87F5-2CE8A57A73F1}" presName="invisiNode" presStyleLbl="node1" presStyleIdx="0" presStyleCnt="3"/>
      <dgm:spPr/>
    </dgm:pt>
    <dgm:pt modelId="{11458AFA-5653-48B9-976C-678BB55D5B48}" type="pres">
      <dgm:prSet presAssocID="{4A4AA915-F53D-42C4-87F5-2CE8A57A73F1}" presName="imagNode" presStyleLbl="fgImgPlace1" presStyleIdx="0" presStyleCnt="3" custScaleX="116727" custScaleY="115660" custLinFactNeighborY="759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Δάσκαλος με συμπαγές γέμισμα"/>
        </a:ext>
      </dgm:extLst>
    </dgm:pt>
    <dgm:pt modelId="{0996112E-900E-4AA0-B753-1F0E280A5516}" type="pres">
      <dgm:prSet presAssocID="{A0741C36-FA79-4981-BFB0-3AB5E56CA5D8}" presName="sibTrans" presStyleLbl="sibTrans2D1" presStyleIdx="0" presStyleCnt="0"/>
      <dgm:spPr/>
    </dgm:pt>
    <dgm:pt modelId="{DB9B8DDB-B6B9-48E6-959C-2BD95ABCA4BD}" type="pres">
      <dgm:prSet presAssocID="{FE089707-526E-4177-8C7E-CEADCC4F19F2}" presName="compNode" presStyleCnt="0"/>
      <dgm:spPr/>
    </dgm:pt>
    <dgm:pt modelId="{930B0421-C352-40B1-A1EB-C346A0E6F513}" type="pres">
      <dgm:prSet presAssocID="{FE089707-526E-4177-8C7E-CEADCC4F19F2}" presName="bkgdShape" presStyleLbl="node1" presStyleIdx="1" presStyleCnt="3" custLinFactNeighborX="0" custLinFactNeighborY="12754"/>
      <dgm:spPr/>
    </dgm:pt>
    <dgm:pt modelId="{392A0205-1620-4DB3-83D4-6B5FE26E1544}" type="pres">
      <dgm:prSet presAssocID="{FE089707-526E-4177-8C7E-CEADCC4F19F2}" presName="nodeTx" presStyleLbl="node1" presStyleIdx="1" presStyleCnt="3">
        <dgm:presLayoutVars>
          <dgm:bulletEnabled val="1"/>
        </dgm:presLayoutVars>
      </dgm:prSet>
      <dgm:spPr/>
    </dgm:pt>
    <dgm:pt modelId="{6A655C0B-CFD5-4420-BF16-38AFABF9F746}" type="pres">
      <dgm:prSet presAssocID="{FE089707-526E-4177-8C7E-CEADCC4F19F2}" presName="invisiNode" presStyleLbl="node1" presStyleIdx="1" presStyleCnt="3"/>
      <dgm:spPr/>
    </dgm:pt>
    <dgm:pt modelId="{EA374561-E2DB-4792-B9DC-252687AFCDF5}" type="pres">
      <dgm:prSet presAssocID="{FE089707-526E-4177-8C7E-CEADCC4F19F2}" presName="imagNode" presStyleLbl="fgImgPlace1" presStyleIdx="1" presStyleCnt="3" custScaleX="112678" custScaleY="116469" custLinFactNeighborY="569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Άνδρας εργαζόμενος γραφείου με συμπαγές γέμισμα"/>
        </a:ext>
      </dgm:extLst>
    </dgm:pt>
    <dgm:pt modelId="{20FF0E9C-E26B-4228-9B95-54B030B0C415}" type="pres">
      <dgm:prSet presAssocID="{F7D96D40-2A58-4AA2-BA7D-2FC7434AD904}" presName="sibTrans" presStyleLbl="sibTrans2D1" presStyleIdx="0" presStyleCnt="0"/>
      <dgm:spPr/>
    </dgm:pt>
    <dgm:pt modelId="{266D558F-E49B-4D0E-AFDB-E61CC79511C0}" type="pres">
      <dgm:prSet presAssocID="{10528524-9B4F-4AB4-B03B-9E51A7A33E2F}" presName="compNode" presStyleCnt="0"/>
      <dgm:spPr/>
    </dgm:pt>
    <dgm:pt modelId="{4E81616D-1655-4DA5-9A28-58E56508DFB1}" type="pres">
      <dgm:prSet presAssocID="{10528524-9B4F-4AB4-B03B-9E51A7A33E2F}" presName="bkgdShape" presStyleLbl="node1" presStyleIdx="2" presStyleCnt="3" custLinFactNeighborY="632"/>
      <dgm:spPr/>
    </dgm:pt>
    <dgm:pt modelId="{C1420187-5AD0-46B3-9D9E-BDA438D2B6C7}" type="pres">
      <dgm:prSet presAssocID="{10528524-9B4F-4AB4-B03B-9E51A7A33E2F}" presName="nodeTx" presStyleLbl="node1" presStyleIdx="2" presStyleCnt="3">
        <dgm:presLayoutVars>
          <dgm:bulletEnabled val="1"/>
        </dgm:presLayoutVars>
      </dgm:prSet>
      <dgm:spPr/>
    </dgm:pt>
    <dgm:pt modelId="{72DFC381-345B-4A03-928D-6C048A94EA6E}" type="pres">
      <dgm:prSet presAssocID="{10528524-9B4F-4AB4-B03B-9E51A7A33E2F}" presName="invisiNode" presStyleLbl="node1" presStyleIdx="2" presStyleCnt="3"/>
      <dgm:spPr/>
    </dgm:pt>
    <dgm:pt modelId="{0B2DFA88-A294-4CE2-82EE-6F1EE1D93325}" type="pres">
      <dgm:prSet presAssocID="{10528524-9B4F-4AB4-B03B-9E51A7A33E2F}" presName="imagNode" presStyleLbl="fgImgPlace1" presStyleIdx="2" presStyleCnt="3" custScaleX="112426" custScaleY="112670" custLinFactNeighborY="379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solidFill>
            <a:schemeClr val="bg1"/>
          </a:solidFill>
        </a:ln>
      </dgm:spPr>
      <dgm:extLst>
        <a:ext uri="{E40237B7-FDA0-4F09-8148-C483321AD2D9}">
          <dgm14:cNvPr xmlns:dgm14="http://schemas.microsoft.com/office/drawing/2010/diagram" id="0" name="" descr="Διοικητικό συμβούλιο με συμπαγές γέμισμα"/>
        </a:ext>
      </dgm:extLst>
    </dgm:pt>
  </dgm:ptLst>
  <dgm:cxnLst>
    <dgm:cxn modelId="{F865B11D-A212-4276-8436-C3B18459550C}" srcId="{228D6958-68DE-4958-8270-39907F4E8A2B}" destId="{FE089707-526E-4177-8C7E-CEADCC4F19F2}" srcOrd="1" destOrd="0" parTransId="{F9F4D83C-A3F1-48F8-B401-DBF2263A1042}" sibTransId="{F7D96D40-2A58-4AA2-BA7D-2FC7434AD904}"/>
    <dgm:cxn modelId="{DBAE9238-4F3C-4686-A331-D4EB13CD8E57}" type="presOf" srcId="{10528524-9B4F-4AB4-B03B-9E51A7A33E2F}" destId="{C1420187-5AD0-46B3-9D9E-BDA438D2B6C7}" srcOrd="1" destOrd="0" presId="urn:microsoft.com/office/officeart/2005/8/layout/hList7"/>
    <dgm:cxn modelId="{FC63C463-9025-4839-B734-C92808DBF9C6}" srcId="{228D6958-68DE-4958-8270-39907F4E8A2B}" destId="{4A4AA915-F53D-42C4-87F5-2CE8A57A73F1}" srcOrd="0" destOrd="0" parTransId="{A50A1CF5-5BB6-49D4-9AF4-A275A1E29E2D}" sibTransId="{A0741C36-FA79-4981-BFB0-3AB5E56CA5D8}"/>
    <dgm:cxn modelId="{4EB40884-8230-4D4A-AF0F-80FADE849099}" type="presOf" srcId="{FE089707-526E-4177-8C7E-CEADCC4F19F2}" destId="{930B0421-C352-40B1-A1EB-C346A0E6F513}" srcOrd="0" destOrd="0" presId="urn:microsoft.com/office/officeart/2005/8/layout/hList7"/>
    <dgm:cxn modelId="{9391598E-AEF0-4329-8573-A89DAABF7438}" type="presOf" srcId="{FE089707-526E-4177-8C7E-CEADCC4F19F2}" destId="{392A0205-1620-4DB3-83D4-6B5FE26E1544}" srcOrd="1" destOrd="0" presId="urn:microsoft.com/office/officeart/2005/8/layout/hList7"/>
    <dgm:cxn modelId="{FCE08393-4402-4C90-A0FD-3FF33E8F94BD}" type="presOf" srcId="{4A4AA915-F53D-42C4-87F5-2CE8A57A73F1}" destId="{0C279F6B-5707-4511-9545-C36DE69ADFEF}" srcOrd="1" destOrd="0" presId="urn:microsoft.com/office/officeart/2005/8/layout/hList7"/>
    <dgm:cxn modelId="{86FB28AA-EB47-4BA3-B1D8-03AB9D0EC295}" type="presOf" srcId="{228D6958-68DE-4958-8270-39907F4E8A2B}" destId="{E5481AFD-61D1-4478-B635-32F9BF2D3D7F}" srcOrd="0" destOrd="0" presId="urn:microsoft.com/office/officeart/2005/8/layout/hList7"/>
    <dgm:cxn modelId="{C475EFAB-D4FF-4768-883A-8A114D4EB889}" srcId="{228D6958-68DE-4958-8270-39907F4E8A2B}" destId="{10528524-9B4F-4AB4-B03B-9E51A7A33E2F}" srcOrd="2" destOrd="0" parTransId="{2CB6CEE7-E8D7-4815-9CBB-D33506F927CA}" sibTransId="{02763220-651C-4FD9-B709-E019254B0B88}"/>
    <dgm:cxn modelId="{450D64B6-21EE-4FEB-8A56-3F5302BD36CA}" type="presOf" srcId="{4A4AA915-F53D-42C4-87F5-2CE8A57A73F1}" destId="{1678F14B-9628-4409-8DEF-6F8B053E3A9C}" srcOrd="0" destOrd="0" presId="urn:microsoft.com/office/officeart/2005/8/layout/hList7"/>
    <dgm:cxn modelId="{82D4F9DA-7C76-4400-8DAD-186AF0241F9B}" type="presOf" srcId="{F7D96D40-2A58-4AA2-BA7D-2FC7434AD904}" destId="{20FF0E9C-E26B-4228-9B95-54B030B0C415}" srcOrd="0" destOrd="0" presId="urn:microsoft.com/office/officeart/2005/8/layout/hList7"/>
    <dgm:cxn modelId="{635575EF-86AC-4707-8297-D96A82E32728}" type="presOf" srcId="{10528524-9B4F-4AB4-B03B-9E51A7A33E2F}" destId="{4E81616D-1655-4DA5-9A28-58E56508DFB1}" srcOrd="0" destOrd="0" presId="urn:microsoft.com/office/officeart/2005/8/layout/hList7"/>
    <dgm:cxn modelId="{BA343BF6-8E43-46F4-A0A0-E36306717F5C}" type="presOf" srcId="{A0741C36-FA79-4981-BFB0-3AB5E56CA5D8}" destId="{0996112E-900E-4AA0-B753-1F0E280A5516}" srcOrd="0" destOrd="0" presId="urn:microsoft.com/office/officeart/2005/8/layout/hList7"/>
    <dgm:cxn modelId="{03670C57-7228-41C7-88D1-599E0D51AAE8}" type="presParOf" srcId="{E5481AFD-61D1-4478-B635-32F9BF2D3D7F}" destId="{26A8AF2F-A04D-4A8C-AD8D-E36CD6CE0D7A}" srcOrd="0" destOrd="0" presId="urn:microsoft.com/office/officeart/2005/8/layout/hList7"/>
    <dgm:cxn modelId="{60E82FED-11C5-4AF7-931D-31D808800CE1}" type="presParOf" srcId="{E5481AFD-61D1-4478-B635-32F9BF2D3D7F}" destId="{7C223065-44FE-4589-A000-C92968008ACC}" srcOrd="1" destOrd="0" presId="urn:microsoft.com/office/officeart/2005/8/layout/hList7"/>
    <dgm:cxn modelId="{3B424449-EFB2-488F-85C3-E7F5A51A1B0A}" type="presParOf" srcId="{7C223065-44FE-4589-A000-C92968008ACC}" destId="{CD97AF63-9FFD-4F16-9162-7DF068167603}" srcOrd="0" destOrd="0" presId="urn:microsoft.com/office/officeart/2005/8/layout/hList7"/>
    <dgm:cxn modelId="{F514305F-4AF6-4356-A5D0-5C9A750F7ADB}" type="presParOf" srcId="{CD97AF63-9FFD-4F16-9162-7DF068167603}" destId="{1678F14B-9628-4409-8DEF-6F8B053E3A9C}" srcOrd="0" destOrd="0" presId="urn:microsoft.com/office/officeart/2005/8/layout/hList7"/>
    <dgm:cxn modelId="{4F646446-9D74-4EC9-8201-17ED01D04954}" type="presParOf" srcId="{CD97AF63-9FFD-4F16-9162-7DF068167603}" destId="{0C279F6B-5707-4511-9545-C36DE69ADFEF}" srcOrd="1" destOrd="0" presId="urn:microsoft.com/office/officeart/2005/8/layout/hList7"/>
    <dgm:cxn modelId="{8C783658-82EE-4FD9-A12B-95F71A892BE8}" type="presParOf" srcId="{CD97AF63-9FFD-4F16-9162-7DF068167603}" destId="{B38919EA-4E0C-452C-8DA1-18F186AAADC8}" srcOrd="2" destOrd="0" presId="urn:microsoft.com/office/officeart/2005/8/layout/hList7"/>
    <dgm:cxn modelId="{84C26927-C9B4-43E2-B75E-6CDD4C2B958B}" type="presParOf" srcId="{CD97AF63-9FFD-4F16-9162-7DF068167603}" destId="{11458AFA-5653-48B9-976C-678BB55D5B48}" srcOrd="3" destOrd="0" presId="urn:microsoft.com/office/officeart/2005/8/layout/hList7"/>
    <dgm:cxn modelId="{98D5900C-B2B1-45F2-9D61-3DE3FA3D03C4}" type="presParOf" srcId="{7C223065-44FE-4589-A000-C92968008ACC}" destId="{0996112E-900E-4AA0-B753-1F0E280A5516}" srcOrd="1" destOrd="0" presId="urn:microsoft.com/office/officeart/2005/8/layout/hList7"/>
    <dgm:cxn modelId="{D9A5F9F5-B2BC-48BA-B605-B00315CFC434}" type="presParOf" srcId="{7C223065-44FE-4589-A000-C92968008ACC}" destId="{DB9B8DDB-B6B9-48E6-959C-2BD95ABCA4BD}" srcOrd="2" destOrd="0" presId="urn:microsoft.com/office/officeart/2005/8/layout/hList7"/>
    <dgm:cxn modelId="{9DE418B8-DFBF-47AC-A3C0-CB3E2AAFDBB4}" type="presParOf" srcId="{DB9B8DDB-B6B9-48E6-959C-2BD95ABCA4BD}" destId="{930B0421-C352-40B1-A1EB-C346A0E6F513}" srcOrd="0" destOrd="0" presId="urn:microsoft.com/office/officeart/2005/8/layout/hList7"/>
    <dgm:cxn modelId="{1333B9FF-4197-4630-B5C3-059384D02F92}" type="presParOf" srcId="{DB9B8DDB-B6B9-48E6-959C-2BD95ABCA4BD}" destId="{392A0205-1620-4DB3-83D4-6B5FE26E1544}" srcOrd="1" destOrd="0" presId="urn:microsoft.com/office/officeart/2005/8/layout/hList7"/>
    <dgm:cxn modelId="{33FB0D0D-07BC-4FF4-B1BE-D94DDA9B06C9}" type="presParOf" srcId="{DB9B8DDB-B6B9-48E6-959C-2BD95ABCA4BD}" destId="{6A655C0B-CFD5-4420-BF16-38AFABF9F746}" srcOrd="2" destOrd="0" presId="urn:microsoft.com/office/officeart/2005/8/layout/hList7"/>
    <dgm:cxn modelId="{037AC0FC-CD11-48E0-BB7B-BAAF03AC2A3B}" type="presParOf" srcId="{DB9B8DDB-B6B9-48E6-959C-2BD95ABCA4BD}" destId="{EA374561-E2DB-4792-B9DC-252687AFCDF5}" srcOrd="3" destOrd="0" presId="urn:microsoft.com/office/officeart/2005/8/layout/hList7"/>
    <dgm:cxn modelId="{2AE30CF9-23C6-4817-9D2E-C68D255BB059}" type="presParOf" srcId="{7C223065-44FE-4589-A000-C92968008ACC}" destId="{20FF0E9C-E26B-4228-9B95-54B030B0C415}" srcOrd="3" destOrd="0" presId="urn:microsoft.com/office/officeart/2005/8/layout/hList7"/>
    <dgm:cxn modelId="{8DCEC6B4-6A82-4813-971E-DD6316036646}" type="presParOf" srcId="{7C223065-44FE-4589-A000-C92968008ACC}" destId="{266D558F-E49B-4D0E-AFDB-E61CC79511C0}" srcOrd="4" destOrd="0" presId="urn:microsoft.com/office/officeart/2005/8/layout/hList7"/>
    <dgm:cxn modelId="{FA62D7CE-4B02-460F-8DD4-B65E96BAC479}" type="presParOf" srcId="{266D558F-E49B-4D0E-AFDB-E61CC79511C0}" destId="{4E81616D-1655-4DA5-9A28-58E56508DFB1}" srcOrd="0" destOrd="0" presId="urn:microsoft.com/office/officeart/2005/8/layout/hList7"/>
    <dgm:cxn modelId="{B2AEDAB5-6423-41F7-B3FC-DBDC791FF3D6}" type="presParOf" srcId="{266D558F-E49B-4D0E-AFDB-E61CC79511C0}" destId="{C1420187-5AD0-46B3-9D9E-BDA438D2B6C7}" srcOrd="1" destOrd="0" presId="urn:microsoft.com/office/officeart/2005/8/layout/hList7"/>
    <dgm:cxn modelId="{22C58858-E260-48CE-8E46-9B9A1382A76E}" type="presParOf" srcId="{266D558F-E49B-4D0E-AFDB-E61CC79511C0}" destId="{72DFC381-345B-4A03-928D-6C048A94EA6E}" srcOrd="2" destOrd="0" presId="urn:microsoft.com/office/officeart/2005/8/layout/hList7"/>
    <dgm:cxn modelId="{0E0F9ABF-BF58-40ED-B352-B66CF2063E6E}" type="presParOf" srcId="{266D558F-E49B-4D0E-AFDB-E61CC79511C0}" destId="{0B2DFA88-A294-4CE2-82EE-6F1EE1D93325}"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610E4-CBAA-42B8-B5D8-D6205827B54A}"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l-GR"/>
        </a:p>
      </dgm:t>
    </dgm:pt>
    <dgm:pt modelId="{B1C33C2D-658C-4391-B4DF-1D0B551DF7DD}">
      <dgm:prSet phldrT="[Κείμενο]" custT="1"/>
      <dgm:spPr/>
      <dgm:t>
        <a:bodyPr/>
        <a:lstStyle/>
        <a:p>
          <a:pPr>
            <a:buClr>
              <a:srgbClr val="000000"/>
            </a:buClr>
            <a:buSzPts val="1400"/>
            <a:buFont typeface="Arial"/>
            <a:buNone/>
          </a:pPr>
          <a:r>
            <a:rPr lang="el-GR" sz="2800" b="1"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Η</a:t>
          </a:r>
          <a:r>
            <a:rPr lang="en-US" sz="2800" b="1"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a:t>
          </a:r>
          <a:r>
            <a:rPr lang="en-US" sz="2800" b="1" i="0" u="none" strike="noStrike" cap="none" dirty="0" err="1">
              <a:solidFill>
                <a:schemeClr val="bg1"/>
              </a:solidFill>
              <a:latin typeface="Roboto" panose="02000000000000000000" pitchFamily="2" charset="0"/>
              <a:ea typeface="Roboto" panose="02000000000000000000" pitchFamily="2" charset="0"/>
              <a:cs typeface="Roboto" panose="02000000000000000000" pitchFamily="2" charset="0"/>
              <a:sym typeface="Arial"/>
            </a:rPr>
            <a:t>μετ</a:t>
          </a:r>
          <a:r>
            <a:rPr lang="en-US" sz="2800" b="1"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απτυχιακή</a:t>
          </a:r>
          <a:r>
            <a:rPr lang="el-GR" sz="2800" b="1"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εργασία</a:t>
          </a:r>
          <a:r>
            <a:rPr lang="en-US" sz="2800" b="1" i="0" u="none" strike="noStrike"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a:t>
          </a:r>
          <a:endParaRPr lang="el-GR" sz="2800" b="1" dirty="0">
            <a:solidFill>
              <a:schemeClr val="bg1"/>
            </a:solidFill>
          </a:endParaRPr>
        </a:p>
      </dgm:t>
    </dgm:pt>
    <dgm:pt modelId="{F111CEA5-E026-4E89-A001-45D7C1A59B27}" type="parTrans" cxnId="{F58C76CE-CA6A-45CE-AA92-4043770F0C2E}">
      <dgm:prSet/>
      <dgm:spPr/>
      <dgm:t>
        <a:bodyPr/>
        <a:lstStyle/>
        <a:p>
          <a:endParaRPr lang="el-GR"/>
        </a:p>
      </dgm:t>
    </dgm:pt>
    <dgm:pt modelId="{A2FA2FE5-1779-436F-9FEF-6CEC220F4908}" type="sibTrans" cxnId="{F58C76CE-CA6A-45CE-AA92-4043770F0C2E}">
      <dgm:prSet/>
      <dgm:spPr/>
      <dgm:t>
        <a:bodyPr/>
        <a:lstStyle/>
        <a:p>
          <a:endParaRPr lang="el-GR"/>
        </a:p>
      </dgm:t>
    </dgm:pt>
    <dgm:pt modelId="{ACFCF481-3737-4450-9F61-4241DA986B99}">
      <dgm:prSet phldrT="[Κείμενο]" custT="1"/>
      <dgm:spPr/>
      <dgm:t>
        <a:bodyPr/>
        <a:lstStyle/>
        <a:p>
          <a:pPr>
            <a:buFont typeface="Wingdings" panose="05000000000000000000" pitchFamily="2" charset="2"/>
            <a:buChar char="ü"/>
          </a:pP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κα</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λύ</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πτει ένα υπάρχον </a:t>
          </a:r>
          <a:r>
            <a:rPr lang="el-GR" sz="15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βιβλιογραφικό</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κενό</a:t>
          </a:r>
          <a:endParaRPr lang="el-GR" sz="1500" dirty="0">
            <a:solidFill>
              <a:schemeClr val="bg2">
                <a:lumMod val="50000"/>
              </a:schemeClr>
            </a:solidFill>
          </a:endParaRPr>
        </a:p>
      </dgm:t>
    </dgm:pt>
    <dgm:pt modelId="{089080D8-E751-4727-BD72-8DD07BCE719F}" type="parTrans" cxnId="{15ECE1AC-2FD6-4B14-A380-CFEE54322E56}">
      <dgm:prSet/>
      <dgm:spPr/>
      <dgm:t>
        <a:bodyPr/>
        <a:lstStyle/>
        <a:p>
          <a:endParaRPr lang="el-GR"/>
        </a:p>
      </dgm:t>
    </dgm:pt>
    <dgm:pt modelId="{37826CDA-7750-49ED-A5EB-349F3B6B443D}" type="sibTrans" cxnId="{15ECE1AC-2FD6-4B14-A380-CFEE54322E56}">
      <dgm:prSet/>
      <dgm:spPr/>
      <dgm:t>
        <a:bodyPr/>
        <a:lstStyle/>
        <a:p>
          <a:endParaRPr lang="el-GR"/>
        </a:p>
      </dgm:t>
    </dgm:pt>
    <dgm:pt modelId="{2799C4A0-A10B-47AA-8358-B0DA2B1B27DF}">
      <dgm:prSet phldrT="[Κείμενο]" custT="1"/>
      <dgm:spPr/>
      <dgm:t>
        <a:bodyPr/>
        <a:lstStyle/>
        <a:p>
          <a:pPr>
            <a:buClr>
              <a:srgbClr val="000000"/>
            </a:buClr>
            <a:buSzPts val="1400"/>
            <a:buFont typeface="Wingdings" panose="05000000000000000000" pitchFamily="2" charset="2"/>
            <a:buChar char="ü"/>
          </a:pPr>
          <a:r>
            <a:rPr lang="el-GR" sz="15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α</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κολουθ</a:t>
          </a:r>
          <a:r>
            <a:rPr lang="el-GR" sz="1500"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εί</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μι</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 </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συνεκτική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ερευνητική</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μεθοδολογί</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 </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εκπόνηση</a:t>
          </a:r>
          <a:r>
            <a:rPr lang="el-GR" sz="15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ς</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μιας</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συστημ</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ατική</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ς</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ανα</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σκό</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πηση</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ς (</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PRISMA 2020 checklist and flowchart</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a:t>
          </a:r>
          <a:endParaRPr lang="el-GR" sz="1500" dirty="0">
            <a:solidFill>
              <a:schemeClr val="bg2">
                <a:lumMod val="50000"/>
              </a:schemeClr>
            </a:solidFill>
          </a:endParaRPr>
        </a:p>
      </dgm:t>
    </dgm:pt>
    <dgm:pt modelId="{2E2D4DD5-FBA3-4DD9-9848-E55675CE64B9}" type="parTrans" cxnId="{48FF33D1-CD53-40EF-A19D-2555605CFA5C}">
      <dgm:prSet/>
      <dgm:spPr/>
      <dgm:t>
        <a:bodyPr/>
        <a:lstStyle/>
        <a:p>
          <a:endParaRPr lang="el-GR"/>
        </a:p>
      </dgm:t>
    </dgm:pt>
    <dgm:pt modelId="{FF87A910-B46B-4B9F-842C-79F1FDFA2ABA}" type="sibTrans" cxnId="{48FF33D1-CD53-40EF-A19D-2555605CFA5C}">
      <dgm:prSet/>
      <dgm:spPr/>
      <dgm:t>
        <a:bodyPr/>
        <a:lstStyle/>
        <a:p>
          <a:endParaRPr lang="el-GR"/>
        </a:p>
      </dgm:t>
    </dgm:pt>
    <dgm:pt modelId="{5A39E7F9-22C9-48AB-8C26-676A49A9E7AE}">
      <dgm:prSet phldrT="[Κείμενο]" custT="1"/>
      <dgm:spPr/>
      <dgm:t>
        <a:bodyPr/>
        <a:lstStyle/>
        <a:p>
          <a:pPr>
            <a:buClr>
              <a:srgbClr val="000000"/>
            </a:buClr>
            <a:buSzPts val="1400"/>
            <a:buFont typeface="Wingdings" panose="05000000000000000000" pitchFamily="2" charset="2"/>
            <a:buChar char="ü"/>
          </a:pPr>
          <a:r>
            <a:rPr lang="el-GR" sz="15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αναδεικνύει</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ρωτο</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βουλίες παιχνιδιών</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σοβαρού σκοπού</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ου</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θα μπ</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ορούσ</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αν να χρησιμοποιηθούν για την ενίσχυση της εκπαίδευσης </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των</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l-GR" sz="15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στελεχών των</a:t>
          </a:r>
          <a:r>
            <a:rPr lang="en-US"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νοσοκομείων</a:t>
          </a:r>
          <a:r>
            <a:rPr lang="el-GR" sz="1500" b="0" i="0" u="none" strike="noStrike"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που αναλαμβάνουν διοικητικούς ρόλους σε διάφορες χώρες και διαφορετικά συστήματα υγείας</a:t>
          </a:r>
          <a:endParaRPr lang="el-GR" sz="1500" dirty="0">
            <a:solidFill>
              <a:schemeClr val="bg2">
                <a:lumMod val="50000"/>
              </a:schemeClr>
            </a:solidFill>
          </a:endParaRPr>
        </a:p>
      </dgm:t>
    </dgm:pt>
    <dgm:pt modelId="{B1A9042D-4CA1-4DE6-BD20-5709AC5758B4}" type="parTrans" cxnId="{54A80914-C551-472F-B956-1DAB0D309A99}">
      <dgm:prSet/>
      <dgm:spPr/>
      <dgm:t>
        <a:bodyPr/>
        <a:lstStyle/>
        <a:p>
          <a:endParaRPr lang="el-GR"/>
        </a:p>
      </dgm:t>
    </dgm:pt>
    <dgm:pt modelId="{B1ACB809-C2CD-49BD-A837-1D850AC8E86C}" type="sibTrans" cxnId="{54A80914-C551-472F-B956-1DAB0D309A99}">
      <dgm:prSet/>
      <dgm:spPr/>
      <dgm:t>
        <a:bodyPr/>
        <a:lstStyle/>
        <a:p>
          <a:endParaRPr lang="el-GR"/>
        </a:p>
      </dgm:t>
    </dgm:pt>
    <dgm:pt modelId="{45965738-4C2D-4FB5-A02C-23DC29A8C425}" type="pres">
      <dgm:prSet presAssocID="{33B610E4-CBAA-42B8-B5D8-D6205827B54A}" presName="Name0" presStyleCnt="0">
        <dgm:presLayoutVars>
          <dgm:dir/>
          <dgm:animLvl val="lvl"/>
          <dgm:resizeHandles/>
        </dgm:presLayoutVars>
      </dgm:prSet>
      <dgm:spPr/>
    </dgm:pt>
    <dgm:pt modelId="{506B6219-B73F-4010-88A6-7E7C4D451B6E}" type="pres">
      <dgm:prSet presAssocID="{B1C33C2D-658C-4391-B4DF-1D0B551DF7DD}" presName="linNode" presStyleCnt="0"/>
      <dgm:spPr/>
    </dgm:pt>
    <dgm:pt modelId="{1E6589D6-24AC-4BE7-838F-F801B2B2FD0C}" type="pres">
      <dgm:prSet presAssocID="{B1C33C2D-658C-4391-B4DF-1D0B551DF7DD}" presName="parentShp" presStyleLbl="node1" presStyleIdx="0" presStyleCnt="1" custScaleX="84531" custLinFactNeighborX="-22172" custLinFactNeighborY="-49191">
        <dgm:presLayoutVars>
          <dgm:bulletEnabled val="1"/>
        </dgm:presLayoutVars>
      </dgm:prSet>
      <dgm:spPr/>
    </dgm:pt>
    <dgm:pt modelId="{1E6F5DCB-9BFB-4F18-AC7A-E688ACAA4723}" type="pres">
      <dgm:prSet presAssocID="{B1C33C2D-658C-4391-B4DF-1D0B551DF7DD}" presName="childShp" presStyleLbl="bgAccFollowNode1" presStyleIdx="0" presStyleCnt="1">
        <dgm:presLayoutVars>
          <dgm:bulletEnabled val="1"/>
        </dgm:presLayoutVars>
      </dgm:prSet>
      <dgm:spPr/>
    </dgm:pt>
  </dgm:ptLst>
  <dgm:cxnLst>
    <dgm:cxn modelId="{54A80914-C551-472F-B956-1DAB0D309A99}" srcId="{B1C33C2D-658C-4391-B4DF-1D0B551DF7DD}" destId="{5A39E7F9-22C9-48AB-8C26-676A49A9E7AE}" srcOrd="2" destOrd="0" parTransId="{B1A9042D-4CA1-4DE6-BD20-5709AC5758B4}" sibTransId="{B1ACB809-C2CD-49BD-A837-1D850AC8E86C}"/>
    <dgm:cxn modelId="{91CEC53D-CFBC-4178-B49B-7F09F6960189}" type="presOf" srcId="{2799C4A0-A10B-47AA-8358-B0DA2B1B27DF}" destId="{1E6F5DCB-9BFB-4F18-AC7A-E688ACAA4723}" srcOrd="0" destOrd="1" presId="urn:microsoft.com/office/officeart/2005/8/layout/vList6"/>
    <dgm:cxn modelId="{6CB5C940-60D1-46C1-A1D7-0820C4BC1B42}" type="presOf" srcId="{5A39E7F9-22C9-48AB-8C26-676A49A9E7AE}" destId="{1E6F5DCB-9BFB-4F18-AC7A-E688ACAA4723}" srcOrd="0" destOrd="2" presId="urn:microsoft.com/office/officeart/2005/8/layout/vList6"/>
    <dgm:cxn modelId="{A6314A71-0DB4-4959-BE8E-C2BBAB1EDF4C}" type="presOf" srcId="{ACFCF481-3737-4450-9F61-4241DA986B99}" destId="{1E6F5DCB-9BFB-4F18-AC7A-E688ACAA4723}" srcOrd="0" destOrd="0" presId="urn:microsoft.com/office/officeart/2005/8/layout/vList6"/>
    <dgm:cxn modelId="{18FD69A6-DAD6-423A-A52C-EC2A13CF5A5A}" type="presOf" srcId="{B1C33C2D-658C-4391-B4DF-1D0B551DF7DD}" destId="{1E6589D6-24AC-4BE7-838F-F801B2B2FD0C}" srcOrd="0" destOrd="0" presId="urn:microsoft.com/office/officeart/2005/8/layout/vList6"/>
    <dgm:cxn modelId="{15ECE1AC-2FD6-4B14-A380-CFEE54322E56}" srcId="{B1C33C2D-658C-4391-B4DF-1D0B551DF7DD}" destId="{ACFCF481-3737-4450-9F61-4241DA986B99}" srcOrd="0" destOrd="0" parTransId="{089080D8-E751-4727-BD72-8DD07BCE719F}" sibTransId="{37826CDA-7750-49ED-A5EB-349F3B6B443D}"/>
    <dgm:cxn modelId="{F58C76CE-CA6A-45CE-AA92-4043770F0C2E}" srcId="{33B610E4-CBAA-42B8-B5D8-D6205827B54A}" destId="{B1C33C2D-658C-4391-B4DF-1D0B551DF7DD}" srcOrd="0" destOrd="0" parTransId="{F111CEA5-E026-4E89-A001-45D7C1A59B27}" sibTransId="{A2FA2FE5-1779-436F-9FEF-6CEC220F4908}"/>
    <dgm:cxn modelId="{48FF33D1-CD53-40EF-A19D-2555605CFA5C}" srcId="{B1C33C2D-658C-4391-B4DF-1D0B551DF7DD}" destId="{2799C4A0-A10B-47AA-8358-B0DA2B1B27DF}" srcOrd="1" destOrd="0" parTransId="{2E2D4DD5-FBA3-4DD9-9848-E55675CE64B9}" sibTransId="{FF87A910-B46B-4B9F-842C-79F1FDFA2ABA}"/>
    <dgm:cxn modelId="{E9AC20DF-9B22-4F51-B3FF-C2812D0CD8D9}" type="presOf" srcId="{33B610E4-CBAA-42B8-B5D8-D6205827B54A}" destId="{45965738-4C2D-4FB5-A02C-23DC29A8C425}" srcOrd="0" destOrd="0" presId="urn:microsoft.com/office/officeart/2005/8/layout/vList6"/>
    <dgm:cxn modelId="{008FA8C6-9F6A-43A5-8BAD-70B214CACCE3}" type="presParOf" srcId="{45965738-4C2D-4FB5-A02C-23DC29A8C425}" destId="{506B6219-B73F-4010-88A6-7E7C4D451B6E}" srcOrd="0" destOrd="0" presId="urn:microsoft.com/office/officeart/2005/8/layout/vList6"/>
    <dgm:cxn modelId="{3AD53BA1-019F-4F28-BC0C-44CDD4FAB74E}" type="presParOf" srcId="{506B6219-B73F-4010-88A6-7E7C4D451B6E}" destId="{1E6589D6-24AC-4BE7-838F-F801B2B2FD0C}" srcOrd="0" destOrd="0" presId="urn:microsoft.com/office/officeart/2005/8/layout/vList6"/>
    <dgm:cxn modelId="{FF86C72A-A800-4003-B44D-A12ACDF99F0B}" type="presParOf" srcId="{506B6219-B73F-4010-88A6-7E7C4D451B6E}" destId="{1E6F5DCB-9BFB-4F18-AC7A-E688ACAA4723}"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8F14B-9628-4409-8DEF-6F8B053E3A9C}">
      <dsp:nvSpPr>
        <dsp:cNvPr id="0" name=""/>
        <dsp:cNvSpPr/>
      </dsp:nvSpPr>
      <dsp:spPr>
        <a:xfrm>
          <a:off x="0" y="0"/>
          <a:ext cx="2657394" cy="1490649"/>
        </a:xfrm>
        <a:prstGeom prst="roundRect">
          <a:avLst>
            <a:gd name="adj" fmla="val 1000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Roboto" panose="02000000000000000000" pitchFamily="2" charset="0"/>
              <a:ea typeface="Roboto" panose="02000000000000000000" pitchFamily="2" charset="0"/>
              <a:cs typeface="Roboto" panose="02000000000000000000" pitchFamily="2" charset="0"/>
            </a:rPr>
            <a:t>Ακαδημαϊκούς καθηγητές/</a:t>
          </a:r>
          <a:r>
            <a:rPr lang="el-GR" sz="1600" b="1" kern="1200" dirty="0" err="1">
              <a:latin typeface="Roboto" panose="02000000000000000000" pitchFamily="2" charset="0"/>
              <a:ea typeface="Roboto" panose="02000000000000000000" pitchFamily="2" charset="0"/>
              <a:cs typeface="Roboto" panose="02000000000000000000" pitchFamily="2" charset="0"/>
            </a:rPr>
            <a:t>τριες</a:t>
          </a:r>
          <a:endParaRPr lang="el-GR" sz="1600" b="1" kern="1200" dirty="0">
            <a:latin typeface="Roboto" panose="02000000000000000000" pitchFamily="2" charset="0"/>
            <a:ea typeface="Roboto" panose="02000000000000000000" pitchFamily="2" charset="0"/>
            <a:cs typeface="Roboto" panose="02000000000000000000" pitchFamily="2" charset="0"/>
          </a:endParaRPr>
        </a:p>
      </dsp:txBody>
      <dsp:txXfrm>
        <a:off x="0" y="596259"/>
        <a:ext cx="2657394" cy="596259"/>
      </dsp:txXfrm>
    </dsp:sp>
    <dsp:sp modelId="{11458AFA-5653-48B9-976C-678BB55D5B48}">
      <dsp:nvSpPr>
        <dsp:cNvPr id="0" name=""/>
        <dsp:cNvSpPr/>
      </dsp:nvSpPr>
      <dsp:spPr>
        <a:xfrm>
          <a:off x="1040696" y="88277"/>
          <a:ext cx="579416" cy="574120"/>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0B0421-C352-40B1-A1EB-C346A0E6F513}">
      <dsp:nvSpPr>
        <dsp:cNvPr id="0" name=""/>
        <dsp:cNvSpPr/>
      </dsp:nvSpPr>
      <dsp:spPr>
        <a:xfrm>
          <a:off x="2738823" y="0"/>
          <a:ext cx="2657394" cy="1490649"/>
        </a:xfrm>
        <a:prstGeom prst="roundRect">
          <a:avLst>
            <a:gd name="adj" fmla="val 1000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Roboto" panose="02000000000000000000" pitchFamily="2" charset="0"/>
              <a:ea typeface="Roboto" panose="02000000000000000000" pitchFamily="2" charset="0"/>
              <a:cs typeface="Roboto" panose="02000000000000000000" pitchFamily="2" charset="0"/>
            </a:rPr>
            <a:t>Διοικητές/</a:t>
          </a:r>
          <a:r>
            <a:rPr lang="el-GR" sz="1600" b="1" kern="1200" dirty="0" err="1">
              <a:latin typeface="Roboto" panose="02000000000000000000" pitchFamily="2" charset="0"/>
              <a:ea typeface="Roboto" panose="02000000000000000000" pitchFamily="2" charset="0"/>
              <a:cs typeface="Roboto" panose="02000000000000000000" pitchFamily="2" charset="0"/>
            </a:rPr>
            <a:t>τριες</a:t>
          </a:r>
          <a:r>
            <a:rPr lang="el-GR" sz="1600" b="1" kern="1200" dirty="0">
              <a:latin typeface="Roboto" panose="02000000000000000000" pitchFamily="2" charset="0"/>
              <a:ea typeface="Roboto" panose="02000000000000000000" pitchFamily="2" charset="0"/>
              <a:cs typeface="Roboto" panose="02000000000000000000" pitchFamily="2" charset="0"/>
            </a:rPr>
            <a:t>             νοσοκομείων</a:t>
          </a:r>
        </a:p>
      </dsp:txBody>
      <dsp:txXfrm>
        <a:off x="2738823" y="596259"/>
        <a:ext cx="2657394" cy="596259"/>
      </dsp:txXfrm>
    </dsp:sp>
    <dsp:sp modelId="{EA374561-E2DB-4792-B9DC-252687AFCDF5}">
      <dsp:nvSpPr>
        <dsp:cNvPr id="0" name=""/>
        <dsp:cNvSpPr/>
      </dsp:nvSpPr>
      <dsp:spPr>
        <a:xfrm>
          <a:off x="3787862" y="76843"/>
          <a:ext cx="559317" cy="57813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81616D-1655-4DA5-9A28-58E56508DFB1}">
      <dsp:nvSpPr>
        <dsp:cNvPr id="0" name=""/>
        <dsp:cNvSpPr/>
      </dsp:nvSpPr>
      <dsp:spPr>
        <a:xfrm>
          <a:off x="5475939" y="0"/>
          <a:ext cx="2657394" cy="1490649"/>
        </a:xfrm>
        <a:prstGeom prst="roundRect">
          <a:avLst>
            <a:gd name="adj" fmla="val 100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l-GR" sz="1600" b="1" kern="1200" dirty="0">
              <a:latin typeface="Roboto" panose="02000000000000000000" pitchFamily="2" charset="0"/>
              <a:ea typeface="Roboto" panose="02000000000000000000" pitchFamily="2" charset="0"/>
              <a:cs typeface="Roboto" panose="02000000000000000000" pitchFamily="2" charset="0"/>
            </a:rPr>
            <a:t>υπεύθυνους χάραξης πολιτικών υγείας</a:t>
          </a:r>
        </a:p>
      </dsp:txBody>
      <dsp:txXfrm>
        <a:off x="5475939" y="596259"/>
        <a:ext cx="2657394" cy="596259"/>
      </dsp:txXfrm>
    </dsp:sp>
    <dsp:sp modelId="{0B2DFA88-A294-4CE2-82EE-6F1EE1D93325}">
      <dsp:nvSpPr>
        <dsp:cNvPr id="0" name=""/>
        <dsp:cNvSpPr/>
      </dsp:nvSpPr>
      <dsp:spPr>
        <a:xfrm>
          <a:off x="6525603" y="76845"/>
          <a:ext cx="558067" cy="55927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26A8AF2F-A04D-4A8C-AD8D-E36CD6CE0D7A}">
      <dsp:nvSpPr>
        <dsp:cNvPr id="0" name=""/>
        <dsp:cNvSpPr/>
      </dsp:nvSpPr>
      <dsp:spPr>
        <a:xfrm>
          <a:off x="325401" y="1192519"/>
          <a:ext cx="7484238" cy="22359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F5DCB-9BFB-4F18-AC7A-E688ACAA4723}">
      <dsp:nvSpPr>
        <dsp:cNvPr id="0" name=""/>
        <dsp:cNvSpPr/>
      </dsp:nvSpPr>
      <dsp:spPr>
        <a:xfrm>
          <a:off x="4194837" y="0"/>
          <a:ext cx="6819728" cy="21275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Font typeface="Wingdings" panose="05000000000000000000" pitchFamily="2" charset="2"/>
            <a:buChar char="ü"/>
          </a:pP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κα</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λύ</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πτει ένα υπάρχον </a:t>
          </a:r>
          <a:r>
            <a:rPr lang="el-GR" sz="15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βιβλιογραφικό</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κενό</a:t>
          </a:r>
          <a:endParaRPr lang="el-GR" sz="1500" kern="1200" dirty="0">
            <a:solidFill>
              <a:schemeClr val="bg2">
                <a:lumMod val="50000"/>
              </a:schemeClr>
            </a:solidFill>
          </a:endParaRPr>
        </a:p>
        <a:p>
          <a:pPr marL="114300" lvl="1" indent="-114300" algn="l" defTabSz="666750">
            <a:lnSpc>
              <a:spcPct val="90000"/>
            </a:lnSpc>
            <a:spcBef>
              <a:spcPct val="0"/>
            </a:spcBef>
            <a:spcAft>
              <a:spcPct val="15000"/>
            </a:spcAft>
            <a:buClr>
              <a:srgbClr val="000000"/>
            </a:buClr>
            <a:buSzPts val="1400"/>
            <a:buFont typeface="Wingdings" panose="05000000000000000000" pitchFamily="2" charset="2"/>
            <a:buChar char="ü"/>
          </a:pPr>
          <a:r>
            <a:rPr lang="el-GR" sz="15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α</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κολουθ</a:t>
          </a:r>
          <a:r>
            <a:rPr lang="el-GR" sz="1500" kern="1200"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εί</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μι</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 </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συνεκτική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ερευνητική</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μεθοδολογί</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 </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εκπόνηση</a:t>
          </a:r>
          <a:r>
            <a:rPr lang="el-GR" sz="15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ς</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μιας</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συστημ</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ατική</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ς</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ανα</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σκό</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πηση</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ς (</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PRISMA 2020 checklist and flowchart</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a:t>
          </a:r>
          <a:endParaRPr lang="el-GR" sz="1500" kern="1200" dirty="0">
            <a:solidFill>
              <a:schemeClr val="bg2">
                <a:lumMod val="50000"/>
              </a:schemeClr>
            </a:solidFill>
          </a:endParaRPr>
        </a:p>
        <a:p>
          <a:pPr marL="114300" lvl="1" indent="-114300" algn="l" defTabSz="666750">
            <a:lnSpc>
              <a:spcPct val="90000"/>
            </a:lnSpc>
            <a:spcBef>
              <a:spcPct val="0"/>
            </a:spcBef>
            <a:spcAft>
              <a:spcPct val="15000"/>
            </a:spcAft>
            <a:buClr>
              <a:srgbClr val="000000"/>
            </a:buClr>
            <a:buSzPts val="1400"/>
            <a:buFont typeface="Wingdings" panose="05000000000000000000" pitchFamily="2" charset="2"/>
            <a:buChar char="ü"/>
          </a:pPr>
          <a:r>
            <a:rPr lang="el-GR" sz="15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αναδεικνύει</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ρωτο</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βουλίες παιχνιδιών</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σοβαρού σκοπού</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ου</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θα μπ</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ορούσ</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αν να χρησιμοποιηθούν για την ενίσχυση της εκπαίδευσης </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των</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l-GR" sz="1500" kern="1200"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rPr>
            <a:t>στελεχών των</a:t>
          </a:r>
          <a:r>
            <a:rPr lang="en-US"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a:t>
          </a:r>
          <a:r>
            <a:rPr lang="en-US" sz="1500" b="0" i="0" u="none" strike="noStrike" kern="1200" cap="none" dirty="0" err="1">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νοσοκομείων</a:t>
          </a:r>
          <a:r>
            <a:rPr lang="el-GR" sz="1500" b="0" i="0" u="none" strike="noStrike" kern="1200" cap="none" dirty="0">
              <a:solidFill>
                <a:schemeClr val="bg2">
                  <a:lumMod val="50000"/>
                </a:schemeClr>
              </a:solidFill>
              <a:latin typeface="Roboto" panose="02000000000000000000" pitchFamily="2" charset="0"/>
              <a:ea typeface="Roboto" panose="02000000000000000000" pitchFamily="2" charset="0"/>
              <a:cs typeface="Roboto" panose="02000000000000000000" pitchFamily="2" charset="0"/>
              <a:sym typeface="Arial"/>
            </a:rPr>
            <a:t> που αναλαμβάνουν διοικητικούς ρόλους σε διάφορες χώρες και διαφορετικά συστήματα υγείας</a:t>
          </a:r>
          <a:endParaRPr lang="el-GR" sz="1500" kern="1200" dirty="0">
            <a:solidFill>
              <a:schemeClr val="bg2">
                <a:lumMod val="50000"/>
              </a:schemeClr>
            </a:solidFill>
          </a:endParaRPr>
        </a:p>
      </dsp:txBody>
      <dsp:txXfrm>
        <a:off x="4194837" y="265946"/>
        <a:ext cx="6021891" cy="1595673"/>
      </dsp:txXfrm>
    </dsp:sp>
    <dsp:sp modelId="{1E6589D6-24AC-4BE7-838F-F801B2B2FD0C}">
      <dsp:nvSpPr>
        <dsp:cNvPr id="0" name=""/>
        <dsp:cNvSpPr/>
      </dsp:nvSpPr>
      <dsp:spPr>
        <a:xfrm>
          <a:off x="0" y="0"/>
          <a:ext cx="3843189" cy="21275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Clr>
              <a:srgbClr val="000000"/>
            </a:buClr>
            <a:buSzPts val="1400"/>
            <a:buFont typeface="Arial"/>
            <a:buNone/>
          </a:pPr>
          <a:r>
            <a:rPr lang="el-GR" sz="2800" b="1" i="0" u="none" strike="noStrike" kern="1200"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Η</a:t>
          </a:r>
          <a:r>
            <a:rPr lang="en-US" sz="2800" b="1" i="0" u="none" strike="noStrike" kern="1200"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a:t>
          </a:r>
          <a:r>
            <a:rPr lang="en-US" sz="2800" b="1" i="0" u="none" strike="noStrike" kern="1200" cap="none" dirty="0" err="1">
              <a:solidFill>
                <a:schemeClr val="bg1"/>
              </a:solidFill>
              <a:latin typeface="Roboto" panose="02000000000000000000" pitchFamily="2" charset="0"/>
              <a:ea typeface="Roboto" panose="02000000000000000000" pitchFamily="2" charset="0"/>
              <a:cs typeface="Roboto" panose="02000000000000000000" pitchFamily="2" charset="0"/>
              <a:sym typeface="Arial"/>
            </a:rPr>
            <a:t>μετ</a:t>
          </a:r>
          <a:r>
            <a:rPr lang="en-US" sz="2800" b="1" i="0" u="none" strike="noStrike" kern="1200"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απτυχιακή</a:t>
          </a:r>
          <a:r>
            <a:rPr lang="el-GR" sz="2800" b="1" i="0" u="none" strike="noStrike" kern="1200"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 εργασία</a:t>
          </a:r>
          <a:r>
            <a:rPr lang="en-US" sz="2800" b="1" i="0" u="none" strike="noStrike" kern="1200" cap="none" dirty="0">
              <a:solidFill>
                <a:schemeClr val="bg1"/>
              </a:solidFill>
              <a:latin typeface="Roboto" panose="02000000000000000000" pitchFamily="2" charset="0"/>
              <a:ea typeface="Roboto" panose="02000000000000000000" pitchFamily="2" charset="0"/>
              <a:cs typeface="Roboto" panose="02000000000000000000" pitchFamily="2" charset="0"/>
              <a:sym typeface="Arial"/>
            </a:rPr>
            <a:t>:</a:t>
          </a:r>
          <a:endParaRPr lang="el-GR" sz="2800" b="1" kern="1200" dirty="0">
            <a:solidFill>
              <a:schemeClr val="bg1"/>
            </a:solidFill>
          </a:endParaRPr>
        </a:p>
      </dsp:txBody>
      <dsp:txXfrm>
        <a:off x="103859" y="103859"/>
        <a:ext cx="3635471" cy="191984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9" name="Google Shape;759;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6" name="Google Shape;796;p2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5" name="Google Shape;805;p2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p2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3" name="Google Shape;823;p2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2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31" name="Google Shape;831;p2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3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0" name="Google Shape;840;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0" name="Google Shape;850;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3162df0696e_0_6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1" name="Google Shape;871;g3162df0696e_0_6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162df0696e_0_99: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4" name="Google Shape;884;g3162df0696e_0_9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162df0696e_0_138: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3" name="Google Shape;903;g3162df0696e_0_13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31643ca4d71_0_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g31643ca4d71_0_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a:extLst>
            <a:ext uri="{FF2B5EF4-FFF2-40B4-BE49-F238E27FC236}">
              <a16:creationId xmlns:a16="http://schemas.microsoft.com/office/drawing/2014/main" id="{13E8F304-F219-A1FA-619D-1F169FA1F5D8}"/>
            </a:ext>
          </a:extLst>
        </p:cNvPr>
        <p:cNvGrpSpPr/>
        <p:nvPr/>
      </p:nvGrpSpPr>
      <p:grpSpPr>
        <a:xfrm>
          <a:off x="0" y="0"/>
          <a:ext cx="0" cy="0"/>
          <a:chOff x="0" y="0"/>
          <a:chExt cx="0" cy="0"/>
        </a:xfrm>
      </p:grpSpPr>
      <p:sp>
        <p:nvSpPr>
          <p:cNvPr id="954" name="Google Shape;954;g31643ca4d71_0_5:notes">
            <a:extLst>
              <a:ext uri="{FF2B5EF4-FFF2-40B4-BE49-F238E27FC236}">
                <a16:creationId xmlns:a16="http://schemas.microsoft.com/office/drawing/2014/main" id="{7B5D3F84-BA02-63B4-F4A0-6F7F8D2FB596}"/>
              </a:ext>
            </a:extLst>
          </p:cNvPr>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5" name="Google Shape;955;g31643ca4d71_0_5:notes">
            <a:extLst>
              <a:ext uri="{FF2B5EF4-FFF2-40B4-BE49-F238E27FC236}">
                <a16:creationId xmlns:a16="http://schemas.microsoft.com/office/drawing/2014/main" id="{CF90173C-86C8-FC54-8890-EABAA4D80D86}"/>
              </a:ext>
            </a:extLst>
          </p:cNvPr>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3648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g31643ca4d71_0_44: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4" name="Google Shape;974;g31643ca4d71_0_4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6" name="Google Shape;1046;p3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3162df0696e_0_5: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2" name="Google Shape;1052;g3162df0696e_0_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3162df0696e_0_3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3" name="Google Shape;1073;g3162df0696e_0_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6" name="Google Shape;1106;p3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4" name="Google Shape;494;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6" name="Google Shape;706;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8" name="Google Shape;728;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2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5" name="Google Shape;745;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2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51" name="Google Shape;751;p2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2_Κενό" type="blank">
  <p:cSld name="BLANK">
    <p:spTree>
      <p:nvGrpSpPr>
        <p:cNvPr id="1" name="Shape 15"/>
        <p:cNvGrpSpPr/>
        <p:nvPr/>
      </p:nvGrpSpPr>
      <p:grpSpPr>
        <a:xfrm>
          <a:off x="0" y="0"/>
          <a:ext cx="0" cy="0"/>
          <a:chOff x="0" y="0"/>
          <a:chExt cx="0" cy="0"/>
        </a:xfrm>
      </p:grpSpPr>
      <p:sp>
        <p:nvSpPr>
          <p:cNvPr id="16" name="Google Shape;1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21"/>
        <p:cNvGrpSpPr/>
        <p:nvPr/>
      </p:nvGrpSpPr>
      <p:grpSpPr>
        <a:xfrm>
          <a:off x="0" y="0"/>
          <a:ext cx="0" cy="0"/>
          <a:chOff x="0" y="0"/>
          <a:chExt cx="0" cy="0"/>
        </a:xfrm>
      </p:grpSpPr>
      <p:sp>
        <p:nvSpPr>
          <p:cNvPr id="22" name="Google Shape;22;p15"/>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rgbClr val="EFF1F5"/>
              </a:buClr>
              <a:buSzPts val="5400"/>
              <a:buNone/>
              <a:defRPr sz="5400" b="0">
                <a:solidFill>
                  <a:srgbClr val="EFF1F5"/>
                </a:solidFill>
                <a:latin typeface="Calibri"/>
                <a:ea typeface="Calibri"/>
                <a:cs typeface="Calibri"/>
                <a:sym typeface="Calibri"/>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23"/>
        <p:cNvGrpSpPr/>
        <p:nvPr/>
      </p:nvGrpSpPr>
      <p:grpSpPr>
        <a:xfrm>
          <a:off x="0" y="0"/>
          <a:ext cx="0" cy="0"/>
          <a:chOff x="0" y="0"/>
          <a:chExt cx="0" cy="0"/>
        </a:xfrm>
      </p:grpSpPr>
      <p:sp>
        <p:nvSpPr>
          <p:cNvPr id="24" name="Google Shape;24;p36"/>
          <p:cNvSpPr txBox="1">
            <a:spLocks noGrp="1"/>
          </p:cNvSpPr>
          <p:nvPr>
            <p:ph type="body" idx="1"/>
          </p:nvPr>
        </p:nvSpPr>
        <p:spPr>
          <a:xfrm>
            <a:off x="323529" y="339509"/>
            <a:ext cx="11573197" cy="724247"/>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SzPts val="2800"/>
              <a:buNone/>
              <a:defRPr sz="5400" b="0">
                <a:solidFill>
                  <a:srgbClr val="EFF1F5"/>
                </a:solidFill>
                <a:latin typeface="Arial"/>
                <a:ea typeface="Arial"/>
                <a:cs typeface="Arial"/>
                <a:sym typeface="Aria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Κενό">
  <p:cSld name="1_Κενό">
    <p:spTree>
      <p:nvGrpSpPr>
        <p:cNvPr id="1" name="Shape 26"/>
        <p:cNvGrpSpPr/>
        <p:nvPr/>
      </p:nvGrpSpPr>
      <p:grpSpPr>
        <a:xfrm>
          <a:off x="0" y="0"/>
          <a:ext cx="0" cy="0"/>
          <a:chOff x="0" y="0"/>
          <a:chExt cx="0" cy="0"/>
        </a:xfrm>
      </p:grpSpPr>
      <p:sp>
        <p:nvSpPr>
          <p:cNvPr id="27" name="Google Shape;2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13"/>
          <p:cNvSpPr txBox="1">
            <a:spLocks noGrp="1"/>
          </p:cNvSpPr>
          <p:nvPr>
            <p:ph type="title"/>
          </p:nvPr>
        </p:nvSpPr>
        <p:spPr>
          <a:xfrm>
            <a:off x="838201" y="365127"/>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2"/>
              </a:buClr>
              <a:buSzPts val="4400"/>
              <a:buFont typeface="Calibri"/>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1447800" y="2438400"/>
            <a:ext cx="9296400" cy="2286000"/>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000"/>
              </a:spcBef>
              <a:spcAft>
                <a:spcPts val="0"/>
              </a:spcAft>
              <a:buClr>
                <a:schemeClr val="dk2"/>
              </a:buClr>
              <a:buSzPts val="3600"/>
              <a:buNone/>
              <a:defRPr sz="3600">
                <a:solidFill>
                  <a:schemeClr val="dk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Κενό">
  <p:cSld name="Κενό">
    <p:spTree>
      <p:nvGrpSpPr>
        <p:cNvPr id="1" name="Shape 32"/>
        <p:cNvGrpSpPr/>
        <p:nvPr/>
      </p:nvGrpSpPr>
      <p:grpSpPr>
        <a:xfrm>
          <a:off x="0" y="0"/>
          <a:ext cx="0" cy="0"/>
          <a:chOff x="0" y="0"/>
          <a:chExt cx="0" cy="0"/>
        </a:xfrm>
      </p:grpSpPr>
      <p:grpSp>
        <p:nvGrpSpPr>
          <p:cNvPr id="33" name="Google Shape;33;p16"/>
          <p:cNvGrpSpPr/>
          <p:nvPr/>
        </p:nvGrpSpPr>
        <p:grpSpPr>
          <a:xfrm>
            <a:off x="914401" y="381000"/>
            <a:ext cx="10286999" cy="5898494"/>
            <a:chOff x="914401" y="381000"/>
            <a:chExt cx="10286999" cy="5898494"/>
          </a:xfrm>
        </p:grpSpPr>
        <p:sp>
          <p:nvSpPr>
            <p:cNvPr id="34" name="Google Shape;34;p16"/>
            <p:cNvSpPr/>
            <p:nvPr/>
          </p:nvSpPr>
          <p:spPr>
            <a:xfrm>
              <a:off x="9779656" y="381000"/>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EA000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5" name="Google Shape;35;p16"/>
            <p:cNvSpPr/>
            <p:nvPr/>
          </p:nvSpPr>
          <p:spPr>
            <a:xfrm>
              <a:off x="6701157" y="381000"/>
              <a:ext cx="3200400" cy="1013737"/>
            </a:xfrm>
            <a:prstGeom prst="rect">
              <a:avLst/>
            </a:prstGeom>
            <a:solidFill>
              <a:srgbClr val="F58C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6" name="Google Shape;36;p16"/>
            <p:cNvSpPr/>
            <p:nvPr/>
          </p:nvSpPr>
          <p:spPr>
            <a:xfrm>
              <a:off x="3581400" y="381000"/>
              <a:ext cx="3200400" cy="1013737"/>
            </a:xfrm>
            <a:prstGeom prst="rect">
              <a:avLst/>
            </a:prstGeom>
            <a:solidFill>
              <a:srgbClr val="006284"/>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7" name="Google Shape;37;p16"/>
            <p:cNvSpPr/>
            <p:nvPr/>
          </p:nvSpPr>
          <p:spPr>
            <a:xfrm rot="10800000" flipH="1">
              <a:off x="9779656" y="1700886"/>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4C620C"/>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8" name="Google Shape;38;p16"/>
            <p:cNvSpPr/>
            <p:nvPr/>
          </p:nvSpPr>
          <p:spPr>
            <a:xfrm>
              <a:off x="7543800" y="2009108"/>
              <a:ext cx="2286000" cy="1013737"/>
            </a:xfrm>
            <a:prstGeom prst="rect">
              <a:avLst/>
            </a:prstGeom>
            <a:solidFill>
              <a:srgbClr val="72921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39" name="Google Shape;39;p16"/>
            <p:cNvSpPr/>
            <p:nvPr/>
          </p:nvSpPr>
          <p:spPr>
            <a:xfrm>
              <a:off x="4572000" y="2009108"/>
              <a:ext cx="2971800" cy="1013737"/>
            </a:xfrm>
            <a:prstGeom prst="rect">
              <a:avLst/>
            </a:prstGeom>
            <a:solidFill>
              <a:srgbClr val="005876"/>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0" name="Google Shape;40;p16"/>
            <p:cNvSpPr/>
            <p:nvPr/>
          </p:nvSpPr>
          <p:spPr>
            <a:xfrm>
              <a:off x="2286000" y="2009108"/>
              <a:ext cx="2286000" cy="1013737"/>
            </a:xfrm>
            <a:prstGeom prst="rect">
              <a:avLst/>
            </a:prstGeom>
            <a:solidFill>
              <a:schemeClr val="accent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1" name="Google Shape;41;p16"/>
            <p:cNvSpPr/>
            <p:nvPr/>
          </p:nvSpPr>
          <p:spPr>
            <a:xfrm rot="10800000">
              <a:off x="914401" y="3328995"/>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F58C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2" name="Google Shape;42;p16"/>
            <p:cNvSpPr/>
            <p:nvPr/>
          </p:nvSpPr>
          <p:spPr>
            <a:xfrm flipH="1">
              <a:off x="914401" y="2009108"/>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006284"/>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3" name="Google Shape;43;p16"/>
            <p:cNvSpPr/>
            <p:nvPr/>
          </p:nvSpPr>
          <p:spPr>
            <a:xfrm>
              <a:off x="4572000" y="3637217"/>
              <a:ext cx="2971800" cy="1013737"/>
            </a:xfrm>
            <a:prstGeom prst="rect">
              <a:avLst/>
            </a:prstGeom>
            <a:solidFill>
              <a:srgbClr val="4C620C"/>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4" name="Google Shape;44;p16"/>
            <p:cNvSpPr/>
            <p:nvPr/>
          </p:nvSpPr>
          <p:spPr>
            <a:xfrm>
              <a:off x="2286000" y="3637217"/>
              <a:ext cx="2286000" cy="1013737"/>
            </a:xfrm>
            <a:prstGeom prst="rect">
              <a:avLst/>
            </a:prstGeom>
            <a:solidFill>
              <a:srgbClr val="EA000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5" name="Google Shape;45;p16"/>
            <p:cNvSpPr/>
            <p:nvPr/>
          </p:nvSpPr>
          <p:spPr>
            <a:xfrm>
              <a:off x="7543800" y="3637217"/>
              <a:ext cx="2286000" cy="1013737"/>
            </a:xfrm>
            <a:prstGeom prst="rect">
              <a:avLst/>
            </a:prstGeom>
            <a:solidFill>
              <a:srgbClr val="72921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6" name="Google Shape;46;p16"/>
            <p:cNvSpPr/>
            <p:nvPr/>
          </p:nvSpPr>
          <p:spPr>
            <a:xfrm>
              <a:off x="1001345" y="381000"/>
              <a:ext cx="2585088" cy="1014062"/>
            </a:xfrm>
            <a:custGeom>
              <a:avLst/>
              <a:gdLst/>
              <a:ahLst/>
              <a:cxnLst/>
              <a:rect l="l" t="t" r="r" b="b"/>
              <a:pathLst>
                <a:path w="9552" h="3748" extrusionOk="0">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7" name="Google Shape;47;p16"/>
            <p:cNvSpPr/>
            <p:nvPr/>
          </p:nvSpPr>
          <p:spPr>
            <a:xfrm>
              <a:off x="9779656" y="3637423"/>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rgbClr val="005876"/>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8" name="Google Shape;48;p16"/>
            <p:cNvSpPr/>
            <p:nvPr/>
          </p:nvSpPr>
          <p:spPr>
            <a:xfrm rot="10800000" flipH="1">
              <a:off x="9779656" y="4957309"/>
              <a:ext cx="1421744" cy="1322185"/>
            </a:xfrm>
            <a:custGeom>
              <a:avLst/>
              <a:gdLst/>
              <a:ahLst/>
              <a:cxnLst/>
              <a:rect l="l" t="t" r="r" b="b"/>
              <a:pathLst>
                <a:path w="9167" h="8526" extrusionOk="0">
                  <a:moveTo>
                    <a:pt x="15" y="0"/>
                  </a:moveTo>
                  <a:lnTo>
                    <a:pt x="0" y="0"/>
                  </a:lnTo>
                  <a:lnTo>
                    <a:pt x="0" y="6537"/>
                  </a:lnTo>
                  <a:lnTo>
                    <a:pt x="15" y="6537"/>
                  </a:lnTo>
                  <a:lnTo>
                    <a:pt x="15" y="6537"/>
                  </a:lnTo>
                  <a:lnTo>
                    <a:pt x="81" y="6538"/>
                  </a:lnTo>
                  <a:lnTo>
                    <a:pt x="146" y="6540"/>
                  </a:lnTo>
                  <a:lnTo>
                    <a:pt x="210" y="6543"/>
                  </a:lnTo>
                  <a:lnTo>
                    <a:pt x="274" y="6548"/>
                  </a:lnTo>
                  <a:lnTo>
                    <a:pt x="338" y="6554"/>
                  </a:lnTo>
                  <a:lnTo>
                    <a:pt x="401" y="6561"/>
                  </a:lnTo>
                  <a:lnTo>
                    <a:pt x="464" y="6570"/>
                  </a:lnTo>
                  <a:lnTo>
                    <a:pt x="526" y="6579"/>
                  </a:lnTo>
                  <a:lnTo>
                    <a:pt x="589" y="6590"/>
                  </a:lnTo>
                  <a:lnTo>
                    <a:pt x="651" y="6602"/>
                  </a:lnTo>
                  <a:lnTo>
                    <a:pt x="712" y="6615"/>
                  </a:lnTo>
                  <a:lnTo>
                    <a:pt x="772" y="6629"/>
                  </a:lnTo>
                  <a:lnTo>
                    <a:pt x="833" y="6645"/>
                  </a:lnTo>
                  <a:lnTo>
                    <a:pt x="892" y="6662"/>
                  </a:lnTo>
                  <a:lnTo>
                    <a:pt x="952" y="6679"/>
                  </a:lnTo>
                  <a:lnTo>
                    <a:pt x="1010" y="6699"/>
                  </a:lnTo>
                  <a:lnTo>
                    <a:pt x="1067" y="6718"/>
                  </a:lnTo>
                  <a:lnTo>
                    <a:pt x="1124" y="6740"/>
                  </a:lnTo>
                  <a:lnTo>
                    <a:pt x="1180" y="6762"/>
                  </a:lnTo>
                  <a:lnTo>
                    <a:pt x="1236" y="6785"/>
                  </a:lnTo>
                  <a:lnTo>
                    <a:pt x="1291" y="6809"/>
                  </a:lnTo>
                  <a:lnTo>
                    <a:pt x="1346" y="6834"/>
                  </a:lnTo>
                  <a:lnTo>
                    <a:pt x="1400" y="6860"/>
                  </a:lnTo>
                  <a:lnTo>
                    <a:pt x="1453" y="6886"/>
                  </a:lnTo>
                  <a:lnTo>
                    <a:pt x="1504" y="6915"/>
                  </a:lnTo>
                  <a:lnTo>
                    <a:pt x="1555" y="6944"/>
                  </a:lnTo>
                  <a:lnTo>
                    <a:pt x="1605" y="6973"/>
                  </a:lnTo>
                  <a:lnTo>
                    <a:pt x="1655" y="7003"/>
                  </a:lnTo>
                  <a:lnTo>
                    <a:pt x="1703" y="7035"/>
                  </a:lnTo>
                  <a:lnTo>
                    <a:pt x="1750" y="7067"/>
                  </a:lnTo>
                  <a:lnTo>
                    <a:pt x="1797" y="7100"/>
                  </a:lnTo>
                  <a:lnTo>
                    <a:pt x="1842" y="7133"/>
                  </a:lnTo>
                  <a:lnTo>
                    <a:pt x="1886" y="7169"/>
                  </a:lnTo>
                  <a:lnTo>
                    <a:pt x="1929" y="7204"/>
                  </a:lnTo>
                  <a:lnTo>
                    <a:pt x="1972" y="7240"/>
                  </a:lnTo>
                  <a:lnTo>
                    <a:pt x="2013" y="7276"/>
                  </a:lnTo>
                  <a:lnTo>
                    <a:pt x="2054" y="7314"/>
                  </a:lnTo>
                  <a:lnTo>
                    <a:pt x="2093" y="7353"/>
                  </a:lnTo>
                  <a:lnTo>
                    <a:pt x="2131" y="7392"/>
                  </a:lnTo>
                  <a:lnTo>
                    <a:pt x="2167" y="7431"/>
                  </a:lnTo>
                  <a:lnTo>
                    <a:pt x="2203" y="7471"/>
                  </a:lnTo>
                  <a:lnTo>
                    <a:pt x="2237" y="7512"/>
                  </a:lnTo>
                  <a:lnTo>
                    <a:pt x="2270" y="7553"/>
                  </a:lnTo>
                  <a:lnTo>
                    <a:pt x="2301" y="7595"/>
                  </a:lnTo>
                  <a:lnTo>
                    <a:pt x="2332" y="7638"/>
                  </a:lnTo>
                  <a:lnTo>
                    <a:pt x="2360" y="7680"/>
                  </a:lnTo>
                  <a:lnTo>
                    <a:pt x="2388" y="7725"/>
                  </a:lnTo>
                  <a:lnTo>
                    <a:pt x="2415" y="7768"/>
                  </a:lnTo>
                  <a:lnTo>
                    <a:pt x="2439" y="7813"/>
                  </a:lnTo>
                  <a:lnTo>
                    <a:pt x="2463" y="7857"/>
                  </a:lnTo>
                  <a:lnTo>
                    <a:pt x="2485" y="7903"/>
                  </a:lnTo>
                  <a:lnTo>
                    <a:pt x="2506" y="7949"/>
                  </a:lnTo>
                  <a:lnTo>
                    <a:pt x="2525" y="7995"/>
                  </a:lnTo>
                  <a:lnTo>
                    <a:pt x="2542" y="8042"/>
                  </a:lnTo>
                  <a:lnTo>
                    <a:pt x="2558" y="8089"/>
                  </a:lnTo>
                  <a:lnTo>
                    <a:pt x="2573" y="8136"/>
                  </a:lnTo>
                  <a:lnTo>
                    <a:pt x="2586" y="8184"/>
                  </a:lnTo>
                  <a:lnTo>
                    <a:pt x="2597" y="8232"/>
                  </a:lnTo>
                  <a:lnTo>
                    <a:pt x="2607" y="8280"/>
                  </a:lnTo>
                  <a:lnTo>
                    <a:pt x="2615" y="8329"/>
                  </a:lnTo>
                  <a:lnTo>
                    <a:pt x="2621" y="8379"/>
                  </a:lnTo>
                  <a:lnTo>
                    <a:pt x="2626" y="8428"/>
                  </a:lnTo>
                  <a:lnTo>
                    <a:pt x="2629" y="8477"/>
                  </a:lnTo>
                  <a:lnTo>
                    <a:pt x="2630" y="8526"/>
                  </a:lnTo>
                  <a:lnTo>
                    <a:pt x="9167" y="8526"/>
                  </a:lnTo>
                  <a:lnTo>
                    <a:pt x="9167" y="8526"/>
                  </a:lnTo>
                  <a:lnTo>
                    <a:pt x="9167" y="8416"/>
                  </a:lnTo>
                  <a:lnTo>
                    <a:pt x="9165" y="8306"/>
                  </a:lnTo>
                  <a:lnTo>
                    <a:pt x="9160" y="8197"/>
                  </a:lnTo>
                  <a:lnTo>
                    <a:pt x="9156" y="8088"/>
                  </a:lnTo>
                  <a:lnTo>
                    <a:pt x="9149" y="7979"/>
                  </a:lnTo>
                  <a:lnTo>
                    <a:pt x="9141" y="7871"/>
                  </a:lnTo>
                  <a:lnTo>
                    <a:pt x="9130" y="7763"/>
                  </a:lnTo>
                  <a:lnTo>
                    <a:pt x="9119" y="7656"/>
                  </a:lnTo>
                  <a:lnTo>
                    <a:pt x="9106" y="7548"/>
                  </a:lnTo>
                  <a:lnTo>
                    <a:pt x="9093" y="7442"/>
                  </a:lnTo>
                  <a:lnTo>
                    <a:pt x="9078" y="7336"/>
                  </a:lnTo>
                  <a:lnTo>
                    <a:pt x="9061" y="7229"/>
                  </a:lnTo>
                  <a:lnTo>
                    <a:pt x="9042" y="7124"/>
                  </a:lnTo>
                  <a:lnTo>
                    <a:pt x="9023" y="7019"/>
                  </a:lnTo>
                  <a:lnTo>
                    <a:pt x="9002" y="6914"/>
                  </a:lnTo>
                  <a:lnTo>
                    <a:pt x="8979" y="6810"/>
                  </a:lnTo>
                  <a:lnTo>
                    <a:pt x="8957" y="6706"/>
                  </a:lnTo>
                  <a:lnTo>
                    <a:pt x="8931" y="6603"/>
                  </a:lnTo>
                  <a:lnTo>
                    <a:pt x="8905" y="6500"/>
                  </a:lnTo>
                  <a:lnTo>
                    <a:pt x="8878" y="6398"/>
                  </a:lnTo>
                  <a:lnTo>
                    <a:pt x="8848" y="6296"/>
                  </a:lnTo>
                  <a:lnTo>
                    <a:pt x="8818" y="6195"/>
                  </a:lnTo>
                  <a:lnTo>
                    <a:pt x="8786" y="6094"/>
                  </a:lnTo>
                  <a:lnTo>
                    <a:pt x="8753" y="5993"/>
                  </a:lnTo>
                  <a:lnTo>
                    <a:pt x="8720" y="5894"/>
                  </a:lnTo>
                  <a:lnTo>
                    <a:pt x="8684" y="5795"/>
                  </a:lnTo>
                  <a:lnTo>
                    <a:pt x="8647" y="5695"/>
                  </a:lnTo>
                  <a:lnTo>
                    <a:pt x="8609" y="5598"/>
                  </a:lnTo>
                  <a:lnTo>
                    <a:pt x="8570" y="5500"/>
                  </a:lnTo>
                  <a:lnTo>
                    <a:pt x="8530" y="5402"/>
                  </a:lnTo>
                  <a:lnTo>
                    <a:pt x="8488" y="5306"/>
                  </a:lnTo>
                  <a:lnTo>
                    <a:pt x="8446" y="5210"/>
                  </a:lnTo>
                  <a:lnTo>
                    <a:pt x="8401" y="5115"/>
                  </a:lnTo>
                  <a:lnTo>
                    <a:pt x="8355" y="5020"/>
                  </a:lnTo>
                  <a:lnTo>
                    <a:pt x="8309" y="4927"/>
                  </a:lnTo>
                  <a:lnTo>
                    <a:pt x="8261" y="4833"/>
                  </a:lnTo>
                  <a:lnTo>
                    <a:pt x="8212" y="4740"/>
                  </a:lnTo>
                  <a:lnTo>
                    <a:pt x="8162" y="4648"/>
                  </a:lnTo>
                  <a:lnTo>
                    <a:pt x="8112" y="4556"/>
                  </a:lnTo>
                  <a:lnTo>
                    <a:pt x="8059" y="4465"/>
                  </a:lnTo>
                  <a:lnTo>
                    <a:pt x="8005" y="4374"/>
                  </a:lnTo>
                  <a:lnTo>
                    <a:pt x="7950" y="4285"/>
                  </a:lnTo>
                  <a:lnTo>
                    <a:pt x="7896" y="4196"/>
                  </a:lnTo>
                  <a:lnTo>
                    <a:pt x="7838" y="4108"/>
                  </a:lnTo>
                  <a:lnTo>
                    <a:pt x="7780" y="4020"/>
                  </a:lnTo>
                  <a:lnTo>
                    <a:pt x="7721" y="3934"/>
                  </a:lnTo>
                  <a:lnTo>
                    <a:pt x="7661" y="3847"/>
                  </a:lnTo>
                  <a:lnTo>
                    <a:pt x="7599" y="3762"/>
                  </a:lnTo>
                  <a:lnTo>
                    <a:pt x="7538" y="3677"/>
                  </a:lnTo>
                  <a:lnTo>
                    <a:pt x="7474" y="3594"/>
                  </a:lnTo>
                  <a:lnTo>
                    <a:pt x="7410" y="3510"/>
                  </a:lnTo>
                  <a:lnTo>
                    <a:pt x="7344" y="3428"/>
                  </a:lnTo>
                  <a:lnTo>
                    <a:pt x="7278" y="3347"/>
                  </a:lnTo>
                  <a:lnTo>
                    <a:pt x="7211" y="3265"/>
                  </a:lnTo>
                  <a:lnTo>
                    <a:pt x="7142" y="3185"/>
                  </a:lnTo>
                  <a:lnTo>
                    <a:pt x="7072" y="3105"/>
                  </a:lnTo>
                  <a:lnTo>
                    <a:pt x="7001" y="3026"/>
                  </a:lnTo>
                  <a:lnTo>
                    <a:pt x="6931" y="2949"/>
                  </a:lnTo>
                  <a:lnTo>
                    <a:pt x="6859" y="2872"/>
                  </a:lnTo>
                  <a:lnTo>
                    <a:pt x="6784" y="2797"/>
                  </a:lnTo>
                  <a:lnTo>
                    <a:pt x="6710" y="2721"/>
                  </a:lnTo>
                  <a:lnTo>
                    <a:pt x="6634" y="2646"/>
                  </a:lnTo>
                  <a:lnTo>
                    <a:pt x="6559" y="2573"/>
                  </a:lnTo>
                  <a:lnTo>
                    <a:pt x="6481" y="2499"/>
                  </a:lnTo>
                  <a:lnTo>
                    <a:pt x="6403" y="2427"/>
                  </a:lnTo>
                  <a:lnTo>
                    <a:pt x="6325" y="2356"/>
                  </a:lnTo>
                  <a:lnTo>
                    <a:pt x="6245" y="2287"/>
                  </a:lnTo>
                  <a:lnTo>
                    <a:pt x="6163" y="2217"/>
                  </a:lnTo>
                  <a:lnTo>
                    <a:pt x="6082" y="2150"/>
                  </a:lnTo>
                  <a:lnTo>
                    <a:pt x="5999" y="2081"/>
                  </a:lnTo>
                  <a:lnTo>
                    <a:pt x="5915" y="2015"/>
                  </a:lnTo>
                  <a:lnTo>
                    <a:pt x="5832" y="1949"/>
                  </a:lnTo>
                  <a:lnTo>
                    <a:pt x="5746" y="1884"/>
                  </a:lnTo>
                  <a:lnTo>
                    <a:pt x="5660" y="1820"/>
                  </a:lnTo>
                  <a:lnTo>
                    <a:pt x="5573" y="1757"/>
                  </a:lnTo>
                  <a:lnTo>
                    <a:pt x="5485" y="1696"/>
                  </a:lnTo>
                  <a:lnTo>
                    <a:pt x="5397" y="1635"/>
                  </a:lnTo>
                  <a:lnTo>
                    <a:pt x="5308" y="1574"/>
                  </a:lnTo>
                  <a:lnTo>
                    <a:pt x="5218" y="1516"/>
                  </a:lnTo>
                  <a:lnTo>
                    <a:pt x="5126" y="1458"/>
                  </a:lnTo>
                  <a:lnTo>
                    <a:pt x="5035" y="1401"/>
                  </a:lnTo>
                  <a:lnTo>
                    <a:pt x="4942" y="1345"/>
                  </a:lnTo>
                  <a:lnTo>
                    <a:pt x="4850" y="1290"/>
                  </a:lnTo>
                  <a:lnTo>
                    <a:pt x="4756" y="1236"/>
                  </a:lnTo>
                  <a:lnTo>
                    <a:pt x="4661" y="1183"/>
                  </a:lnTo>
                  <a:lnTo>
                    <a:pt x="4565" y="1131"/>
                  </a:lnTo>
                  <a:lnTo>
                    <a:pt x="4469" y="1080"/>
                  </a:lnTo>
                  <a:lnTo>
                    <a:pt x="4373" y="1030"/>
                  </a:lnTo>
                  <a:lnTo>
                    <a:pt x="4274" y="982"/>
                  </a:lnTo>
                  <a:lnTo>
                    <a:pt x="4176" y="934"/>
                  </a:lnTo>
                  <a:lnTo>
                    <a:pt x="4078" y="887"/>
                  </a:lnTo>
                  <a:lnTo>
                    <a:pt x="3978" y="842"/>
                  </a:lnTo>
                  <a:lnTo>
                    <a:pt x="3878" y="798"/>
                  </a:lnTo>
                  <a:lnTo>
                    <a:pt x="3777" y="755"/>
                  </a:lnTo>
                  <a:lnTo>
                    <a:pt x="3675" y="712"/>
                  </a:lnTo>
                  <a:lnTo>
                    <a:pt x="3572" y="671"/>
                  </a:lnTo>
                  <a:lnTo>
                    <a:pt x="3470" y="631"/>
                  </a:lnTo>
                  <a:lnTo>
                    <a:pt x="3367" y="592"/>
                  </a:lnTo>
                  <a:lnTo>
                    <a:pt x="3263" y="555"/>
                  </a:lnTo>
                  <a:lnTo>
                    <a:pt x="3157" y="518"/>
                  </a:lnTo>
                  <a:lnTo>
                    <a:pt x="3052" y="482"/>
                  </a:lnTo>
                  <a:lnTo>
                    <a:pt x="2946" y="448"/>
                  </a:lnTo>
                  <a:lnTo>
                    <a:pt x="2839" y="416"/>
                  </a:lnTo>
                  <a:lnTo>
                    <a:pt x="2733" y="384"/>
                  </a:lnTo>
                  <a:lnTo>
                    <a:pt x="2626" y="353"/>
                  </a:lnTo>
                  <a:lnTo>
                    <a:pt x="2517" y="324"/>
                  </a:lnTo>
                  <a:lnTo>
                    <a:pt x="2408" y="296"/>
                  </a:lnTo>
                  <a:lnTo>
                    <a:pt x="2299" y="269"/>
                  </a:lnTo>
                  <a:lnTo>
                    <a:pt x="2189" y="244"/>
                  </a:lnTo>
                  <a:lnTo>
                    <a:pt x="2079" y="218"/>
                  </a:lnTo>
                  <a:lnTo>
                    <a:pt x="1968" y="196"/>
                  </a:lnTo>
                  <a:lnTo>
                    <a:pt x="1857" y="174"/>
                  </a:lnTo>
                  <a:lnTo>
                    <a:pt x="1745" y="153"/>
                  </a:lnTo>
                  <a:lnTo>
                    <a:pt x="1633" y="134"/>
                  </a:lnTo>
                  <a:lnTo>
                    <a:pt x="1520" y="115"/>
                  </a:lnTo>
                  <a:lnTo>
                    <a:pt x="1407" y="98"/>
                  </a:lnTo>
                  <a:lnTo>
                    <a:pt x="1294" y="82"/>
                  </a:lnTo>
                  <a:lnTo>
                    <a:pt x="1179" y="69"/>
                  </a:lnTo>
                  <a:lnTo>
                    <a:pt x="1065" y="56"/>
                  </a:lnTo>
                  <a:lnTo>
                    <a:pt x="949" y="45"/>
                  </a:lnTo>
                  <a:lnTo>
                    <a:pt x="834" y="34"/>
                  </a:lnTo>
                  <a:lnTo>
                    <a:pt x="719" y="25"/>
                  </a:lnTo>
                  <a:lnTo>
                    <a:pt x="602" y="17"/>
                  </a:lnTo>
                  <a:lnTo>
                    <a:pt x="485" y="11"/>
                  </a:lnTo>
                  <a:lnTo>
                    <a:pt x="369" y="6"/>
                  </a:lnTo>
                  <a:lnTo>
                    <a:pt x="251" y="2"/>
                  </a:lnTo>
                  <a:lnTo>
                    <a:pt x="133" y="1"/>
                  </a:lnTo>
                  <a:lnTo>
                    <a:pt x="15" y="0"/>
                  </a:lnTo>
                  <a:lnTo>
                    <a:pt x="15" y="0"/>
                  </a:lnTo>
                  <a:close/>
                </a:path>
              </a:pathLst>
            </a:custGeom>
            <a:solidFill>
              <a:schemeClr val="accent2"/>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9" name="Google Shape;49;p16"/>
            <p:cNvSpPr/>
            <p:nvPr/>
          </p:nvSpPr>
          <p:spPr>
            <a:xfrm>
              <a:off x="6701157" y="5265531"/>
              <a:ext cx="3200400" cy="1013737"/>
            </a:xfrm>
            <a:prstGeom prst="rect">
              <a:avLst/>
            </a:prstGeom>
            <a:solidFill>
              <a:srgbClr val="006284"/>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0" name="Google Shape;50;p16"/>
            <p:cNvSpPr/>
            <p:nvPr/>
          </p:nvSpPr>
          <p:spPr>
            <a:xfrm>
              <a:off x="3581400" y="5265531"/>
              <a:ext cx="3200400" cy="1013737"/>
            </a:xfrm>
            <a:prstGeom prst="rect">
              <a:avLst/>
            </a:prstGeom>
            <a:solidFill>
              <a:srgbClr val="F58C00"/>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1" name="Google Shape;51;p16"/>
            <p:cNvSpPr/>
            <p:nvPr/>
          </p:nvSpPr>
          <p:spPr>
            <a:xfrm>
              <a:off x="1001345" y="5265325"/>
              <a:ext cx="2585088" cy="1014062"/>
            </a:xfrm>
            <a:custGeom>
              <a:avLst/>
              <a:gdLst/>
              <a:ahLst/>
              <a:cxnLst/>
              <a:rect l="l" t="t" r="r" b="b"/>
              <a:pathLst>
                <a:path w="9552" h="3748" extrusionOk="0">
                  <a:moveTo>
                    <a:pt x="9552" y="0"/>
                  </a:moveTo>
                  <a:lnTo>
                    <a:pt x="1872" y="0"/>
                  </a:lnTo>
                  <a:lnTo>
                    <a:pt x="1872" y="0"/>
                  </a:lnTo>
                  <a:lnTo>
                    <a:pt x="1825" y="2"/>
                  </a:lnTo>
                  <a:lnTo>
                    <a:pt x="1776" y="3"/>
                  </a:lnTo>
                  <a:lnTo>
                    <a:pt x="1729" y="5"/>
                  </a:lnTo>
                  <a:lnTo>
                    <a:pt x="1681" y="10"/>
                  </a:lnTo>
                  <a:lnTo>
                    <a:pt x="1635" y="15"/>
                  </a:lnTo>
                  <a:lnTo>
                    <a:pt x="1588" y="21"/>
                  </a:lnTo>
                  <a:lnTo>
                    <a:pt x="1542" y="30"/>
                  </a:lnTo>
                  <a:lnTo>
                    <a:pt x="1496" y="39"/>
                  </a:lnTo>
                  <a:lnTo>
                    <a:pt x="1451" y="49"/>
                  </a:lnTo>
                  <a:lnTo>
                    <a:pt x="1406" y="60"/>
                  </a:lnTo>
                  <a:lnTo>
                    <a:pt x="1361" y="71"/>
                  </a:lnTo>
                  <a:lnTo>
                    <a:pt x="1318" y="85"/>
                  </a:lnTo>
                  <a:lnTo>
                    <a:pt x="1273" y="99"/>
                  </a:lnTo>
                  <a:lnTo>
                    <a:pt x="1231" y="115"/>
                  </a:lnTo>
                  <a:lnTo>
                    <a:pt x="1187" y="131"/>
                  </a:lnTo>
                  <a:lnTo>
                    <a:pt x="1146" y="149"/>
                  </a:lnTo>
                  <a:lnTo>
                    <a:pt x="1104" y="166"/>
                  </a:lnTo>
                  <a:lnTo>
                    <a:pt x="1062" y="186"/>
                  </a:lnTo>
                  <a:lnTo>
                    <a:pt x="1021" y="206"/>
                  </a:lnTo>
                  <a:lnTo>
                    <a:pt x="981" y="227"/>
                  </a:lnTo>
                  <a:lnTo>
                    <a:pt x="942" y="249"/>
                  </a:lnTo>
                  <a:lnTo>
                    <a:pt x="903" y="273"/>
                  </a:lnTo>
                  <a:lnTo>
                    <a:pt x="864" y="297"/>
                  </a:lnTo>
                  <a:lnTo>
                    <a:pt x="827" y="322"/>
                  </a:lnTo>
                  <a:lnTo>
                    <a:pt x="790" y="347"/>
                  </a:lnTo>
                  <a:lnTo>
                    <a:pt x="754" y="374"/>
                  </a:lnTo>
                  <a:lnTo>
                    <a:pt x="717" y="401"/>
                  </a:lnTo>
                  <a:lnTo>
                    <a:pt x="683" y="430"/>
                  </a:lnTo>
                  <a:lnTo>
                    <a:pt x="649" y="459"/>
                  </a:lnTo>
                  <a:lnTo>
                    <a:pt x="615" y="489"/>
                  </a:lnTo>
                  <a:lnTo>
                    <a:pt x="582" y="520"/>
                  </a:lnTo>
                  <a:lnTo>
                    <a:pt x="549" y="551"/>
                  </a:lnTo>
                  <a:lnTo>
                    <a:pt x="518" y="583"/>
                  </a:lnTo>
                  <a:lnTo>
                    <a:pt x="488" y="616"/>
                  </a:lnTo>
                  <a:lnTo>
                    <a:pt x="458" y="649"/>
                  </a:lnTo>
                  <a:lnTo>
                    <a:pt x="428" y="684"/>
                  </a:lnTo>
                  <a:lnTo>
                    <a:pt x="400" y="719"/>
                  </a:lnTo>
                  <a:lnTo>
                    <a:pt x="372" y="755"/>
                  </a:lnTo>
                  <a:lnTo>
                    <a:pt x="346" y="791"/>
                  </a:lnTo>
                  <a:lnTo>
                    <a:pt x="320" y="829"/>
                  </a:lnTo>
                  <a:lnTo>
                    <a:pt x="295" y="866"/>
                  </a:lnTo>
                  <a:lnTo>
                    <a:pt x="272" y="905"/>
                  </a:lnTo>
                  <a:lnTo>
                    <a:pt x="249" y="943"/>
                  </a:lnTo>
                  <a:lnTo>
                    <a:pt x="227" y="983"/>
                  </a:lnTo>
                  <a:lnTo>
                    <a:pt x="206" y="1023"/>
                  </a:lnTo>
                  <a:lnTo>
                    <a:pt x="186" y="1063"/>
                  </a:lnTo>
                  <a:lnTo>
                    <a:pt x="166" y="1104"/>
                  </a:lnTo>
                  <a:lnTo>
                    <a:pt x="147" y="1147"/>
                  </a:lnTo>
                  <a:lnTo>
                    <a:pt x="130" y="1189"/>
                  </a:lnTo>
                  <a:lnTo>
                    <a:pt x="113" y="1231"/>
                  </a:lnTo>
                  <a:lnTo>
                    <a:pt x="98" y="1275"/>
                  </a:lnTo>
                  <a:lnTo>
                    <a:pt x="85" y="1318"/>
                  </a:lnTo>
                  <a:lnTo>
                    <a:pt x="71" y="1362"/>
                  </a:lnTo>
                  <a:lnTo>
                    <a:pt x="59" y="1407"/>
                  </a:lnTo>
                  <a:lnTo>
                    <a:pt x="47" y="1452"/>
                  </a:lnTo>
                  <a:lnTo>
                    <a:pt x="37" y="1498"/>
                  </a:lnTo>
                  <a:lnTo>
                    <a:pt x="29" y="1544"/>
                  </a:lnTo>
                  <a:lnTo>
                    <a:pt x="21" y="1590"/>
                  </a:lnTo>
                  <a:lnTo>
                    <a:pt x="15" y="1636"/>
                  </a:lnTo>
                  <a:lnTo>
                    <a:pt x="9" y="1684"/>
                  </a:lnTo>
                  <a:lnTo>
                    <a:pt x="5" y="1731"/>
                  </a:lnTo>
                  <a:lnTo>
                    <a:pt x="2" y="1778"/>
                  </a:lnTo>
                  <a:lnTo>
                    <a:pt x="0" y="1826"/>
                  </a:lnTo>
                  <a:lnTo>
                    <a:pt x="0" y="1874"/>
                  </a:lnTo>
                  <a:lnTo>
                    <a:pt x="0" y="1874"/>
                  </a:lnTo>
                  <a:lnTo>
                    <a:pt x="0" y="1923"/>
                  </a:lnTo>
                  <a:lnTo>
                    <a:pt x="2" y="1970"/>
                  </a:lnTo>
                  <a:lnTo>
                    <a:pt x="5" y="2017"/>
                  </a:lnTo>
                  <a:lnTo>
                    <a:pt x="9" y="2065"/>
                  </a:lnTo>
                  <a:lnTo>
                    <a:pt x="15" y="2112"/>
                  </a:lnTo>
                  <a:lnTo>
                    <a:pt x="21" y="2158"/>
                  </a:lnTo>
                  <a:lnTo>
                    <a:pt x="29" y="2204"/>
                  </a:lnTo>
                  <a:lnTo>
                    <a:pt x="37" y="2250"/>
                  </a:lnTo>
                  <a:lnTo>
                    <a:pt x="47" y="2295"/>
                  </a:lnTo>
                  <a:lnTo>
                    <a:pt x="59" y="2341"/>
                  </a:lnTo>
                  <a:lnTo>
                    <a:pt x="71" y="2385"/>
                  </a:lnTo>
                  <a:lnTo>
                    <a:pt x="85" y="2430"/>
                  </a:lnTo>
                  <a:lnTo>
                    <a:pt x="98" y="2473"/>
                  </a:lnTo>
                  <a:lnTo>
                    <a:pt x="113" y="2517"/>
                  </a:lnTo>
                  <a:lnTo>
                    <a:pt x="130" y="2559"/>
                  </a:lnTo>
                  <a:lnTo>
                    <a:pt x="147" y="2602"/>
                  </a:lnTo>
                  <a:lnTo>
                    <a:pt x="166" y="2643"/>
                  </a:lnTo>
                  <a:lnTo>
                    <a:pt x="186" y="2684"/>
                  </a:lnTo>
                  <a:lnTo>
                    <a:pt x="206" y="2725"/>
                  </a:lnTo>
                  <a:lnTo>
                    <a:pt x="227" y="2765"/>
                  </a:lnTo>
                  <a:lnTo>
                    <a:pt x="249" y="2805"/>
                  </a:lnTo>
                  <a:lnTo>
                    <a:pt x="272" y="2843"/>
                  </a:lnTo>
                  <a:lnTo>
                    <a:pt x="295" y="2882"/>
                  </a:lnTo>
                  <a:lnTo>
                    <a:pt x="320" y="2919"/>
                  </a:lnTo>
                  <a:lnTo>
                    <a:pt x="346" y="2957"/>
                  </a:lnTo>
                  <a:lnTo>
                    <a:pt x="372" y="2993"/>
                  </a:lnTo>
                  <a:lnTo>
                    <a:pt x="400" y="3029"/>
                  </a:lnTo>
                  <a:lnTo>
                    <a:pt x="428" y="3064"/>
                  </a:lnTo>
                  <a:lnTo>
                    <a:pt x="458" y="3099"/>
                  </a:lnTo>
                  <a:lnTo>
                    <a:pt x="488" y="3133"/>
                  </a:lnTo>
                  <a:lnTo>
                    <a:pt x="518" y="3165"/>
                  </a:lnTo>
                  <a:lnTo>
                    <a:pt x="549" y="3197"/>
                  </a:lnTo>
                  <a:lnTo>
                    <a:pt x="582" y="3228"/>
                  </a:lnTo>
                  <a:lnTo>
                    <a:pt x="615" y="3260"/>
                  </a:lnTo>
                  <a:lnTo>
                    <a:pt x="649" y="3290"/>
                  </a:lnTo>
                  <a:lnTo>
                    <a:pt x="683" y="3318"/>
                  </a:lnTo>
                  <a:lnTo>
                    <a:pt x="717" y="3347"/>
                  </a:lnTo>
                  <a:lnTo>
                    <a:pt x="754" y="3374"/>
                  </a:lnTo>
                  <a:lnTo>
                    <a:pt x="790" y="3400"/>
                  </a:lnTo>
                  <a:lnTo>
                    <a:pt x="827" y="3427"/>
                  </a:lnTo>
                  <a:lnTo>
                    <a:pt x="864" y="3451"/>
                  </a:lnTo>
                  <a:lnTo>
                    <a:pt x="903" y="3475"/>
                  </a:lnTo>
                  <a:lnTo>
                    <a:pt x="942" y="3499"/>
                  </a:lnTo>
                  <a:lnTo>
                    <a:pt x="981" y="3520"/>
                  </a:lnTo>
                  <a:lnTo>
                    <a:pt x="1021" y="3542"/>
                  </a:lnTo>
                  <a:lnTo>
                    <a:pt x="1062" y="3562"/>
                  </a:lnTo>
                  <a:lnTo>
                    <a:pt x="1104" y="3581"/>
                  </a:lnTo>
                  <a:lnTo>
                    <a:pt x="1146" y="3600"/>
                  </a:lnTo>
                  <a:lnTo>
                    <a:pt x="1187" y="3617"/>
                  </a:lnTo>
                  <a:lnTo>
                    <a:pt x="1231" y="3633"/>
                  </a:lnTo>
                  <a:lnTo>
                    <a:pt x="1273" y="3648"/>
                  </a:lnTo>
                  <a:lnTo>
                    <a:pt x="1318" y="3663"/>
                  </a:lnTo>
                  <a:lnTo>
                    <a:pt x="1361" y="3676"/>
                  </a:lnTo>
                  <a:lnTo>
                    <a:pt x="1406" y="3688"/>
                  </a:lnTo>
                  <a:lnTo>
                    <a:pt x="1451" y="3699"/>
                  </a:lnTo>
                  <a:lnTo>
                    <a:pt x="1496" y="3709"/>
                  </a:lnTo>
                  <a:lnTo>
                    <a:pt x="1542" y="3718"/>
                  </a:lnTo>
                  <a:lnTo>
                    <a:pt x="1588" y="3726"/>
                  </a:lnTo>
                  <a:lnTo>
                    <a:pt x="1635" y="3733"/>
                  </a:lnTo>
                  <a:lnTo>
                    <a:pt x="1681" y="3738"/>
                  </a:lnTo>
                  <a:lnTo>
                    <a:pt x="1729" y="3742"/>
                  </a:lnTo>
                  <a:lnTo>
                    <a:pt x="1776" y="3746"/>
                  </a:lnTo>
                  <a:lnTo>
                    <a:pt x="1825" y="3747"/>
                  </a:lnTo>
                  <a:lnTo>
                    <a:pt x="1872" y="3748"/>
                  </a:lnTo>
                  <a:lnTo>
                    <a:pt x="9552" y="3748"/>
                  </a:lnTo>
                  <a:lnTo>
                    <a:pt x="9552" y="0"/>
                  </a:lnTo>
                  <a:close/>
                </a:path>
              </a:pathLst>
            </a:custGeom>
            <a:solidFill>
              <a:srgbClr val="EA0005"/>
            </a:solidFill>
            <a:ln w="19050"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grpSp>
      <p:sp>
        <p:nvSpPr>
          <p:cNvPr id="52" name="Google Shape;52;p16"/>
          <p:cNvSpPr txBox="1">
            <a:spLocks noGrp="1"/>
          </p:cNvSpPr>
          <p:nvPr>
            <p:ph type="body" idx="1"/>
          </p:nvPr>
        </p:nvSpPr>
        <p:spPr>
          <a:xfrm>
            <a:off x="1977148" y="455678"/>
            <a:ext cx="1532496" cy="24722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6"/>
          <p:cNvSpPr txBox="1">
            <a:spLocks noGrp="1"/>
          </p:cNvSpPr>
          <p:nvPr>
            <p:ph type="body" idx="2"/>
          </p:nvPr>
        </p:nvSpPr>
        <p:spPr>
          <a:xfrm>
            <a:off x="1981200" y="703540"/>
            <a:ext cx="1528444"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6"/>
          <p:cNvSpPr txBox="1">
            <a:spLocks noGrp="1"/>
          </p:cNvSpPr>
          <p:nvPr>
            <p:ph type="body" idx="3"/>
          </p:nvPr>
        </p:nvSpPr>
        <p:spPr>
          <a:xfrm>
            <a:off x="3787475" y="45567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4"/>
          </p:nvPr>
        </p:nvSpPr>
        <p:spPr>
          <a:xfrm>
            <a:off x="3791527" y="703540"/>
            <a:ext cx="2800166"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5"/>
          </p:nvPr>
        </p:nvSpPr>
        <p:spPr>
          <a:xfrm>
            <a:off x="6937075" y="45567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6"/>
          </p:nvPr>
        </p:nvSpPr>
        <p:spPr>
          <a:xfrm>
            <a:off x="6941126" y="703540"/>
            <a:ext cx="2796115"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Clr>
                <a:schemeClr val="lt1"/>
              </a:buClr>
              <a:buSzPts val="1400"/>
              <a:buFont typeface="Arial"/>
              <a:buChar char="•"/>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7"/>
          </p:nvPr>
        </p:nvSpPr>
        <p:spPr>
          <a:xfrm>
            <a:off x="10014963" y="738933"/>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body" idx="8"/>
          </p:nvPr>
        </p:nvSpPr>
        <p:spPr>
          <a:xfrm>
            <a:off x="10019015" y="986795"/>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6"/>
          <p:cNvSpPr txBox="1">
            <a:spLocks noGrp="1"/>
          </p:cNvSpPr>
          <p:nvPr>
            <p:ph type="body" idx="9"/>
          </p:nvPr>
        </p:nvSpPr>
        <p:spPr>
          <a:xfrm>
            <a:off x="9979947" y="1782845"/>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6"/>
          <p:cNvSpPr txBox="1">
            <a:spLocks noGrp="1"/>
          </p:cNvSpPr>
          <p:nvPr>
            <p:ph type="body" idx="13"/>
          </p:nvPr>
        </p:nvSpPr>
        <p:spPr>
          <a:xfrm>
            <a:off x="9983999" y="2030707"/>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6"/>
          <p:cNvSpPr txBox="1">
            <a:spLocks noGrp="1"/>
          </p:cNvSpPr>
          <p:nvPr>
            <p:ph type="body" idx="14"/>
          </p:nvPr>
        </p:nvSpPr>
        <p:spPr>
          <a:xfrm>
            <a:off x="7616943" y="2078738"/>
            <a:ext cx="21126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15"/>
          </p:nvPr>
        </p:nvSpPr>
        <p:spPr>
          <a:xfrm>
            <a:off x="7620000" y="2326600"/>
            <a:ext cx="2109621"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Clr>
                <a:schemeClr val="lt1"/>
              </a:buClr>
              <a:buSzPts val="1400"/>
              <a:buFont typeface="Arial"/>
              <a:buChar char="•"/>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16"/>
          </p:nvPr>
        </p:nvSpPr>
        <p:spPr>
          <a:xfrm>
            <a:off x="5067674" y="2078738"/>
            <a:ext cx="2337641"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17"/>
          </p:nvPr>
        </p:nvSpPr>
        <p:spPr>
          <a:xfrm>
            <a:off x="5071726" y="2326600"/>
            <a:ext cx="2337641"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18"/>
          </p:nvPr>
        </p:nvSpPr>
        <p:spPr>
          <a:xfrm>
            <a:off x="2406244" y="2078738"/>
            <a:ext cx="208953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19"/>
          </p:nvPr>
        </p:nvSpPr>
        <p:spPr>
          <a:xfrm>
            <a:off x="2409287" y="2326600"/>
            <a:ext cx="208651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Clr>
                <a:schemeClr val="lt1"/>
              </a:buClr>
              <a:buSzPts val="1400"/>
              <a:buFont typeface="Arial"/>
              <a:buChar char="•"/>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txBox="1">
            <a:spLocks noGrp="1"/>
          </p:cNvSpPr>
          <p:nvPr>
            <p:ph type="body" idx="20"/>
          </p:nvPr>
        </p:nvSpPr>
        <p:spPr>
          <a:xfrm>
            <a:off x="1178804" y="2294000"/>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6"/>
          <p:cNvSpPr txBox="1">
            <a:spLocks noGrp="1"/>
          </p:cNvSpPr>
          <p:nvPr>
            <p:ph type="body" idx="21"/>
          </p:nvPr>
        </p:nvSpPr>
        <p:spPr>
          <a:xfrm>
            <a:off x="1182856" y="2541862"/>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6"/>
          <p:cNvSpPr txBox="1">
            <a:spLocks noGrp="1"/>
          </p:cNvSpPr>
          <p:nvPr>
            <p:ph type="body" idx="22"/>
          </p:nvPr>
        </p:nvSpPr>
        <p:spPr>
          <a:xfrm>
            <a:off x="1140294" y="3440159"/>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body" idx="23"/>
          </p:nvPr>
        </p:nvSpPr>
        <p:spPr>
          <a:xfrm>
            <a:off x="1144346" y="3688021"/>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body" idx="24"/>
          </p:nvPr>
        </p:nvSpPr>
        <p:spPr>
          <a:xfrm>
            <a:off x="5071726" y="3709418"/>
            <a:ext cx="1870430"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6"/>
          <p:cNvSpPr txBox="1">
            <a:spLocks noGrp="1"/>
          </p:cNvSpPr>
          <p:nvPr>
            <p:ph type="body" idx="25"/>
          </p:nvPr>
        </p:nvSpPr>
        <p:spPr>
          <a:xfrm>
            <a:off x="5075778" y="3957280"/>
            <a:ext cx="1870430"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6"/>
          <p:cNvSpPr txBox="1">
            <a:spLocks noGrp="1"/>
          </p:cNvSpPr>
          <p:nvPr>
            <p:ph type="body" idx="26"/>
          </p:nvPr>
        </p:nvSpPr>
        <p:spPr>
          <a:xfrm>
            <a:off x="2412345" y="3709418"/>
            <a:ext cx="19987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body" idx="27"/>
          </p:nvPr>
        </p:nvSpPr>
        <p:spPr>
          <a:xfrm>
            <a:off x="2416397" y="3957280"/>
            <a:ext cx="1998777"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6"/>
          <p:cNvSpPr txBox="1">
            <a:spLocks noGrp="1"/>
          </p:cNvSpPr>
          <p:nvPr>
            <p:ph type="body" idx="28"/>
          </p:nvPr>
        </p:nvSpPr>
        <p:spPr>
          <a:xfrm>
            <a:off x="7647285" y="3709418"/>
            <a:ext cx="1998777"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body" idx="29"/>
          </p:nvPr>
        </p:nvSpPr>
        <p:spPr>
          <a:xfrm>
            <a:off x="7651337" y="3957280"/>
            <a:ext cx="1998777"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6"/>
          <p:cNvSpPr txBox="1">
            <a:spLocks noGrp="1"/>
          </p:cNvSpPr>
          <p:nvPr>
            <p:ph type="body" idx="30"/>
          </p:nvPr>
        </p:nvSpPr>
        <p:spPr>
          <a:xfrm>
            <a:off x="9983999" y="4015533"/>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6"/>
          <p:cNvSpPr txBox="1">
            <a:spLocks noGrp="1"/>
          </p:cNvSpPr>
          <p:nvPr>
            <p:ph type="body" idx="31"/>
          </p:nvPr>
        </p:nvSpPr>
        <p:spPr>
          <a:xfrm>
            <a:off x="9988051" y="4263395"/>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6"/>
          <p:cNvSpPr txBox="1">
            <a:spLocks noGrp="1"/>
          </p:cNvSpPr>
          <p:nvPr>
            <p:ph type="body" idx="32"/>
          </p:nvPr>
        </p:nvSpPr>
        <p:spPr>
          <a:xfrm>
            <a:off x="10009974" y="5052440"/>
            <a:ext cx="993833"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body" idx="33"/>
          </p:nvPr>
        </p:nvSpPr>
        <p:spPr>
          <a:xfrm>
            <a:off x="10014026" y="5300302"/>
            <a:ext cx="993833"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6"/>
          <p:cNvSpPr txBox="1">
            <a:spLocks noGrp="1"/>
          </p:cNvSpPr>
          <p:nvPr>
            <p:ph type="body" idx="34"/>
          </p:nvPr>
        </p:nvSpPr>
        <p:spPr>
          <a:xfrm>
            <a:off x="3790015" y="534009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6"/>
          <p:cNvSpPr txBox="1">
            <a:spLocks noGrp="1"/>
          </p:cNvSpPr>
          <p:nvPr>
            <p:ph type="body" idx="35"/>
          </p:nvPr>
        </p:nvSpPr>
        <p:spPr>
          <a:xfrm>
            <a:off x="3794066" y="5587960"/>
            <a:ext cx="2796115"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317500" algn="ctr">
              <a:lnSpc>
                <a:spcPct val="90000"/>
              </a:lnSpc>
              <a:spcBef>
                <a:spcPts val="1000"/>
              </a:spcBef>
              <a:spcAft>
                <a:spcPts val="0"/>
              </a:spcAft>
              <a:buClr>
                <a:schemeClr val="lt1"/>
              </a:buClr>
              <a:buSzPts val="1400"/>
              <a:buFont typeface="Arial"/>
              <a:buChar char="•"/>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6"/>
          <p:cNvSpPr txBox="1">
            <a:spLocks noGrp="1"/>
          </p:cNvSpPr>
          <p:nvPr>
            <p:ph type="body" idx="36"/>
          </p:nvPr>
        </p:nvSpPr>
        <p:spPr>
          <a:xfrm>
            <a:off x="6942155" y="5340098"/>
            <a:ext cx="2800166" cy="24722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6"/>
          <p:cNvSpPr txBox="1">
            <a:spLocks noGrp="1"/>
          </p:cNvSpPr>
          <p:nvPr>
            <p:ph type="body" idx="37"/>
          </p:nvPr>
        </p:nvSpPr>
        <p:spPr>
          <a:xfrm>
            <a:off x="6946207" y="5587960"/>
            <a:ext cx="2800166"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6"/>
          <p:cNvSpPr txBox="1">
            <a:spLocks noGrp="1"/>
          </p:cNvSpPr>
          <p:nvPr>
            <p:ph type="body" idx="38"/>
          </p:nvPr>
        </p:nvSpPr>
        <p:spPr>
          <a:xfrm>
            <a:off x="1977148" y="5340098"/>
            <a:ext cx="1532496" cy="247222"/>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800"/>
              <a:buNone/>
              <a:defRPr sz="1800" b="0" cap="none">
                <a:solidFill>
                  <a:schemeClr val="lt1"/>
                </a:solidFill>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6"/>
          <p:cNvSpPr txBox="1">
            <a:spLocks noGrp="1"/>
          </p:cNvSpPr>
          <p:nvPr>
            <p:ph type="body" idx="39"/>
          </p:nvPr>
        </p:nvSpPr>
        <p:spPr>
          <a:xfrm>
            <a:off x="1981200" y="5587960"/>
            <a:ext cx="1528444" cy="613405"/>
          </a:xfrm>
          <a:prstGeom prst="rect">
            <a:avLst/>
          </a:prstGeom>
          <a:noFill/>
          <a:ln>
            <a:noFill/>
          </a:ln>
          <a:effectLst>
            <a:outerShdw blurRad="63500" dist="38100" dir="2700000" algn="tl" rotWithShape="0">
              <a:srgbClr val="000000">
                <a:alpha val="47843"/>
              </a:srgbClr>
            </a:outerShdw>
          </a:effectLst>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lt1"/>
              </a:buClr>
              <a:buSzPts val="1400"/>
              <a:buNone/>
              <a:defRPr sz="1400">
                <a:solidFill>
                  <a:schemeClr val="lt1"/>
                </a:solidFil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400"/>
              <a:buNone/>
              <a:defRPr sz="14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6"/>
          <p:cNvSpPr txBox="1">
            <a:spLocks noGrp="1"/>
          </p:cNvSpPr>
          <p:nvPr>
            <p:ph type="title"/>
          </p:nvPr>
        </p:nvSpPr>
        <p:spPr>
          <a:xfrm>
            <a:off x="838200" y="1"/>
            <a:ext cx="10515600" cy="39718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2000"/>
              <a:buFont typeface="Calibri"/>
              <a:buNone/>
              <a:defRPr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F0F2F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F0F2F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F0F2F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slidesgo.com/" TargetMode="External"/><Relationship Id="rId3" Type="http://schemas.openxmlformats.org/officeDocument/2006/relationships/hyperlink" Target="https://theinfluxgame.com/" TargetMode="External"/><Relationship Id="rId7" Type="http://schemas.openxmlformats.org/officeDocument/2006/relationships/hyperlink" Target="http://www.redbubble.com/people/justfunsi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images.app.goo.gl/pLSpGZpLEQ4RbX367" TargetMode="External"/><Relationship Id="rId5" Type="http://schemas.openxmlformats.org/officeDocument/2006/relationships/hyperlink" Target="http://www.youtube.com/@MarioAdventures-dx3tw" TargetMode="External"/><Relationship Id="rId4" Type="http://schemas.openxmlformats.org/officeDocument/2006/relationships/hyperlink" Target="https://www.vecteezy.com/free-vector/pixel-cloud" TargetMode="External"/><Relationship Id="rId9" Type="http://schemas.openxmlformats.org/officeDocument/2006/relationships/hyperlink" Target="https://images.app.goo.gl/SyabC4zGrXqPKDMF8"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3">
            <a:alphaModFix/>
          </a:blip>
          <a:srcRect t="15990"/>
          <a:stretch/>
        </p:blipFill>
        <p:spPr>
          <a:xfrm>
            <a:off x="6882235" y="3644771"/>
            <a:ext cx="898100" cy="528628"/>
          </a:xfrm>
          <a:prstGeom prst="rect">
            <a:avLst/>
          </a:prstGeom>
          <a:noFill/>
          <a:ln>
            <a:noFill/>
          </a:ln>
        </p:spPr>
      </p:pic>
      <p:pic>
        <p:nvPicPr>
          <p:cNvPr id="94" name="Google Shape;94;p4" descr="A green box with a white background&#10;&#10;Description automatically generated"/>
          <p:cNvPicPr preferRelativeResize="0"/>
          <p:nvPr/>
        </p:nvPicPr>
        <p:blipFill rotWithShape="1">
          <a:blip r:embed="rId4">
            <a:alphaModFix/>
          </a:blip>
          <a:srcRect l="17752"/>
          <a:stretch/>
        </p:blipFill>
        <p:spPr>
          <a:xfrm>
            <a:off x="0" y="5772820"/>
            <a:ext cx="12192000" cy="1094909"/>
          </a:xfrm>
          <a:prstGeom prst="rect">
            <a:avLst/>
          </a:prstGeom>
          <a:noFill/>
          <a:ln>
            <a:noFill/>
          </a:ln>
        </p:spPr>
      </p:pic>
      <p:pic>
        <p:nvPicPr>
          <p:cNvPr id="95" name="Google Shape;95;p4" descr="Εικόνα που περιέχει ορθογώνιο παραλληλόγραμμο, κείμενο, στιγμιότυπο οθόνης, σχεδίαση&#10;&#10;Περιγραφή που δημιουργήθηκε αυτόματα"/>
          <p:cNvPicPr preferRelativeResize="0"/>
          <p:nvPr/>
        </p:nvPicPr>
        <p:blipFill rotWithShape="1">
          <a:blip r:embed="rId5">
            <a:alphaModFix/>
          </a:blip>
          <a:srcRect/>
          <a:stretch/>
        </p:blipFill>
        <p:spPr>
          <a:xfrm>
            <a:off x="9544273" y="4201670"/>
            <a:ext cx="2458720" cy="2321577"/>
          </a:xfrm>
          <a:prstGeom prst="rect">
            <a:avLst/>
          </a:prstGeom>
          <a:noFill/>
          <a:ln>
            <a:noFill/>
          </a:ln>
        </p:spPr>
      </p:pic>
      <p:pic>
        <p:nvPicPr>
          <p:cNvPr id="96" name="Google Shape;96;p4" descr="Εικόνα που περιέχει έμβλημα, σύμβολο, Εμπορικό σήμα, λογότυπο&#10;&#10;Περιγραφή που δημιουργήθηκε αυτόματα"/>
          <p:cNvPicPr preferRelativeResize="0"/>
          <p:nvPr/>
        </p:nvPicPr>
        <p:blipFill rotWithShape="1">
          <a:blip r:embed="rId6">
            <a:alphaModFix/>
          </a:blip>
          <a:srcRect/>
          <a:stretch/>
        </p:blipFill>
        <p:spPr>
          <a:xfrm>
            <a:off x="435680" y="186755"/>
            <a:ext cx="1021673" cy="1021673"/>
          </a:xfrm>
          <a:prstGeom prst="rect">
            <a:avLst/>
          </a:prstGeom>
          <a:noFill/>
          <a:ln>
            <a:noFill/>
          </a:ln>
        </p:spPr>
      </p:pic>
      <p:pic>
        <p:nvPicPr>
          <p:cNvPr id="97" name="Google Shape;97;p4"/>
          <p:cNvPicPr preferRelativeResize="0"/>
          <p:nvPr/>
        </p:nvPicPr>
        <p:blipFill rotWithShape="1">
          <a:blip r:embed="rId7">
            <a:alphaModFix/>
          </a:blip>
          <a:srcRect/>
          <a:stretch/>
        </p:blipFill>
        <p:spPr>
          <a:xfrm>
            <a:off x="1725729" y="127019"/>
            <a:ext cx="3040051" cy="1087664"/>
          </a:xfrm>
          <a:prstGeom prst="rect">
            <a:avLst/>
          </a:prstGeom>
          <a:noFill/>
          <a:ln>
            <a:noFill/>
          </a:ln>
        </p:spPr>
      </p:pic>
      <p:pic>
        <p:nvPicPr>
          <p:cNvPr id="98" name="Google Shape;98;p4" descr="Εικόνα που περιέχει διάγραμμα, pixel&#10;&#10;Περιγραφή που δημιουργήθηκε αυτόματα"/>
          <p:cNvPicPr preferRelativeResize="0"/>
          <p:nvPr/>
        </p:nvPicPr>
        <p:blipFill rotWithShape="1">
          <a:blip r:embed="rId8">
            <a:alphaModFix/>
          </a:blip>
          <a:srcRect/>
          <a:stretch/>
        </p:blipFill>
        <p:spPr>
          <a:xfrm>
            <a:off x="10871107" y="3933125"/>
            <a:ext cx="1083603" cy="645161"/>
          </a:xfrm>
          <a:prstGeom prst="rect">
            <a:avLst/>
          </a:prstGeom>
          <a:noFill/>
          <a:ln>
            <a:noFill/>
          </a:ln>
        </p:spPr>
      </p:pic>
      <p:sp>
        <p:nvSpPr>
          <p:cNvPr id="99" name="Google Shape;99;p4"/>
          <p:cNvSpPr txBox="1"/>
          <p:nvPr/>
        </p:nvSpPr>
        <p:spPr>
          <a:xfrm>
            <a:off x="1270000" y="1632928"/>
            <a:ext cx="9652000" cy="1649113"/>
          </a:xfrm>
          <a:prstGeom prst="rect">
            <a:avLst/>
          </a:prstGeom>
          <a:solidFill>
            <a:schemeClr val="lt1"/>
          </a:solidFill>
          <a:ln>
            <a:noFill/>
          </a:ln>
          <a:effectLst>
            <a:outerShdw blurRad="107950" dist="12700" dir="5400000" algn="ctr">
              <a:srgbClr val="92D050"/>
            </a:outerShdw>
          </a:effectLst>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dirty="0">
                <a:solidFill>
                  <a:srgbClr val="1F1F1F"/>
                </a:solidFill>
                <a:latin typeface="Roboto"/>
                <a:ea typeface="Roboto"/>
                <a:cs typeface="Roboto"/>
                <a:sym typeface="Roboto"/>
              </a:rPr>
              <a:t>Διερεύνηση πα</a:t>
            </a:r>
            <a:r>
              <a:rPr lang="en-US" sz="2200" b="1" i="0" u="none" strike="noStrike" cap="none" dirty="0" err="1">
                <a:solidFill>
                  <a:srgbClr val="1F1F1F"/>
                </a:solidFill>
                <a:latin typeface="Roboto"/>
                <a:ea typeface="Roboto"/>
                <a:cs typeface="Roboto"/>
                <a:sym typeface="Roboto"/>
              </a:rPr>
              <a:t>ιχνιδιών</a:t>
            </a:r>
            <a:r>
              <a:rPr lang="en-US" sz="2200" b="1" i="0" u="none" strike="noStrike" cap="none" dirty="0">
                <a:solidFill>
                  <a:srgbClr val="1F1F1F"/>
                </a:solidFill>
                <a:latin typeface="Roboto"/>
                <a:ea typeface="Roboto"/>
                <a:cs typeface="Roboto"/>
                <a:sym typeface="Roboto"/>
              </a:rPr>
              <a:t> </a:t>
            </a:r>
            <a:r>
              <a:rPr lang="en-US" sz="2200" b="1" i="0" u="none" strike="noStrike" cap="none" dirty="0" err="1">
                <a:solidFill>
                  <a:srgbClr val="1F1F1F"/>
                </a:solidFill>
                <a:latin typeface="Roboto"/>
                <a:ea typeface="Roboto"/>
                <a:cs typeface="Roboto"/>
                <a:sym typeface="Roboto"/>
              </a:rPr>
              <a:t>σο</a:t>
            </a:r>
            <a:r>
              <a:rPr lang="en-US" sz="2200" b="1" i="0" u="none" strike="noStrike" cap="none" dirty="0">
                <a:solidFill>
                  <a:srgbClr val="1F1F1F"/>
                </a:solidFill>
                <a:latin typeface="Roboto"/>
                <a:ea typeface="Roboto"/>
                <a:cs typeface="Roboto"/>
                <a:sym typeface="Roboto"/>
              </a:rPr>
              <a:t>βαρού σκοπού με στόχο την ενίσχυση των γνώσεων μάνατζμεντ υπηρεσιών υγείας και την απόκτηση διοικητικών δεξιοτήτων του προσωπικού των νοσοκομείων: </a:t>
            </a:r>
            <a:br>
              <a:rPr lang="en-US" sz="2200" b="1" i="0" u="none" strike="noStrike" cap="none" dirty="0">
                <a:solidFill>
                  <a:srgbClr val="1F1F1F"/>
                </a:solidFill>
                <a:latin typeface="Roboto"/>
                <a:ea typeface="Roboto"/>
                <a:cs typeface="Roboto"/>
                <a:sym typeface="Roboto"/>
              </a:rPr>
            </a:br>
            <a:r>
              <a:rPr lang="en-US" sz="2200" b="1" i="0" u="none" strike="noStrike" cap="none" dirty="0">
                <a:solidFill>
                  <a:srgbClr val="1F1F1F"/>
                </a:solidFill>
                <a:latin typeface="Roboto"/>
                <a:ea typeface="Roboto"/>
                <a:cs typeface="Roboto"/>
                <a:sym typeface="Roboto"/>
              </a:rPr>
              <a:t>Μια συστηματική ανασκόπηση</a:t>
            </a:r>
            <a:br>
              <a:rPr lang="en-US" sz="2200" b="0" i="0" u="none" strike="noStrike" cap="none" dirty="0">
                <a:solidFill>
                  <a:srgbClr val="000000"/>
                </a:solidFill>
                <a:latin typeface="Arial"/>
                <a:ea typeface="Arial"/>
                <a:cs typeface="Arial"/>
                <a:sym typeface="Arial"/>
              </a:rPr>
            </a:br>
            <a:br>
              <a:rPr lang="en-US" sz="2200" b="0" i="0" u="none" strike="noStrike" cap="none" dirty="0">
                <a:solidFill>
                  <a:srgbClr val="000000"/>
                </a:solidFill>
                <a:latin typeface="Arial"/>
                <a:ea typeface="Arial"/>
                <a:cs typeface="Arial"/>
                <a:sym typeface="Arial"/>
              </a:rPr>
            </a:br>
            <a:endParaRPr sz="2200" b="0" i="0" u="none" strike="noStrike" cap="none" dirty="0">
              <a:solidFill>
                <a:srgbClr val="000000"/>
              </a:solidFill>
              <a:latin typeface="Arial"/>
              <a:ea typeface="Arial"/>
              <a:cs typeface="Arial"/>
              <a:sym typeface="Arial"/>
            </a:endParaRPr>
          </a:p>
        </p:txBody>
      </p:sp>
      <p:sp>
        <p:nvSpPr>
          <p:cNvPr id="100" name="Google Shape;100;p4"/>
          <p:cNvSpPr txBox="1"/>
          <p:nvPr/>
        </p:nvSpPr>
        <p:spPr>
          <a:xfrm>
            <a:off x="1663797" y="4107888"/>
            <a:ext cx="3660269" cy="1228800"/>
          </a:xfrm>
          <a:prstGeom prst="rect">
            <a:avLst/>
          </a:prstGeom>
          <a:noFill/>
          <a:ln>
            <a:noFill/>
          </a:ln>
        </p:spPr>
        <p:txBody>
          <a:bodyPr spcFirstLastPara="1" wrap="square" lIns="121900" tIns="121900" rIns="121900" bIns="121900" anchor="t" anchorCtr="0">
            <a:noAutofit/>
          </a:bodyPr>
          <a:lstStyle/>
          <a:p>
            <a:pPr marL="0" marR="0" lvl="0" indent="0" algn="ctr" rtl="0">
              <a:lnSpc>
                <a:spcPct val="100000"/>
              </a:lnSpc>
              <a:spcBef>
                <a:spcPts val="0"/>
              </a:spcBef>
              <a:spcAft>
                <a:spcPts val="0"/>
              </a:spcAft>
              <a:buClr>
                <a:schemeClr val="dk1"/>
              </a:buClr>
              <a:buSzPts val="2800"/>
              <a:buFont typeface="Roboto"/>
              <a:buNone/>
            </a:pPr>
            <a:r>
              <a:rPr lang="en-US" sz="2200" b="1" i="0" u="none" strike="noStrike" cap="none" dirty="0">
                <a:solidFill>
                  <a:srgbClr val="171616"/>
                </a:solidFill>
                <a:latin typeface="Roboto"/>
                <a:ea typeface="Roboto"/>
                <a:cs typeface="Roboto"/>
                <a:sym typeface="Roboto"/>
              </a:rPr>
              <a:t>Χα</a:t>
            </a:r>
            <a:r>
              <a:rPr lang="en-US" sz="2200" b="1" i="0" u="none" strike="noStrike" cap="none" dirty="0" err="1">
                <a:solidFill>
                  <a:srgbClr val="171616"/>
                </a:solidFill>
                <a:latin typeface="Roboto"/>
                <a:ea typeface="Roboto"/>
                <a:cs typeface="Roboto"/>
                <a:sym typeface="Roboto"/>
              </a:rPr>
              <a:t>τζέ</a:t>
            </a:r>
            <a:r>
              <a:rPr lang="en-US" sz="2200" b="1" i="0" u="none" strike="noStrike" cap="none" dirty="0">
                <a:solidFill>
                  <a:srgbClr val="171616"/>
                </a:solidFill>
                <a:latin typeface="Roboto"/>
                <a:ea typeface="Roboto"/>
                <a:cs typeface="Roboto"/>
                <a:sym typeface="Roboto"/>
              </a:rPr>
              <a:t>α Βασιλική Ειρήνη </a:t>
            </a:r>
            <a:endParaRPr sz="2200" b="1" i="0" u="none" strike="noStrike" cap="none" dirty="0">
              <a:solidFill>
                <a:srgbClr val="171616"/>
              </a:solidFill>
              <a:latin typeface="Roboto"/>
              <a:ea typeface="Roboto"/>
              <a:cs typeface="Roboto"/>
              <a:sym typeface="Roboto"/>
            </a:endParaRPr>
          </a:p>
          <a:p>
            <a:pPr marL="0" marR="0" lvl="0" indent="0" algn="ctr" rtl="0">
              <a:lnSpc>
                <a:spcPct val="100000"/>
              </a:lnSpc>
              <a:spcBef>
                <a:spcPts val="0"/>
              </a:spcBef>
              <a:spcAft>
                <a:spcPts val="0"/>
              </a:spcAft>
              <a:buClr>
                <a:schemeClr val="dk1"/>
              </a:buClr>
              <a:buSzPts val="2800"/>
              <a:buFont typeface="Roboto"/>
              <a:buNone/>
            </a:pPr>
            <a:r>
              <a:rPr lang="el-GR" sz="2000" b="0" i="0" u="none" strike="noStrike" cap="none" dirty="0">
                <a:solidFill>
                  <a:srgbClr val="171616"/>
                </a:solidFill>
                <a:latin typeface="Roboto"/>
                <a:ea typeface="Roboto"/>
                <a:cs typeface="Roboto"/>
                <a:sym typeface="Roboto"/>
              </a:rPr>
              <a:t>Μ</a:t>
            </a:r>
            <a:r>
              <a:rPr lang="en-US" sz="2000" b="0" i="0" u="none" strike="noStrike" cap="none" dirty="0" err="1">
                <a:solidFill>
                  <a:srgbClr val="171616"/>
                </a:solidFill>
                <a:latin typeface="Roboto"/>
                <a:ea typeface="Roboto"/>
                <a:cs typeface="Roboto"/>
                <a:sym typeface="Roboto"/>
              </a:rPr>
              <a:t>ετ</a:t>
            </a:r>
            <a:r>
              <a:rPr lang="en-US" sz="2000" b="0" i="0" u="none" strike="noStrike" cap="none" dirty="0">
                <a:solidFill>
                  <a:srgbClr val="171616"/>
                </a:solidFill>
                <a:latin typeface="Roboto"/>
                <a:ea typeface="Roboto"/>
                <a:cs typeface="Roboto"/>
                <a:sym typeface="Roboto"/>
              </a:rPr>
              <a:t>απτυχιακή φοιτήτρια </a:t>
            </a:r>
            <a:r>
              <a:rPr lang="en-US" sz="1800" b="0" i="0" u="none" strike="noStrike" cap="none" dirty="0">
                <a:solidFill>
                  <a:srgbClr val="171616"/>
                </a:solidFill>
                <a:latin typeface="Roboto"/>
                <a:ea typeface="Roboto"/>
                <a:cs typeface="Roboto"/>
                <a:sym typeface="Roboto"/>
              </a:rPr>
              <a:t>(ΜΔΕ48)</a:t>
            </a:r>
            <a:endParaRPr sz="1400" b="0" i="0" u="none" strike="noStrike" cap="none" dirty="0">
              <a:solidFill>
                <a:srgbClr val="000000"/>
              </a:solidFill>
              <a:latin typeface="Arial"/>
              <a:ea typeface="Arial"/>
              <a:cs typeface="Arial"/>
              <a:sym typeface="Arial"/>
            </a:endParaRPr>
          </a:p>
        </p:txBody>
      </p:sp>
      <p:sp>
        <p:nvSpPr>
          <p:cNvPr id="101" name="Google Shape;101;p4"/>
          <p:cNvSpPr txBox="1"/>
          <p:nvPr/>
        </p:nvSpPr>
        <p:spPr>
          <a:xfrm>
            <a:off x="5551778" y="4175164"/>
            <a:ext cx="5283200" cy="13233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rgbClr val="000000"/>
                </a:solidFill>
                <a:latin typeface="Roboto"/>
                <a:ea typeface="Roboto"/>
                <a:cs typeface="Roboto"/>
                <a:sym typeface="Roboto"/>
              </a:rPr>
              <a:t>Τριμελής</a:t>
            </a:r>
            <a:r>
              <a:rPr lang="en-US" sz="2000" b="0" i="0" u="none" strike="noStrike" cap="none" dirty="0">
                <a:solidFill>
                  <a:srgbClr val="000000"/>
                </a:solidFill>
                <a:latin typeface="Roboto"/>
                <a:ea typeface="Roboto"/>
                <a:cs typeface="Roboto"/>
                <a:sym typeface="Roboto"/>
              </a:rPr>
              <a:t> επ</a:t>
            </a:r>
            <a:r>
              <a:rPr lang="en-US" sz="2000" b="0" i="0" u="none" strike="noStrike" cap="none" dirty="0" err="1">
                <a:solidFill>
                  <a:srgbClr val="000000"/>
                </a:solidFill>
                <a:latin typeface="Roboto"/>
                <a:ea typeface="Roboto"/>
                <a:cs typeface="Roboto"/>
                <a:sym typeface="Roboto"/>
              </a:rPr>
              <a:t>ιτρο</a:t>
            </a:r>
            <a:r>
              <a:rPr lang="en-US" sz="2000" b="0" i="0" u="none" strike="noStrike" cap="none" dirty="0">
                <a:solidFill>
                  <a:srgbClr val="000000"/>
                </a:solidFill>
                <a:latin typeface="Roboto"/>
                <a:ea typeface="Roboto"/>
                <a:cs typeface="Roboto"/>
                <a:sym typeface="Roboto"/>
              </a:rPr>
              <a:t>πή:</a:t>
            </a:r>
            <a:endParaRPr sz="20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Roboto"/>
                <a:ea typeface="Roboto"/>
                <a:cs typeface="Roboto"/>
                <a:sym typeface="Roboto"/>
              </a:rPr>
              <a:t>Φα</a:t>
            </a:r>
            <a:r>
              <a:rPr lang="en-US" sz="2000" b="0" i="0" u="none" strike="noStrike" cap="none" dirty="0" err="1">
                <a:solidFill>
                  <a:srgbClr val="000000"/>
                </a:solidFill>
                <a:latin typeface="Roboto"/>
                <a:ea typeface="Roboto"/>
                <a:cs typeface="Roboto"/>
                <a:sym typeface="Roboto"/>
              </a:rPr>
              <a:t>νουργιάκης</a:t>
            </a:r>
            <a:r>
              <a:rPr lang="en-US" sz="2000" b="0" i="0" u="none" strike="noStrike" cap="none" dirty="0">
                <a:solidFill>
                  <a:srgbClr val="000000"/>
                </a:solidFill>
                <a:latin typeface="Roboto"/>
                <a:ea typeface="Roboto"/>
                <a:cs typeface="Roboto"/>
                <a:sym typeface="Roboto"/>
              </a:rPr>
              <a:t> </a:t>
            </a:r>
            <a:r>
              <a:rPr lang="el-GR" sz="2000" dirty="0">
                <a:latin typeface="Roboto"/>
                <a:ea typeface="Roboto"/>
                <a:cs typeface="Roboto"/>
                <a:sym typeface="Roboto"/>
              </a:rPr>
              <a:t>Ιωάννης</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Roboto"/>
                <a:ea typeface="Roboto"/>
                <a:cs typeface="Roboto"/>
                <a:sym typeface="Roboto"/>
              </a:rPr>
              <a:t>Βιδάκης Ν</a:t>
            </a:r>
            <a:r>
              <a:rPr lang="el-GR" sz="2000" b="0" i="0" u="none" strike="noStrike" cap="none" dirty="0" err="1">
                <a:solidFill>
                  <a:srgbClr val="000000"/>
                </a:solidFill>
                <a:latin typeface="Roboto"/>
                <a:ea typeface="Roboto"/>
                <a:cs typeface="Roboto"/>
                <a:sym typeface="Roboto"/>
              </a:rPr>
              <a:t>ικόλαος</a:t>
            </a:r>
            <a:endParaRPr lang="el-GR" sz="2000" b="0" i="0" u="none" strike="noStrike" cap="none" dirty="0">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Roboto"/>
                <a:ea typeface="Roboto"/>
                <a:cs typeface="Roboto"/>
                <a:sym typeface="Roboto"/>
              </a:rPr>
              <a:t>Πανα</a:t>
            </a:r>
            <a:r>
              <a:rPr lang="en-US" sz="2000" b="0" i="0" u="none" strike="noStrike" cap="none" dirty="0" err="1">
                <a:solidFill>
                  <a:srgbClr val="000000"/>
                </a:solidFill>
                <a:latin typeface="Roboto"/>
                <a:ea typeface="Roboto"/>
                <a:cs typeface="Roboto"/>
                <a:sym typeface="Roboto"/>
              </a:rPr>
              <a:t>γιωτάκης</a:t>
            </a:r>
            <a:r>
              <a:rPr lang="en-US" sz="2000" b="0" i="0" u="none" strike="noStrike" cap="none" dirty="0">
                <a:solidFill>
                  <a:srgbClr val="000000"/>
                </a:solidFill>
                <a:latin typeface="Roboto"/>
                <a:ea typeface="Roboto"/>
                <a:cs typeface="Roboto"/>
                <a:sym typeface="Roboto"/>
              </a:rPr>
              <a:t> Κ</a:t>
            </a:r>
            <a:r>
              <a:rPr lang="el-GR" sz="2000" dirty="0" err="1">
                <a:latin typeface="Roboto"/>
                <a:ea typeface="Roboto"/>
                <a:cs typeface="Roboto"/>
                <a:sym typeface="Roboto"/>
              </a:rPr>
              <a:t>ω</a:t>
            </a:r>
            <a:r>
              <a:rPr lang="el-GR" sz="2000" b="0" i="0" u="none" strike="noStrike" cap="none" dirty="0" err="1">
                <a:solidFill>
                  <a:srgbClr val="000000"/>
                </a:solidFill>
                <a:latin typeface="Roboto"/>
                <a:ea typeface="Roboto"/>
                <a:cs typeface="Roboto"/>
                <a:sym typeface="Roboto"/>
              </a:rPr>
              <a:t>νσταντίνος</a:t>
            </a:r>
            <a:endParaRPr sz="1400" b="0" i="0" u="none" strike="noStrike" cap="none" dirty="0">
              <a:solidFill>
                <a:srgbClr val="000000"/>
              </a:solidFill>
              <a:latin typeface="Arial"/>
              <a:ea typeface="Arial"/>
              <a:cs typeface="Arial"/>
              <a:sym typeface="Arial"/>
            </a:endParaRPr>
          </a:p>
        </p:txBody>
      </p:sp>
      <p:sp>
        <p:nvSpPr>
          <p:cNvPr id="102" name="Google Shape;102;p4"/>
          <p:cNvSpPr txBox="1"/>
          <p:nvPr/>
        </p:nvSpPr>
        <p:spPr>
          <a:xfrm>
            <a:off x="1964602" y="5657431"/>
            <a:ext cx="7579671"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dirty="0">
                <a:solidFill>
                  <a:srgbClr val="000000"/>
                </a:solidFill>
                <a:latin typeface="Roboto"/>
                <a:ea typeface="Roboto"/>
                <a:cs typeface="Roboto"/>
                <a:sym typeface="Roboto"/>
              </a:rPr>
              <a:t>1</a:t>
            </a:r>
            <a:r>
              <a:rPr lang="en-US" sz="1600" dirty="0">
                <a:latin typeface="Roboto"/>
                <a:ea typeface="Roboto"/>
                <a:cs typeface="Roboto"/>
                <a:sym typeface="Roboto"/>
              </a:rPr>
              <a:t>6</a:t>
            </a:r>
            <a:r>
              <a:rPr lang="en-US" sz="1600" b="0" i="0" u="none" strike="noStrike" cap="none" dirty="0">
                <a:solidFill>
                  <a:srgbClr val="000000"/>
                </a:solidFill>
                <a:latin typeface="Roboto"/>
                <a:ea typeface="Roboto"/>
                <a:cs typeface="Roboto"/>
                <a:sym typeface="Roboto"/>
              </a:rPr>
              <a:t> </a:t>
            </a:r>
            <a:r>
              <a:rPr lang="el-GR" sz="1600" b="0" i="0" u="none" strike="noStrike" cap="none" dirty="0">
                <a:solidFill>
                  <a:srgbClr val="000000"/>
                </a:solidFill>
                <a:latin typeface="Roboto"/>
                <a:ea typeface="Roboto"/>
                <a:cs typeface="Roboto"/>
                <a:sym typeface="Roboto"/>
              </a:rPr>
              <a:t>Ιανουαρίου</a:t>
            </a:r>
            <a:r>
              <a:rPr lang="en-US" sz="1600" b="0" i="0" u="none" strike="noStrike" cap="none" dirty="0">
                <a:solidFill>
                  <a:srgbClr val="000000"/>
                </a:solidFill>
                <a:latin typeface="Roboto"/>
                <a:ea typeface="Roboto"/>
                <a:cs typeface="Roboto"/>
                <a:sym typeface="Roboto"/>
              </a:rPr>
              <a:t> 2025</a:t>
            </a:r>
            <a:endParaRPr sz="1400" b="0" i="0" u="none" strike="noStrike" cap="none" dirty="0">
              <a:solidFill>
                <a:srgbClr val="000000"/>
              </a:solidFill>
              <a:latin typeface="Arial"/>
              <a:ea typeface="Arial"/>
              <a:cs typeface="Arial"/>
              <a:sym typeface="Arial"/>
            </a:endParaRPr>
          </a:p>
        </p:txBody>
      </p:sp>
      <p:pic>
        <p:nvPicPr>
          <p:cNvPr id="103" name="Google Shape;103;p4"/>
          <p:cNvPicPr preferRelativeResize="0"/>
          <p:nvPr/>
        </p:nvPicPr>
        <p:blipFill rotWithShape="1">
          <a:blip r:embed="rId9">
            <a:alphaModFix/>
          </a:blip>
          <a:srcRect/>
          <a:stretch/>
        </p:blipFill>
        <p:spPr>
          <a:xfrm>
            <a:off x="3011862" y="3592554"/>
            <a:ext cx="964141" cy="498049"/>
          </a:xfrm>
          <a:prstGeom prst="rect">
            <a:avLst/>
          </a:prstGeom>
          <a:noFill/>
          <a:ln>
            <a:noFill/>
          </a:ln>
        </p:spPr>
      </p:pic>
      <p:sp>
        <p:nvSpPr>
          <p:cNvPr id="104" name="Google Shape;104;p4"/>
          <p:cNvSpPr txBox="1"/>
          <p:nvPr/>
        </p:nvSpPr>
        <p:spPr>
          <a:xfrm>
            <a:off x="7331285" y="254641"/>
            <a:ext cx="4502789"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2C6890"/>
                </a:solidFill>
                <a:latin typeface="Roboto"/>
                <a:ea typeface="Roboto"/>
                <a:cs typeface="Roboto"/>
                <a:sym typeface="Roboto"/>
              </a:rPr>
              <a:t>ΕΛΛΗΝΙΚΟ ΜΕΣΟΓΕΙΑΚΟ ΠΑΝΕΠΙΣΤΗΜΙΟ                       </a:t>
            </a:r>
          </a:p>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2C6890"/>
                </a:solidFill>
                <a:latin typeface="Roboto"/>
                <a:ea typeface="Roboto"/>
                <a:cs typeface="Roboto"/>
                <a:sym typeface="Roboto"/>
              </a:rPr>
              <a:t>ΣΧΟΛΗ ΕΠΙΣΤΗΜΩΝ ΔΙΟΙΚΗΣΗΣ ΚΑΙ ΟΙΚΟΝΟΜΙΑΣ</a:t>
            </a:r>
          </a:p>
          <a:p>
            <a:pPr marL="0" marR="0" lvl="0" indent="0" algn="ctr" rtl="0">
              <a:lnSpc>
                <a:spcPct val="100000"/>
              </a:lnSpc>
              <a:spcBef>
                <a:spcPts val="0"/>
              </a:spcBef>
              <a:spcAft>
                <a:spcPts val="0"/>
              </a:spcAft>
              <a:buClr>
                <a:srgbClr val="000000"/>
              </a:buClr>
              <a:buSzPts val="1400"/>
              <a:buFont typeface="Arial"/>
              <a:buNone/>
            </a:pPr>
            <a:r>
              <a:rPr lang="el-GR" sz="1400" b="0" i="0" u="none" strike="noStrike" cap="none" dirty="0">
                <a:solidFill>
                  <a:srgbClr val="2C6890"/>
                </a:solidFill>
                <a:latin typeface="Roboto"/>
                <a:ea typeface="Roboto"/>
                <a:cs typeface="Roboto"/>
                <a:sym typeface="Roboto"/>
              </a:rPr>
              <a:t>ΠΜΣ: ΔΙΟΙΚΗΣΗ ΚΑΙ ΨΗΦΙΑΚΟΣ ΜΕΤΑΣΧΗΜΑΤΙΣΜΟ</a:t>
            </a:r>
            <a:r>
              <a:rPr lang="el-GR" dirty="0">
                <a:solidFill>
                  <a:srgbClr val="2C6890"/>
                </a:solidFill>
                <a:latin typeface="Roboto"/>
                <a:ea typeface="Roboto"/>
                <a:cs typeface="Roboto"/>
                <a:sym typeface="Roboto"/>
              </a:rPr>
              <a:t>Σ</a:t>
            </a:r>
            <a:endParaRPr lang="el-GR" sz="1400" b="0" i="0" u="none" strike="noStrike" cap="none" dirty="0">
              <a:solidFill>
                <a:srgbClr val="2C6890"/>
              </a:solidFill>
              <a:latin typeface="Roboto"/>
              <a:ea typeface="Roboto"/>
              <a:cs typeface="Roboto"/>
              <a:sym typeface="Roboto"/>
            </a:endParaRPr>
          </a:p>
        </p:txBody>
      </p:sp>
      <p:pic>
        <p:nvPicPr>
          <p:cNvPr id="105" name="Google Shape;105;p4" descr="Εικόνα που περιέχει pixel, σύμβολο, γραφικά, σχεδίαση&#10;&#10;Περιγραφή που δημιουργήθηκε αυτόματα"/>
          <p:cNvPicPr preferRelativeResize="0"/>
          <p:nvPr/>
        </p:nvPicPr>
        <p:blipFill rotWithShape="1">
          <a:blip r:embed="rId10">
            <a:alphaModFix/>
          </a:blip>
          <a:srcRect/>
          <a:stretch/>
        </p:blipFill>
        <p:spPr>
          <a:xfrm>
            <a:off x="645524" y="5299507"/>
            <a:ext cx="831237" cy="831237"/>
          </a:xfrm>
          <a:prstGeom prst="rect">
            <a:avLst/>
          </a:prstGeom>
          <a:noFill/>
          <a:ln>
            <a:noFill/>
          </a:ln>
        </p:spPr>
      </p:pic>
      <p:pic>
        <p:nvPicPr>
          <p:cNvPr id="106" name="Google Shape;106;p4"/>
          <p:cNvPicPr preferRelativeResize="0"/>
          <p:nvPr/>
        </p:nvPicPr>
        <p:blipFill rotWithShape="1">
          <a:blip r:embed="rId11">
            <a:alphaModFix/>
          </a:blip>
          <a:srcRect/>
          <a:stretch/>
        </p:blipFill>
        <p:spPr>
          <a:xfrm>
            <a:off x="7742018" y="3614682"/>
            <a:ext cx="767069" cy="466461"/>
          </a:xfrm>
          <a:prstGeom prst="rect">
            <a:avLst/>
          </a:prstGeom>
          <a:noFill/>
          <a:ln>
            <a:noFill/>
          </a:ln>
        </p:spPr>
      </p:pic>
      <p:pic>
        <p:nvPicPr>
          <p:cNvPr id="107" name="Google Shape;107;p4"/>
          <p:cNvPicPr preferRelativeResize="0"/>
          <p:nvPr/>
        </p:nvPicPr>
        <p:blipFill rotWithShape="1">
          <a:blip r:embed="rId12">
            <a:alphaModFix/>
          </a:blip>
          <a:srcRect/>
          <a:stretch/>
        </p:blipFill>
        <p:spPr>
          <a:xfrm>
            <a:off x="8593489" y="3614682"/>
            <a:ext cx="898100" cy="5751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2"/>
          <p:cNvSpPr/>
          <p:nvPr/>
        </p:nvSpPr>
        <p:spPr>
          <a:xfrm>
            <a:off x="10050998" y="2607414"/>
            <a:ext cx="716484" cy="71648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65" name="Google Shape;765;p2"/>
          <p:cNvSpPr txBox="1"/>
          <p:nvPr/>
        </p:nvSpPr>
        <p:spPr>
          <a:xfrm>
            <a:off x="971369" y="4059050"/>
            <a:ext cx="10094241" cy="1938952"/>
          </a:xfrm>
          <a:prstGeom prst="rect">
            <a:avLst/>
          </a:prstGeom>
          <a:noFill/>
          <a:ln w="381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Από τα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άρθρ</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α αυτά:</a:t>
            </a: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endParaRPr>
          </a:p>
          <a:p>
            <a:pPr marL="457200" marR="0" lvl="0" indent="-368300" algn="ctr" rtl="0">
              <a:lnSpc>
                <a:spcPct val="100000"/>
              </a:lnSpc>
              <a:spcBef>
                <a:spcPts val="0"/>
              </a:spcBef>
              <a:spcAft>
                <a:spcPts val="0"/>
              </a:spcAft>
              <a:buClr>
                <a:schemeClr val="accent4"/>
              </a:buClr>
              <a:buSzPts val="2200"/>
              <a:buFont typeface="Calibri"/>
              <a:buChar char="➔"/>
            </a:pP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μόνο</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το </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16,7%</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π</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εριείχ</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αν τον όρο </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παιχνίδι σοβαρού σκοπού στον τίτλο </a:t>
            </a: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Arial"/>
            </a:endParaRPr>
          </a:p>
          <a:p>
            <a:pPr marL="457200" marR="0" lvl="0" indent="-368300" algn="ctr" rtl="0">
              <a:lnSpc>
                <a:spcPct val="100000"/>
              </a:lnSpc>
              <a:spcBef>
                <a:spcPts val="0"/>
              </a:spcBef>
              <a:spcAft>
                <a:spcPts val="0"/>
              </a:spcAft>
              <a:buClr>
                <a:schemeClr val="accent4"/>
              </a:buClr>
              <a:buSzPts val="2200"/>
              <a:buFont typeface="Calibri"/>
              <a:buChar char="➔"/>
            </a:pP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έν</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α επιπρόσθετο </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13,9% </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συμπεριέλαβε τον όρο </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στις λέξεις-κλειδιά </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και</a:t>
            </a: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Arial"/>
            </a:endParaRPr>
          </a:p>
          <a:p>
            <a:pPr marL="457200" marR="0" lvl="0" indent="-368300" algn="ctr" rtl="0">
              <a:lnSpc>
                <a:spcPct val="100000"/>
              </a:lnSpc>
              <a:spcBef>
                <a:spcPts val="0"/>
              </a:spcBef>
              <a:spcAft>
                <a:spcPts val="0"/>
              </a:spcAft>
              <a:buClr>
                <a:schemeClr val="accent4"/>
              </a:buClr>
              <a:buSzPts val="2200"/>
              <a:buFont typeface="Calibri"/>
              <a:buChar char="➔"/>
            </a:pP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5,5%</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των</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άρθρων</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α</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νέφερ</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αν τον όρο μόνο </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στο κείμενο</a:t>
            </a: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63,9% </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των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άρθρων</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δεν π</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εριείχε</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κα</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θόλου</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τον</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όρο</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πα</a:t>
            </a:r>
            <a:r>
              <a:rPr lang="en-US" sz="2000" b="1"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ιχνίδι</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 </a:t>
            </a:r>
            <a:r>
              <a:rPr lang="en-US" sz="2000" b="1" i="0" u="none" strike="noStrike" cap="none" dirty="0" err="1">
                <a:solidFill>
                  <a:srgbClr val="FFC000"/>
                </a:solidFill>
                <a:latin typeface="Roboto" panose="02000000000000000000" pitchFamily="2" charset="0"/>
                <a:ea typeface="Roboto" panose="02000000000000000000" pitchFamily="2" charset="0"/>
                <a:cs typeface="Roboto" panose="02000000000000000000" pitchFamily="2" charset="0"/>
                <a:sym typeface="Calibri"/>
              </a:rPr>
              <a:t>σο</a:t>
            </a:r>
            <a:r>
              <a:rPr lang="en-US" sz="2000" b="1"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βαρού σκοπού</a:t>
            </a:r>
            <a:r>
              <a:rPr lang="en-US"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rPr>
              <a:t>!</a:t>
            </a:r>
            <a:endParaRPr sz="2000" b="0" i="0" u="none" strike="noStrike" cap="none" dirty="0">
              <a:solidFill>
                <a:srgbClr val="FFC000"/>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66" name="Google Shape;766;p2"/>
          <p:cNvSpPr txBox="1"/>
          <p:nvPr/>
        </p:nvSpPr>
        <p:spPr>
          <a:xfrm>
            <a:off x="952571" y="2258720"/>
            <a:ext cx="10113040" cy="1323399"/>
          </a:xfrm>
          <a:prstGeom prst="rect">
            <a:avLst/>
          </a:prstGeom>
          <a:noFill/>
          <a:ln w="38100" cap="flat" cmpd="sng">
            <a:solidFill>
              <a:schemeClr val="accen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Συνολικό</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δείγμ</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α </a:t>
            </a:r>
            <a:r>
              <a:rPr lang="en-US" sz="2000" b="1"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1.772 συμμετέχοντες </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(δείγμα από 26 μελέτες)</a:t>
            </a:r>
            <a:endParaRPr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endParaRPr>
          </a:p>
          <a:p>
            <a:pPr marL="0" marR="0" lvl="0" indent="0" algn="ctr" rtl="0">
              <a:lnSpc>
                <a:spcPct val="100000"/>
              </a:lnSpc>
              <a:spcBef>
                <a:spcPts val="0"/>
              </a:spcBef>
              <a:spcAft>
                <a:spcPts val="0"/>
              </a:spcAft>
              <a:buClr>
                <a:srgbClr val="000000"/>
              </a:buClr>
              <a:buSzPts val="2000"/>
              <a:buFont typeface="Arial"/>
              <a:buNone/>
            </a:pPr>
            <a:r>
              <a:rPr lang="el-GR"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Στελέχη</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νοσοκομείων</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 – 50,0% </a:t>
            </a:r>
            <a:endParaRPr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Φοιτητές</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 – 33,3%</a:t>
            </a:r>
            <a:endParaRPr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Μεικτό</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δείγμ</a:t>
            </a:r>
            <a:r>
              <a:rPr lang="en-US"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Calibri"/>
              </a:rPr>
              <a:t>α – 16,7%</a:t>
            </a:r>
            <a:endParaRPr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767" name="Google Shape;767;p2"/>
          <p:cNvSpPr txBox="1"/>
          <p:nvPr/>
        </p:nvSpPr>
        <p:spPr>
          <a:xfrm>
            <a:off x="952571" y="1533676"/>
            <a:ext cx="10113041" cy="400069"/>
          </a:xfrm>
          <a:prstGeom prst="rect">
            <a:avLst/>
          </a:prstGeom>
          <a:noFill/>
          <a:ln w="381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l-GR" sz="2000" b="0"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Οι περισσότερες </a:t>
            </a:r>
            <a:r>
              <a:rPr lang="en-US" sz="2000" b="0" i="0" u="none" strike="noStrike" cap="none" dirty="0" err="1">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μελ</a:t>
            </a:r>
            <a:r>
              <a:rPr lang="el-GR" sz="2000" b="0" i="0" u="none" strike="noStrike" cap="none" dirty="0" err="1">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έτες</a:t>
            </a:r>
            <a:r>
              <a:rPr lang="en-US" sz="2000" b="0"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 (</a:t>
            </a:r>
            <a:r>
              <a:rPr lang="en-US" sz="2000" b="1"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77,8%)</a:t>
            </a:r>
            <a:r>
              <a:rPr lang="en-US" sz="2000" b="0"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 </a:t>
            </a:r>
            <a:r>
              <a:rPr lang="en-US" sz="2000" b="0" i="0" u="none" strike="noStrike" cap="none" dirty="0" err="1">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δημοσιεύθηκ</a:t>
            </a:r>
            <a:r>
              <a:rPr lang="el-GR" sz="2000"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αν</a:t>
            </a:r>
            <a:r>
              <a:rPr lang="en-US" sz="2000" b="0"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 </a:t>
            </a:r>
            <a:r>
              <a:rPr lang="en-US" sz="2000" b="1"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την </a:t>
            </a:r>
            <a:r>
              <a:rPr lang="en-US" sz="2000" b="1" i="0" u="none" strike="noStrike" cap="none" dirty="0" err="1">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τελευτ</a:t>
            </a:r>
            <a:r>
              <a:rPr lang="en-US" sz="2000" b="1"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αία 10ετία</a:t>
            </a:r>
            <a:r>
              <a:rPr lang="el-GR" sz="2000" b="1"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rPr>
              <a:t> (2014-2023)</a:t>
            </a:r>
            <a:endParaRPr sz="2000" b="1" i="0" u="none" strike="noStrike" cap="none" dirty="0">
              <a:solidFill>
                <a:schemeClr val="accent3"/>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68" name="Google Shape;768;p2"/>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Αποτελέσματα - μια πρώτη ματιά</a:t>
            </a:r>
            <a:endParaRPr sz="1400" b="0" i="0" u="none" strike="noStrike" cap="none">
              <a:solidFill>
                <a:srgbClr val="000000"/>
              </a:solidFill>
              <a:latin typeface="Arial"/>
              <a:ea typeface="Arial"/>
              <a:cs typeface="Arial"/>
              <a:sym typeface="Arial"/>
            </a:endParaRPr>
          </a:p>
        </p:txBody>
      </p:sp>
      <p:grpSp>
        <p:nvGrpSpPr>
          <p:cNvPr id="769" name="Google Shape;769;p2"/>
          <p:cNvGrpSpPr/>
          <p:nvPr/>
        </p:nvGrpSpPr>
        <p:grpSpPr>
          <a:xfrm>
            <a:off x="9762028" y="2153616"/>
            <a:ext cx="2607164" cy="2145114"/>
            <a:chOff x="6246994" y="517493"/>
            <a:chExt cx="6287411" cy="5327270"/>
          </a:xfrm>
        </p:grpSpPr>
        <p:grpSp>
          <p:nvGrpSpPr>
            <p:cNvPr id="770" name="Google Shape;770;p2"/>
            <p:cNvGrpSpPr/>
            <p:nvPr/>
          </p:nvGrpSpPr>
          <p:grpSpPr>
            <a:xfrm>
              <a:off x="6246994" y="2516298"/>
              <a:ext cx="5191551" cy="3328465"/>
              <a:chOff x="2695954" y="2499654"/>
              <a:chExt cx="6800092" cy="4359751"/>
            </a:xfrm>
          </p:grpSpPr>
          <p:sp>
            <p:nvSpPr>
              <p:cNvPr id="771" name="Google Shape;771;p2"/>
              <p:cNvSpPr/>
              <p:nvPr/>
            </p:nvSpPr>
            <p:spPr>
              <a:xfrm>
                <a:off x="3018586" y="2499654"/>
                <a:ext cx="6154910" cy="3904758"/>
              </a:xfrm>
              <a:custGeom>
                <a:avLst/>
                <a:gdLst/>
                <a:ahLst/>
                <a:cxnLst/>
                <a:rect l="l" t="t" r="r" b="b"/>
                <a:pathLst>
                  <a:path w="6154910" h="3904758" extrusionOk="0">
                    <a:moveTo>
                      <a:pt x="5800181" y="3904758"/>
                    </a:moveTo>
                    <a:lnTo>
                      <a:pt x="354730" y="3904758"/>
                    </a:lnTo>
                    <a:cubicBezTo>
                      <a:pt x="158834" y="3904758"/>
                      <a:pt x="0" y="3745924"/>
                      <a:pt x="0" y="3550028"/>
                    </a:cubicBezTo>
                    <a:lnTo>
                      <a:pt x="0" y="354730"/>
                    </a:lnTo>
                    <a:cubicBezTo>
                      <a:pt x="0" y="158834"/>
                      <a:pt x="158834" y="0"/>
                      <a:pt x="354730" y="0"/>
                    </a:cubicBezTo>
                    <a:lnTo>
                      <a:pt x="5800181" y="0"/>
                    </a:lnTo>
                    <a:cubicBezTo>
                      <a:pt x="5996076" y="0"/>
                      <a:pt x="6154911" y="158834"/>
                      <a:pt x="6154911" y="354730"/>
                    </a:cubicBezTo>
                    <a:lnTo>
                      <a:pt x="6154911" y="3550028"/>
                    </a:lnTo>
                    <a:cubicBezTo>
                      <a:pt x="6154828" y="3745924"/>
                      <a:pt x="5995994" y="3904758"/>
                      <a:pt x="5800181" y="3904758"/>
                    </a:cubicBezTo>
                    <a:close/>
                  </a:path>
                </a:pathLst>
              </a:custGeom>
              <a:solidFill>
                <a:srgbClr val="222B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
              <p:cNvSpPr/>
              <p:nvPr/>
            </p:nvSpPr>
            <p:spPr>
              <a:xfrm>
                <a:off x="3225401" y="2706552"/>
                <a:ext cx="5749469" cy="3491044"/>
              </a:xfrm>
              <a:custGeom>
                <a:avLst/>
                <a:gdLst/>
                <a:ahLst/>
                <a:cxnLst/>
                <a:rect l="l" t="t" r="r" b="b"/>
                <a:pathLst>
                  <a:path w="5749469" h="3491044" extrusionOk="0">
                    <a:moveTo>
                      <a:pt x="5623312" y="3491045"/>
                    </a:moveTo>
                    <a:lnTo>
                      <a:pt x="126157" y="3491045"/>
                    </a:lnTo>
                    <a:cubicBezTo>
                      <a:pt x="56502" y="3491045"/>
                      <a:pt x="0" y="3434543"/>
                      <a:pt x="0" y="3364887"/>
                    </a:cubicBezTo>
                    <a:lnTo>
                      <a:pt x="0" y="126157"/>
                    </a:lnTo>
                    <a:cubicBezTo>
                      <a:pt x="0" y="56502"/>
                      <a:pt x="56502" y="0"/>
                      <a:pt x="126157" y="0"/>
                    </a:cubicBezTo>
                    <a:lnTo>
                      <a:pt x="5623312" y="0"/>
                    </a:lnTo>
                    <a:cubicBezTo>
                      <a:pt x="5692968" y="0"/>
                      <a:pt x="5749470" y="56502"/>
                      <a:pt x="5749470" y="126157"/>
                    </a:cubicBezTo>
                    <a:lnTo>
                      <a:pt x="5749470" y="3364887"/>
                    </a:lnTo>
                    <a:cubicBezTo>
                      <a:pt x="5749470" y="3434543"/>
                      <a:pt x="5692968" y="3491045"/>
                      <a:pt x="5623312" y="3491045"/>
                    </a:cubicBezTo>
                    <a:close/>
                  </a:path>
                </a:pathLst>
              </a:custGeom>
              <a:solidFill>
                <a:srgbClr val="CDD2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
              <p:cNvSpPr/>
              <p:nvPr/>
            </p:nvSpPr>
            <p:spPr>
              <a:xfrm>
                <a:off x="2695954" y="6462320"/>
                <a:ext cx="6800092" cy="397085"/>
              </a:xfrm>
              <a:custGeom>
                <a:avLst/>
                <a:gdLst/>
                <a:ahLst/>
                <a:cxnLst/>
                <a:rect l="l" t="t" r="r" b="b"/>
                <a:pathLst>
                  <a:path w="6800092" h="397085" extrusionOk="0">
                    <a:moveTo>
                      <a:pt x="6448506" y="397086"/>
                    </a:moveTo>
                    <a:lnTo>
                      <a:pt x="351586" y="397086"/>
                    </a:lnTo>
                    <a:cubicBezTo>
                      <a:pt x="157428" y="397086"/>
                      <a:pt x="0" y="239658"/>
                      <a:pt x="0" y="45499"/>
                    </a:cubicBezTo>
                    <a:lnTo>
                      <a:pt x="0" y="45499"/>
                    </a:lnTo>
                    <a:cubicBezTo>
                      <a:pt x="0" y="20351"/>
                      <a:pt x="20351" y="0"/>
                      <a:pt x="45499" y="0"/>
                    </a:cubicBezTo>
                    <a:lnTo>
                      <a:pt x="6754593" y="0"/>
                    </a:lnTo>
                    <a:cubicBezTo>
                      <a:pt x="6779741" y="0"/>
                      <a:pt x="6800092" y="20351"/>
                      <a:pt x="6800092" y="45499"/>
                    </a:cubicBezTo>
                    <a:lnTo>
                      <a:pt x="6800092" y="45499"/>
                    </a:lnTo>
                    <a:cubicBezTo>
                      <a:pt x="6800092" y="239658"/>
                      <a:pt x="6642664" y="397086"/>
                      <a:pt x="6448506" y="397086"/>
                    </a:cubicBezTo>
                    <a:close/>
                  </a:path>
                </a:pathLst>
              </a:custGeom>
              <a:solidFill>
                <a:srgbClr val="222B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74" name="Google Shape;774;p2"/>
            <p:cNvGrpSpPr/>
            <p:nvPr/>
          </p:nvGrpSpPr>
          <p:grpSpPr>
            <a:xfrm flipH="1">
              <a:off x="6978513" y="3383667"/>
              <a:ext cx="3872001" cy="1694757"/>
              <a:chOff x="323529" y="4121686"/>
              <a:chExt cx="5495863" cy="2405514"/>
            </a:xfrm>
          </p:grpSpPr>
          <p:sp>
            <p:nvSpPr>
              <p:cNvPr id="775" name="Google Shape;775;p2"/>
              <p:cNvSpPr/>
              <p:nvPr/>
            </p:nvSpPr>
            <p:spPr>
              <a:xfrm>
                <a:off x="387363" y="4225002"/>
                <a:ext cx="5432029" cy="2302198"/>
              </a:xfrm>
              <a:custGeom>
                <a:avLst/>
                <a:gdLst/>
                <a:ahLst/>
                <a:cxnLst/>
                <a:rect l="l" t="t" r="r" b="b"/>
                <a:pathLst>
                  <a:path w="5432029" h="2302198" extrusionOk="0">
                    <a:moveTo>
                      <a:pt x="2432252" y="2056059"/>
                    </a:moveTo>
                    <a:lnTo>
                      <a:pt x="2442526" y="2063334"/>
                    </a:lnTo>
                    <a:lnTo>
                      <a:pt x="2442719" y="2063136"/>
                    </a:lnTo>
                    <a:close/>
                    <a:moveTo>
                      <a:pt x="3045007" y="2039551"/>
                    </a:moveTo>
                    <a:lnTo>
                      <a:pt x="3045278" y="2039866"/>
                    </a:lnTo>
                    <a:lnTo>
                      <a:pt x="3038617" y="2044147"/>
                    </a:lnTo>
                    <a:lnTo>
                      <a:pt x="3047642" y="2039742"/>
                    </a:lnTo>
                    <a:lnTo>
                      <a:pt x="3045187" y="2039685"/>
                    </a:lnTo>
                    <a:close/>
                    <a:moveTo>
                      <a:pt x="2408526" y="2032685"/>
                    </a:moveTo>
                    <a:lnTo>
                      <a:pt x="2404697" y="2036209"/>
                    </a:lnTo>
                    <a:lnTo>
                      <a:pt x="2402409" y="2036368"/>
                    </a:lnTo>
                    <a:lnTo>
                      <a:pt x="2405060" y="2036843"/>
                    </a:lnTo>
                    <a:lnTo>
                      <a:pt x="2405078" y="2036856"/>
                    </a:lnTo>
                    <a:close/>
                    <a:moveTo>
                      <a:pt x="2560484" y="1962787"/>
                    </a:moveTo>
                    <a:lnTo>
                      <a:pt x="2505252" y="1998693"/>
                    </a:lnTo>
                    <a:lnTo>
                      <a:pt x="2490336" y="2014177"/>
                    </a:lnTo>
                    <a:lnTo>
                      <a:pt x="2503826" y="2000307"/>
                    </a:lnTo>
                    <a:close/>
                    <a:moveTo>
                      <a:pt x="2662644" y="1870400"/>
                    </a:moveTo>
                    <a:lnTo>
                      <a:pt x="2643136" y="1872970"/>
                    </a:lnTo>
                    <a:lnTo>
                      <a:pt x="2621121" y="1880320"/>
                    </a:lnTo>
                    <a:close/>
                    <a:moveTo>
                      <a:pt x="2707287" y="1864520"/>
                    </a:moveTo>
                    <a:lnTo>
                      <a:pt x="2684828" y="1867478"/>
                    </a:lnTo>
                    <a:lnTo>
                      <a:pt x="2738185" y="1866396"/>
                    </a:lnTo>
                    <a:close/>
                    <a:moveTo>
                      <a:pt x="4919998" y="1837661"/>
                    </a:moveTo>
                    <a:lnTo>
                      <a:pt x="5005100" y="1847224"/>
                    </a:lnTo>
                    <a:lnTo>
                      <a:pt x="5043049" y="1849298"/>
                    </a:lnTo>
                    <a:close/>
                    <a:moveTo>
                      <a:pt x="2712614" y="1771706"/>
                    </a:moveTo>
                    <a:lnTo>
                      <a:pt x="2730141" y="1788053"/>
                    </a:lnTo>
                    <a:cubicBezTo>
                      <a:pt x="2735718" y="1792746"/>
                      <a:pt x="2738812" y="1799020"/>
                      <a:pt x="2745583" y="1794212"/>
                    </a:cubicBezTo>
                    <a:lnTo>
                      <a:pt x="2750801" y="1788522"/>
                    </a:lnTo>
                    <a:lnTo>
                      <a:pt x="2752646" y="1784599"/>
                    </a:lnTo>
                    <a:lnTo>
                      <a:pt x="2746584" y="1791136"/>
                    </a:lnTo>
                    <a:lnTo>
                      <a:pt x="2746585" y="1791134"/>
                    </a:lnTo>
                    <a:lnTo>
                      <a:pt x="2746584" y="1791136"/>
                    </a:lnTo>
                    <a:cubicBezTo>
                      <a:pt x="2740781" y="1798692"/>
                      <a:pt x="2737366" y="1792314"/>
                      <a:pt x="2733648" y="1788808"/>
                    </a:cubicBezTo>
                    <a:close/>
                    <a:moveTo>
                      <a:pt x="2781558" y="1757305"/>
                    </a:moveTo>
                    <a:lnTo>
                      <a:pt x="2771043" y="1766852"/>
                    </a:lnTo>
                    <a:lnTo>
                      <a:pt x="2763115" y="1776496"/>
                    </a:lnTo>
                    <a:lnTo>
                      <a:pt x="2770909" y="1769173"/>
                    </a:lnTo>
                    <a:close/>
                    <a:moveTo>
                      <a:pt x="1060503" y="1755919"/>
                    </a:moveTo>
                    <a:lnTo>
                      <a:pt x="1028932" y="1764220"/>
                    </a:lnTo>
                    <a:lnTo>
                      <a:pt x="1043467" y="1761122"/>
                    </a:lnTo>
                    <a:close/>
                    <a:moveTo>
                      <a:pt x="4393245" y="1747425"/>
                    </a:moveTo>
                    <a:lnTo>
                      <a:pt x="4409920" y="1752092"/>
                    </a:lnTo>
                    <a:lnTo>
                      <a:pt x="4419749" y="1754125"/>
                    </a:lnTo>
                    <a:close/>
                    <a:moveTo>
                      <a:pt x="1149484" y="1728614"/>
                    </a:moveTo>
                    <a:lnTo>
                      <a:pt x="1146880" y="1729540"/>
                    </a:lnTo>
                    <a:lnTo>
                      <a:pt x="1147391" y="1729384"/>
                    </a:lnTo>
                    <a:close/>
                    <a:moveTo>
                      <a:pt x="1366458" y="1652503"/>
                    </a:moveTo>
                    <a:lnTo>
                      <a:pt x="1362080" y="1653667"/>
                    </a:lnTo>
                    <a:lnTo>
                      <a:pt x="1353845" y="1656552"/>
                    </a:lnTo>
                    <a:close/>
                    <a:moveTo>
                      <a:pt x="4020525" y="1643624"/>
                    </a:moveTo>
                    <a:lnTo>
                      <a:pt x="4085375" y="1660822"/>
                    </a:lnTo>
                    <a:lnTo>
                      <a:pt x="4031222" y="1645990"/>
                    </a:lnTo>
                    <a:lnTo>
                      <a:pt x="4031345" y="1645791"/>
                    </a:lnTo>
                    <a:lnTo>
                      <a:pt x="4031322" y="1645786"/>
                    </a:lnTo>
                    <a:lnTo>
                      <a:pt x="4031192" y="1645990"/>
                    </a:lnTo>
                    <a:close/>
                    <a:moveTo>
                      <a:pt x="2478122" y="1614211"/>
                    </a:moveTo>
                    <a:lnTo>
                      <a:pt x="2494931" y="1622628"/>
                    </a:lnTo>
                    <a:lnTo>
                      <a:pt x="2485068" y="1616882"/>
                    </a:lnTo>
                    <a:close/>
                    <a:moveTo>
                      <a:pt x="3120333" y="1562703"/>
                    </a:moveTo>
                    <a:lnTo>
                      <a:pt x="3108793" y="1565427"/>
                    </a:lnTo>
                    <a:lnTo>
                      <a:pt x="3103951" y="1567074"/>
                    </a:lnTo>
                    <a:close/>
                    <a:moveTo>
                      <a:pt x="3428537" y="1537047"/>
                    </a:moveTo>
                    <a:lnTo>
                      <a:pt x="3471354" y="1540974"/>
                    </a:lnTo>
                    <a:lnTo>
                      <a:pt x="3435852" y="1537180"/>
                    </a:lnTo>
                    <a:close/>
                    <a:moveTo>
                      <a:pt x="3310746" y="1534905"/>
                    </a:moveTo>
                    <a:lnTo>
                      <a:pt x="3310578" y="1534923"/>
                    </a:lnTo>
                    <a:lnTo>
                      <a:pt x="3311558" y="1534920"/>
                    </a:lnTo>
                    <a:close/>
                    <a:moveTo>
                      <a:pt x="2118878" y="1529064"/>
                    </a:moveTo>
                    <a:lnTo>
                      <a:pt x="2174046" y="1532635"/>
                    </a:lnTo>
                    <a:lnTo>
                      <a:pt x="2247209" y="1542940"/>
                    </a:lnTo>
                    <a:lnTo>
                      <a:pt x="2204208" y="1533882"/>
                    </a:lnTo>
                    <a:close/>
                    <a:moveTo>
                      <a:pt x="2043118" y="1524787"/>
                    </a:moveTo>
                    <a:lnTo>
                      <a:pt x="2034655" y="1525427"/>
                    </a:lnTo>
                    <a:lnTo>
                      <a:pt x="2049461" y="1525145"/>
                    </a:lnTo>
                    <a:close/>
                    <a:moveTo>
                      <a:pt x="3144765" y="1171836"/>
                    </a:moveTo>
                    <a:lnTo>
                      <a:pt x="3125608" y="1195104"/>
                    </a:lnTo>
                    <a:lnTo>
                      <a:pt x="3104127" y="1223656"/>
                    </a:lnTo>
                    <a:close/>
                    <a:moveTo>
                      <a:pt x="3931960" y="59"/>
                    </a:moveTo>
                    <a:cubicBezTo>
                      <a:pt x="3939206" y="362"/>
                      <a:pt x="3946408" y="1812"/>
                      <a:pt x="3953874" y="4230"/>
                    </a:cubicBezTo>
                    <a:cubicBezTo>
                      <a:pt x="4063473" y="39655"/>
                      <a:pt x="4476634" y="171078"/>
                      <a:pt x="4573447" y="201879"/>
                    </a:cubicBezTo>
                    <a:cubicBezTo>
                      <a:pt x="4575744" y="202604"/>
                      <a:pt x="4212276" y="289081"/>
                      <a:pt x="4071604" y="354339"/>
                    </a:cubicBezTo>
                    <a:cubicBezTo>
                      <a:pt x="3953027" y="409350"/>
                      <a:pt x="3844093" y="478840"/>
                      <a:pt x="3745042" y="564077"/>
                    </a:cubicBezTo>
                    <a:cubicBezTo>
                      <a:pt x="3682474" y="617918"/>
                      <a:pt x="3388411" y="896612"/>
                      <a:pt x="3330304" y="956940"/>
                    </a:cubicBezTo>
                    <a:lnTo>
                      <a:pt x="3326106" y="961485"/>
                    </a:lnTo>
                    <a:lnTo>
                      <a:pt x="3349430" y="958104"/>
                    </a:lnTo>
                    <a:cubicBezTo>
                      <a:pt x="3440558" y="945376"/>
                      <a:pt x="3676307" y="914485"/>
                      <a:pt x="3755229" y="907317"/>
                    </a:cubicBezTo>
                    <a:lnTo>
                      <a:pt x="3780046" y="905914"/>
                    </a:lnTo>
                    <a:lnTo>
                      <a:pt x="3780225" y="905874"/>
                    </a:lnTo>
                    <a:cubicBezTo>
                      <a:pt x="3796547" y="899315"/>
                      <a:pt x="3814078" y="901552"/>
                      <a:pt x="3830824" y="900494"/>
                    </a:cubicBezTo>
                    <a:cubicBezTo>
                      <a:pt x="3959344" y="892242"/>
                      <a:pt x="4528048" y="915970"/>
                      <a:pt x="4578466" y="920745"/>
                    </a:cubicBezTo>
                    <a:lnTo>
                      <a:pt x="4578928" y="920988"/>
                    </a:lnTo>
                    <a:lnTo>
                      <a:pt x="4581269" y="921134"/>
                    </a:lnTo>
                    <a:cubicBezTo>
                      <a:pt x="4587918" y="921769"/>
                      <a:pt x="4592089" y="925487"/>
                      <a:pt x="4596835" y="929295"/>
                    </a:cubicBezTo>
                    <a:cubicBezTo>
                      <a:pt x="4628119" y="954473"/>
                      <a:pt x="4980011" y="1226780"/>
                      <a:pt x="5058448" y="1289711"/>
                    </a:cubicBezTo>
                    <a:cubicBezTo>
                      <a:pt x="5065339" y="1295242"/>
                      <a:pt x="5076250" y="1300441"/>
                      <a:pt x="5073319" y="1310264"/>
                    </a:cubicBezTo>
                    <a:cubicBezTo>
                      <a:pt x="5070205" y="1320783"/>
                      <a:pt x="5058115" y="1319484"/>
                      <a:pt x="5048594" y="1320451"/>
                    </a:cubicBezTo>
                    <a:cubicBezTo>
                      <a:pt x="4989653" y="1326496"/>
                      <a:pt x="4930501" y="1329790"/>
                      <a:pt x="4871469" y="1334990"/>
                    </a:cubicBezTo>
                    <a:cubicBezTo>
                      <a:pt x="4852971" y="1336622"/>
                      <a:pt x="4610739" y="1344239"/>
                      <a:pt x="4563980" y="1345115"/>
                    </a:cubicBezTo>
                    <a:cubicBezTo>
                      <a:pt x="4531986" y="1345720"/>
                      <a:pt x="4446839" y="1342591"/>
                      <a:pt x="4361499" y="1338643"/>
                    </a:cubicBezTo>
                    <a:lnTo>
                      <a:pt x="4335829" y="1337339"/>
                    </a:lnTo>
                    <a:lnTo>
                      <a:pt x="4393207" y="1344633"/>
                    </a:lnTo>
                    <a:lnTo>
                      <a:pt x="4394896" y="1344880"/>
                    </a:lnTo>
                    <a:lnTo>
                      <a:pt x="4396011" y="1345022"/>
                    </a:lnTo>
                    <a:cubicBezTo>
                      <a:pt x="4426234" y="1349115"/>
                      <a:pt x="4454138" y="1353133"/>
                      <a:pt x="4478974" y="1356877"/>
                    </a:cubicBezTo>
                    <a:lnTo>
                      <a:pt x="4504704" y="1360950"/>
                    </a:lnTo>
                    <a:lnTo>
                      <a:pt x="4511028" y="1361875"/>
                    </a:lnTo>
                    <a:lnTo>
                      <a:pt x="4516761" y="1362858"/>
                    </a:lnTo>
                    <a:lnTo>
                      <a:pt x="4543525" y="1367094"/>
                    </a:lnTo>
                    <a:cubicBezTo>
                      <a:pt x="4561474" y="1370096"/>
                      <a:pt x="4575605" y="1372628"/>
                      <a:pt x="4585168" y="1374495"/>
                    </a:cubicBezTo>
                    <a:cubicBezTo>
                      <a:pt x="4588039" y="1375069"/>
                      <a:pt x="4590789" y="1376309"/>
                      <a:pt x="4593600" y="1377245"/>
                    </a:cubicBezTo>
                    <a:lnTo>
                      <a:pt x="4591418" y="1377363"/>
                    </a:lnTo>
                    <a:lnTo>
                      <a:pt x="4611321" y="1380884"/>
                    </a:lnTo>
                    <a:cubicBezTo>
                      <a:pt x="4618031" y="1383627"/>
                      <a:pt x="4624831" y="1388161"/>
                      <a:pt x="4632751" y="1395325"/>
                    </a:cubicBezTo>
                    <a:cubicBezTo>
                      <a:pt x="4696196" y="1452754"/>
                      <a:pt x="4826893" y="1570364"/>
                      <a:pt x="4873260" y="1612197"/>
                    </a:cubicBezTo>
                    <a:cubicBezTo>
                      <a:pt x="4911375" y="1646594"/>
                      <a:pt x="4949308" y="1681233"/>
                      <a:pt x="4987544" y="1715480"/>
                    </a:cubicBezTo>
                    <a:cubicBezTo>
                      <a:pt x="5029468" y="1752990"/>
                      <a:pt x="5071694" y="1790138"/>
                      <a:pt x="5113708" y="1827528"/>
                    </a:cubicBezTo>
                    <a:lnTo>
                      <a:pt x="5143519" y="1854789"/>
                    </a:lnTo>
                    <a:lnTo>
                      <a:pt x="5143570" y="1854792"/>
                    </a:lnTo>
                    <a:cubicBezTo>
                      <a:pt x="5188910" y="1897109"/>
                      <a:pt x="5388402" y="2090556"/>
                      <a:pt x="5431746" y="2131754"/>
                    </a:cubicBezTo>
                    <a:lnTo>
                      <a:pt x="5429827" y="2131690"/>
                    </a:lnTo>
                    <a:lnTo>
                      <a:pt x="5431898" y="2137738"/>
                    </a:lnTo>
                    <a:cubicBezTo>
                      <a:pt x="5431988" y="2171440"/>
                      <a:pt x="5431988" y="2205172"/>
                      <a:pt x="5431958" y="2238904"/>
                    </a:cubicBezTo>
                    <a:cubicBezTo>
                      <a:pt x="5431958" y="2241836"/>
                      <a:pt x="5432623" y="2245040"/>
                      <a:pt x="5429902" y="2247337"/>
                    </a:cubicBezTo>
                    <a:cubicBezTo>
                      <a:pt x="5407724" y="2252514"/>
                      <a:pt x="4543218" y="2207970"/>
                      <a:pt x="3869201" y="2172300"/>
                    </a:cubicBezTo>
                    <a:lnTo>
                      <a:pt x="3714353" y="2164080"/>
                    </a:lnTo>
                    <a:lnTo>
                      <a:pt x="3733616" y="2253564"/>
                    </a:lnTo>
                    <a:cubicBezTo>
                      <a:pt x="3707637" y="2240295"/>
                      <a:pt x="3683554" y="2225212"/>
                      <a:pt x="3660703" y="2208811"/>
                    </a:cubicBezTo>
                    <a:lnTo>
                      <a:pt x="3597291" y="2157843"/>
                    </a:lnTo>
                    <a:lnTo>
                      <a:pt x="3526437" y="2154061"/>
                    </a:lnTo>
                    <a:lnTo>
                      <a:pt x="3478327" y="2235459"/>
                    </a:lnTo>
                    <a:cubicBezTo>
                      <a:pt x="3461249" y="2257041"/>
                      <a:pt x="3445925" y="2279982"/>
                      <a:pt x="3424434" y="2302198"/>
                    </a:cubicBezTo>
                    <a:lnTo>
                      <a:pt x="3401646" y="2147377"/>
                    </a:lnTo>
                    <a:lnTo>
                      <a:pt x="3341903" y="2144174"/>
                    </a:lnTo>
                    <a:cubicBezTo>
                      <a:pt x="3201871" y="2136652"/>
                      <a:pt x="3106870" y="2131511"/>
                      <a:pt x="3084784" y="2130332"/>
                    </a:cubicBezTo>
                    <a:cubicBezTo>
                      <a:pt x="3077620" y="2129939"/>
                      <a:pt x="3072602" y="2132207"/>
                      <a:pt x="3067162" y="2136529"/>
                    </a:cubicBezTo>
                    <a:cubicBezTo>
                      <a:pt x="2950882" y="2229413"/>
                      <a:pt x="2818855" y="2271669"/>
                      <a:pt x="2670324" y="2256042"/>
                    </a:cubicBezTo>
                    <a:cubicBezTo>
                      <a:pt x="2565137" y="2244980"/>
                      <a:pt x="2471376" y="2204235"/>
                      <a:pt x="2388919" y="2137980"/>
                    </a:cubicBezTo>
                    <a:cubicBezTo>
                      <a:pt x="2381635" y="2132116"/>
                      <a:pt x="2374925" y="2130212"/>
                      <a:pt x="2365766" y="2130877"/>
                    </a:cubicBezTo>
                    <a:cubicBezTo>
                      <a:pt x="2254292" y="2138826"/>
                      <a:pt x="41201" y="2290863"/>
                      <a:pt x="10582" y="2293039"/>
                    </a:cubicBezTo>
                    <a:cubicBezTo>
                      <a:pt x="4476" y="2293493"/>
                      <a:pt x="-119" y="2293523"/>
                      <a:pt x="2" y="2285029"/>
                    </a:cubicBezTo>
                    <a:cubicBezTo>
                      <a:pt x="365" y="2256315"/>
                      <a:pt x="153" y="2227630"/>
                      <a:pt x="305" y="2198915"/>
                    </a:cubicBezTo>
                    <a:cubicBezTo>
                      <a:pt x="305" y="2197102"/>
                      <a:pt x="1755" y="2195288"/>
                      <a:pt x="2541" y="2193475"/>
                    </a:cubicBezTo>
                    <a:lnTo>
                      <a:pt x="2570" y="2193473"/>
                    </a:lnTo>
                    <a:lnTo>
                      <a:pt x="2511" y="2193476"/>
                    </a:lnTo>
                    <a:cubicBezTo>
                      <a:pt x="26390" y="2167028"/>
                      <a:pt x="314535" y="1853523"/>
                      <a:pt x="325295" y="1845785"/>
                    </a:cubicBezTo>
                    <a:lnTo>
                      <a:pt x="325327" y="1845784"/>
                    </a:lnTo>
                    <a:lnTo>
                      <a:pt x="351873" y="1822210"/>
                    </a:lnTo>
                    <a:cubicBezTo>
                      <a:pt x="446564" y="1738388"/>
                      <a:pt x="749240" y="1471427"/>
                      <a:pt x="813508" y="1411284"/>
                    </a:cubicBezTo>
                    <a:cubicBezTo>
                      <a:pt x="840348" y="1386166"/>
                      <a:pt x="870786" y="1376343"/>
                      <a:pt x="904125" y="1368393"/>
                    </a:cubicBezTo>
                    <a:cubicBezTo>
                      <a:pt x="1142850" y="1311478"/>
                      <a:pt x="1864800" y="1115976"/>
                      <a:pt x="1992746" y="1099805"/>
                    </a:cubicBezTo>
                    <a:cubicBezTo>
                      <a:pt x="2072604" y="1089709"/>
                      <a:pt x="2152733" y="1082606"/>
                      <a:pt x="2233255" y="1081578"/>
                    </a:cubicBezTo>
                    <a:cubicBezTo>
                      <a:pt x="2417271" y="1079221"/>
                      <a:pt x="2584059" y="1132993"/>
                      <a:pt x="2735310" y="1236850"/>
                    </a:cubicBezTo>
                    <a:cubicBezTo>
                      <a:pt x="2752206" y="1248456"/>
                      <a:pt x="2751995" y="1248366"/>
                      <a:pt x="2758493" y="1228447"/>
                    </a:cubicBezTo>
                    <a:cubicBezTo>
                      <a:pt x="2821726" y="1034516"/>
                      <a:pt x="2901795" y="847991"/>
                      <a:pt x="3008191" y="673617"/>
                    </a:cubicBezTo>
                    <a:cubicBezTo>
                      <a:pt x="3148621" y="443476"/>
                      <a:pt x="3336627" y="262905"/>
                      <a:pt x="3575232" y="135835"/>
                    </a:cubicBezTo>
                    <a:cubicBezTo>
                      <a:pt x="3681869" y="79040"/>
                      <a:pt x="3793736" y="35756"/>
                      <a:pt x="3909774" y="2779"/>
                    </a:cubicBezTo>
                    <a:cubicBezTo>
                      <a:pt x="3917421" y="603"/>
                      <a:pt x="3924713" y="-243"/>
                      <a:pt x="3931960" y="59"/>
                    </a:cubicBezTo>
                    <a:close/>
                  </a:path>
                </a:pathLst>
              </a:custGeom>
              <a:solidFill>
                <a:srgbClr val="9C000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
              <p:cNvSpPr/>
              <p:nvPr/>
            </p:nvSpPr>
            <p:spPr>
              <a:xfrm>
                <a:off x="326040" y="5646216"/>
                <a:ext cx="5429236" cy="668944"/>
              </a:xfrm>
              <a:custGeom>
                <a:avLst/>
                <a:gdLst/>
                <a:ahLst/>
                <a:cxnLst/>
                <a:rect l="l" t="t" r="r" b="b"/>
                <a:pathLst>
                  <a:path w="11667231" h="1437536" extrusionOk="0">
                    <a:moveTo>
                      <a:pt x="0" y="1437537"/>
                    </a:moveTo>
                    <a:cubicBezTo>
                      <a:pt x="51314" y="1380701"/>
                      <a:pt x="670528" y="706991"/>
                      <a:pt x="693651" y="690362"/>
                    </a:cubicBezTo>
                    <a:cubicBezTo>
                      <a:pt x="940999" y="690168"/>
                      <a:pt x="1238232" y="670746"/>
                      <a:pt x="1415623" y="651650"/>
                    </a:cubicBezTo>
                    <a:cubicBezTo>
                      <a:pt x="1693175" y="621770"/>
                      <a:pt x="1966959" y="579160"/>
                      <a:pt x="2236976" y="508424"/>
                    </a:cubicBezTo>
                    <a:cubicBezTo>
                      <a:pt x="2387865" y="468932"/>
                      <a:pt x="2534143" y="415669"/>
                      <a:pt x="2679447" y="359548"/>
                    </a:cubicBezTo>
                    <a:cubicBezTo>
                      <a:pt x="2899773" y="274457"/>
                      <a:pt x="3662602" y="47116"/>
                      <a:pt x="4148983" y="6064"/>
                    </a:cubicBezTo>
                    <a:cubicBezTo>
                      <a:pt x="4500518" y="-17839"/>
                      <a:pt x="4874916" y="32956"/>
                      <a:pt x="5057115" y="87907"/>
                    </a:cubicBezTo>
                    <a:cubicBezTo>
                      <a:pt x="5314270" y="165463"/>
                      <a:pt x="5689189" y="358899"/>
                      <a:pt x="5861579" y="566299"/>
                    </a:cubicBezTo>
                    <a:cubicBezTo>
                      <a:pt x="5877558" y="579745"/>
                      <a:pt x="5884053" y="599231"/>
                      <a:pt x="5912438" y="560258"/>
                    </a:cubicBezTo>
                    <a:cubicBezTo>
                      <a:pt x="6182845" y="267962"/>
                      <a:pt x="6464358" y="119021"/>
                      <a:pt x="6808554" y="53092"/>
                    </a:cubicBezTo>
                    <a:cubicBezTo>
                      <a:pt x="6972889" y="21589"/>
                      <a:pt x="7138913" y="13534"/>
                      <a:pt x="7305262" y="21654"/>
                    </a:cubicBezTo>
                    <a:cubicBezTo>
                      <a:pt x="7504738" y="31332"/>
                      <a:pt x="7702135" y="59847"/>
                      <a:pt x="7898558" y="96546"/>
                    </a:cubicBezTo>
                    <a:cubicBezTo>
                      <a:pt x="8280882" y="151043"/>
                      <a:pt x="8913801" y="327525"/>
                      <a:pt x="9037994" y="367732"/>
                    </a:cubicBezTo>
                    <a:cubicBezTo>
                      <a:pt x="9324119" y="460358"/>
                      <a:pt x="9616156" y="527716"/>
                      <a:pt x="9912089" y="580199"/>
                    </a:cubicBezTo>
                    <a:cubicBezTo>
                      <a:pt x="10071423" y="608454"/>
                      <a:pt x="10710188" y="709719"/>
                      <a:pt x="11047952" y="709719"/>
                    </a:cubicBezTo>
                    <a:cubicBezTo>
                      <a:pt x="11145384" y="800656"/>
                      <a:pt x="11574086" y="1216366"/>
                      <a:pt x="11667231" y="1304899"/>
                    </a:cubicBezTo>
                    <a:cubicBezTo>
                      <a:pt x="11470158" y="1300807"/>
                      <a:pt x="6721969" y="1105943"/>
                      <a:pt x="6538602" y="1107047"/>
                    </a:cubicBezTo>
                    <a:cubicBezTo>
                      <a:pt x="6535224" y="1108021"/>
                      <a:pt x="6525351" y="1096005"/>
                      <a:pt x="6514958" y="1082494"/>
                    </a:cubicBezTo>
                    <a:cubicBezTo>
                      <a:pt x="6376085" y="901011"/>
                      <a:pt x="6182650" y="774089"/>
                      <a:pt x="5956023" y="739338"/>
                    </a:cubicBezTo>
                    <a:cubicBezTo>
                      <a:pt x="5760834" y="709394"/>
                      <a:pt x="5580715" y="753564"/>
                      <a:pt x="5416184" y="862038"/>
                    </a:cubicBezTo>
                    <a:cubicBezTo>
                      <a:pt x="5329664" y="919068"/>
                      <a:pt x="5176696" y="1095160"/>
                      <a:pt x="5162211" y="1099577"/>
                    </a:cubicBezTo>
                    <a:cubicBezTo>
                      <a:pt x="5158574" y="1100357"/>
                      <a:pt x="271900" y="1430651"/>
                      <a:pt x="0" y="1437537"/>
                    </a:cubicBezTo>
                    <a:close/>
                  </a:path>
                </a:pathLst>
              </a:custGeom>
              <a:solidFill>
                <a:srgbClr val="AEAEA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
              <p:cNvSpPr/>
              <p:nvPr/>
            </p:nvSpPr>
            <p:spPr>
              <a:xfrm>
                <a:off x="648855" y="4121686"/>
                <a:ext cx="4818427" cy="1855003"/>
              </a:xfrm>
              <a:custGeom>
                <a:avLst/>
                <a:gdLst/>
                <a:ahLst/>
                <a:cxnLst/>
                <a:rect l="l" t="t" r="r" b="b"/>
                <a:pathLst>
                  <a:path w="10354626" h="3986333" extrusionOk="0">
                    <a:moveTo>
                      <a:pt x="6058873" y="2518232"/>
                    </a:moveTo>
                    <a:lnTo>
                      <a:pt x="6017705" y="2568234"/>
                    </a:lnTo>
                    <a:lnTo>
                      <a:pt x="5971544" y="2629592"/>
                    </a:lnTo>
                    <a:close/>
                    <a:moveTo>
                      <a:pt x="7750526" y="127"/>
                    </a:moveTo>
                    <a:cubicBezTo>
                      <a:pt x="7766099" y="777"/>
                      <a:pt x="7781574" y="3895"/>
                      <a:pt x="7797618" y="9091"/>
                    </a:cubicBezTo>
                    <a:cubicBezTo>
                      <a:pt x="8033144" y="85218"/>
                      <a:pt x="8921010" y="367641"/>
                      <a:pt x="9129059" y="433830"/>
                    </a:cubicBezTo>
                    <a:cubicBezTo>
                      <a:pt x="9133996" y="435389"/>
                      <a:pt x="8352916" y="621224"/>
                      <a:pt x="8050617" y="761462"/>
                    </a:cubicBezTo>
                    <a:cubicBezTo>
                      <a:pt x="7795799" y="879679"/>
                      <a:pt x="7561703" y="1029010"/>
                      <a:pt x="7348846" y="1212182"/>
                    </a:cubicBezTo>
                    <a:cubicBezTo>
                      <a:pt x="7214389" y="1327883"/>
                      <a:pt x="6582459" y="1926786"/>
                      <a:pt x="6457590" y="2056430"/>
                    </a:cubicBezTo>
                    <a:lnTo>
                      <a:pt x="6448568" y="2066196"/>
                    </a:lnTo>
                    <a:lnTo>
                      <a:pt x="6498690" y="2058930"/>
                    </a:lnTo>
                    <a:cubicBezTo>
                      <a:pt x="6694522" y="2031579"/>
                      <a:pt x="7201138" y="1965194"/>
                      <a:pt x="7370738" y="1949791"/>
                    </a:cubicBezTo>
                    <a:lnTo>
                      <a:pt x="7424070" y="1946777"/>
                    </a:lnTo>
                    <a:lnTo>
                      <a:pt x="7424454" y="1946691"/>
                    </a:lnTo>
                    <a:cubicBezTo>
                      <a:pt x="7459529" y="1932596"/>
                      <a:pt x="7497203" y="1937402"/>
                      <a:pt x="7533188" y="1935129"/>
                    </a:cubicBezTo>
                    <a:cubicBezTo>
                      <a:pt x="7809375" y="1917396"/>
                      <a:pt x="9031498" y="1968386"/>
                      <a:pt x="9139843" y="1978648"/>
                    </a:cubicBezTo>
                    <a:cubicBezTo>
                      <a:pt x="9154132" y="1980012"/>
                      <a:pt x="9163096" y="1988002"/>
                      <a:pt x="9173294" y="1996186"/>
                    </a:cubicBezTo>
                    <a:cubicBezTo>
                      <a:pt x="9240522" y="2050293"/>
                      <a:pt x="9996726" y="2635471"/>
                      <a:pt x="10165283" y="2770706"/>
                    </a:cubicBezTo>
                    <a:cubicBezTo>
                      <a:pt x="10180093" y="2782593"/>
                      <a:pt x="10203541" y="2793765"/>
                      <a:pt x="10197241" y="2814875"/>
                    </a:cubicBezTo>
                    <a:cubicBezTo>
                      <a:pt x="10190550" y="2837480"/>
                      <a:pt x="10164568" y="2834687"/>
                      <a:pt x="10144107" y="2836765"/>
                    </a:cubicBezTo>
                    <a:cubicBezTo>
                      <a:pt x="10017446" y="2849756"/>
                      <a:pt x="9890330" y="2856836"/>
                      <a:pt x="9763473" y="2868009"/>
                    </a:cubicBezTo>
                    <a:cubicBezTo>
                      <a:pt x="9723721" y="2871516"/>
                      <a:pt x="9203173" y="2887885"/>
                      <a:pt x="9102689" y="2889768"/>
                    </a:cubicBezTo>
                    <a:cubicBezTo>
                      <a:pt x="9033934" y="2891068"/>
                      <a:pt x="8850956" y="2884345"/>
                      <a:pt x="8667565" y="2875860"/>
                    </a:cubicBezTo>
                    <a:lnTo>
                      <a:pt x="8613094" y="2873215"/>
                    </a:lnTo>
                    <a:lnTo>
                      <a:pt x="8741730" y="2889567"/>
                    </a:lnTo>
                    <a:cubicBezTo>
                      <a:pt x="8936575" y="2915958"/>
                      <a:pt x="9086572" y="2940871"/>
                      <a:pt x="9148222" y="2952903"/>
                    </a:cubicBezTo>
                    <a:cubicBezTo>
                      <a:pt x="9154392" y="2954137"/>
                      <a:pt x="9160303" y="2956801"/>
                      <a:pt x="9166344" y="2958814"/>
                    </a:cubicBezTo>
                    <a:lnTo>
                      <a:pt x="9152719" y="2959550"/>
                    </a:lnTo>
                    <a:lnTo>
                      <a:pt x="9165564" y="2959529"/>
                    </a:lnTo>
                    <a:cubicBezTo>
                      <a:pt x="9198042" y="2959529"/>
                      <a:pt x="9222465" y="2967713"/>
                      <a:pt x="9256501" y="2998502"/>
                    </a:cubicBezTo>
                    <a:cubicBezTo>
                      <a:pt x="9392841" y="3121916"/>
                      <a:pt x="9673705" y="3374654"/>
                      <a:pt x="9773346" y="3464552"/>
                    </a:cubicBezTo>
                    <a:cubicBezTo>
                      <a:pt x="9855254" y="3538470"/>
                      <a:pt x="9936772" y="3612908"/>
                      <a:pt x="10018939" y="3686502"/>
                    </a:cubicBezTo>
                    <a:cubicBezTo>
                      <a:pt x="10109032" y="3767111"/>
                      <a:pt x="10199774" y="3846940"/>
                      <a:pt x="10290060" y="3927289"/>
                    </a:cubicBezTo>
                    <a:cubicBezTo>
                      <a:pt x="10311821" y="3946646"/>
                      <a:pt x="10333125" y="3966587"/>
                      <a:pt x="10354626" y="3986333"/>
                    </a:cubicBezTo>
                    <a:cubicBezTo>
                      <a:pt x="10319290" y="3985813"/>
                      <a:pt x="10283825" y="3987048"/>
                      <a:pt x="10248619" y="3984514"/>
                    </a:cubicBezTo>
                    <a:cubicBezTo>
                      <a:pt x="10065577" y="3971264"/>
                      <a:pt x="9882600" y="3956064"/>
                      <a:pt x="9700531" y="3932680"/>
                    </a:cubicBezTo>
                    <a:cubicBezTo>
                      <a:pt x="9440323" y="3899294"/>
                      <a:pt x="9182128" y="3854280"/>
                      <a:pt x="8925038" y="3801472"/>
                    </a:cubicBezTo>
                    <a:cubicBezTo>
                      <a:pt x="8664179" y="3747884"/>
                      <a:pt x="8411635" y="3665067"/>
                      <a:pt x="8156883" y="3590044"/>
                    </a:cubicBezTo>
                    <a:cubicBezTo>
                      <a:pt x="8092902" y="3571207"/>
                      <a:pt x="8028207" y="3554774"/>
                      <a:pt x="7963837" y="3537171"/>
                    </a:cubicBezTo>
                    <a:lnTo>
                      <a:pt x="7966219" y="3533327"/>
                    </a:lnTo>
                    <a:lnTo>
                      <a:pt x="7963772" y="3537171"/>
                    </a:lnTo>
                    <a:cubicBezTo>
                      <a:pt x="7845880" y="3510669"/>
                      <a:pt x="7169116" y="3362508"/>
                      <a:pt x="6945672" y="3331070"/>
                    </a:cubicBezTo>
                    <a:cubicBezTo>
                      <a:pt x="6768021" y="3306062"/>
                      <a:pt x="6589265" y="3291058"/>
                      <a:pt x="6409536" y="3297618"/>
                    </a:cubicBezTo>
                    <a:cubicBezTo>
                      <a:pt x="6028642" y="3311583"/>
                      <a:pt x="5631963" y="3420707"/>
                      <a:pt x="5241780" y="3809591"/>
                    </a:cubicBezTo>
                    <a:lnTo>
                      <a:pt x="5368663" y="3653671"/>
                    </a:lnTo>
                    <a:lnTo>
                      <a:pt x="5358699" y="3663379"/>
                    </a:lnTo>
                    <a:cubicBezTo>
                      <a:pt x="5324078" y="3702092"/>
                      <a:pt x="5218721" y="3838562"/>
                      <a:pt x="5203197" y="3849085"/>
                    </a:cubicBezTo>
                    <a:lnTo>
                      <a:pt x="5203199" y="3849081"/>
                    </a:lnTo>
                    <a:lnTo>
                      <a:pt x="5203197" y="3849084"/>
                    </a:lnTo>
                    <a:cubicBezTo>
                      <a:pt x="5190726" y="3865323"/>
                      <a:pt x="5183386" y="3851617"/>
                      <a:pt x="5175396" y="3844083"/>
                    </a:cubicBezTo>
                    <a:cubicBezTo>
                      <a:pt x="5015867" y="3694167"/>
                      <a:pt x="4838996" y="3569129"/>
                      <a:pt x="4641208" y="3474620"/>
                    </a:cubicBezTo>
                    <a:cubicBezTo>
                      <a:pt x="4449592" y="3383034"/>
                      <a:pt x="4248557" y="3323600"/>
                      <a:pt x="4037649" y="3296255"/>
                    </a:cubicBezTo>
                    <a:cubicBezTo>
                      <a:pt x="3806605" y="3266310"/>
                      <a:pt x="3576146" y="3271897"/>
                      <a:pt x="3345882" y="3302815"/>
                    </a:cubicBezTo>
                    <a:cubicBezTo>
                      <a:pt x="2965962" y="3353805"/>
                      <a:pt x="2594746" y="3444286"/>
                      <a:pt x="2227947" y="3553670"/>
                    </a:cubicBezTo>
                    <a:cubicBezTo>
                      <a:pt x="2042371" y="3609011"/>
                      <a:pt x="1865694" y="3689750"/>
                      <a:pt x="1680638" y="3746910"/>
                    </a:cubicBezTo>
                    <a:cubicBezTo>
                      <a:pt x="1465508" y="3813294"/>
                      <a:pt x="1245897" y="3859412"/>
                      <a:pt x="1023881" y="3895527"/>
                    </a:cubicBezTo>
                    <a:cubicBezTo>
                      <a:pt x="871367" y="3920339"/>
                      <a:pt x="344715" y="3992309"/>
                      <a:pt x="0" y="3966522"/>
                    </a:cubicBezTo>
                    <a:cubicBezTo>
                      <a:pt x="64240" y="3908713"/>
                      <a:pt x="891244" y="3180505"/>
                      <a:pt x="1049084" y="3032798"/>
                    </a:cubicBezTo>
                    <a:cubicBezTo>
                      <a:pt x="1106763" y="2978821"/>
                      <a:pt x="1172173" y="2957711"/>
                      <a:pt x="1243818" y="2940627"/>
                    </a:cubicBezTo>
                    <a:cubicBezTo>
                      <a:pt x="1756830" y="2818318"/>
                      <a:pt x="3308274" y="2398191"/>
                      <a:pt x="3583226" y="2363440"/>
                    </a:cubicBezTo>
                    <a:cubicBezTo>
                      <a:pt x="3754836" y="2341745"/>
                      <a:pt x="3927031" y="2326481"/>
                      <a:pt x="4100071" y="2324272"/>
                    </a:cubicBezTo>
                    <a:cubicBezTo>
                      <a:pt x="4495515" y="2319206"/>
                      <a:pt x="4853935" y="2434760"/>
                      <a:pt x="5178969" y="2657945"/>
                    </a:cubicBezTo>
                    <a:cubicBezTo>
                      <a:pt x="5215278" y="2682887"/>
                      <a:pt x="5214823" y="2682692"/>
                      <a:pt x="5228789" y="2639887"/>
                    </a:cubicBezTo>
                    <a:cubicBezTo>
                      <a:pt x="5364674" y="2223138"/>
                      <a:pt x="5536739" y="1822302"/>
                      <a:pt x="5765380" y="1447578"/>
                    </a:cubicBezTo>
                    <a:cubicBezTo>
                      <a:pt x="6067159" y="953013"/>
                      <a:pt x="6471178" y="564974"/>
                      <a:pt x="6983930" y="291904"/>
                    </a:cubicBezTo>
                    <a:cubicBezTo>
                      <a:pt x="7213090" y="169854"/>
                      <a:pt x="7453488" y="76839"/>
                      <a:pt x="7702849" y="5973"/>
                    </a:cubicBezTo>
                    <a:cubicBezTo>
                      <a:pt x="7719282" y="1297"/>
                      <a:pt x="7734953" y="-522"/>
                      <a:pt x="7750526" y="127"/>
                    </a:cubicBezTo>
                    <a:close/>
                  </a:path>
                </a:pathLst>
              </a:custGeom>
              <a:solidFill>
                <a:srgbClr val="ECEC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
              <p:cNvSpPr/>
              <p:nvPr/>
            </p:nvSpPr>
            <p:spPr>
              <a:xfrm>
                <a:off x="2728166" y="5985885"/>
                <a:ext cx="640641" cy="202900"/>
              </a:xfrm>
              <a:custGeom>
                <a:avLst/>
                <a:gdLst/>
                <a:ahLst/>
                <a:cxnLst/>
                <a:rect l="l" t="t" r="r" b="b"/>
                <a:pathLst>
                  <a:path w="1376715" h="436024" extrusionOk="0">
                    <a:moveTo>
                      <a:pt x="1376715" y="377500"/>
                    </a:moveTo>
                    <a:cubicBezTo>
                      <a:pt x="1354761" y="399325"/>
                      <a:pt x="1312215" y="419786"/>
                      <a:pt x="1285649" y="436024"/>
                    </a:cubicBezTo>
                    <a:cubicBezTo>
                      <a:pt x="1280517" y="421345"/>
                      <a:pt x="1138851" y="278964"/>
                      <a:pt x="1064478" y="234015"/>
                    </a:cubicBezTo>
                    <a:cubicBezTo>
                      <a:pt x="932620" y="154251"/>
                      <a:pt x="789265" y="112875"/>
                      <a:pt x="634867" y="123982"/>
                    </a:cubicBezTo>
                    <a:cubicBezTo>
                      <a:pt x="457021" y="136778"/>
                      <a:pt x="254233" y="206994"/>
                      <a:pt x="82428" y="427905"/>
                    </a:cubicBezTo>
                    <a:cubicBezTo>
                      <a:pt x="56316" y="413031"/>
                      <a:pt x="21175" y="393219"/>
                      <a:pt x="0" y="372174"/>
                    </a:cubicBezTo>
                    <a:cubicBezTo>
                      <a:pt x="140692" y="166982"/>
                      <a:pt x="330425" y="40190"/>
                      <a:pt x="578746" y="7518"/>
                    </a:cubicBezTo>
                    <a:cubicBezTo>
                      <a:pt x="839864" y="-26843"/>
                      <a:pt x="1065582" y="57728"/>
                      <a:pt x="1256549" y="237717"/>
                    </a:cubicBezTo>
                    <a:cubicBezTo>
                      <a:pt x="1301628" y="280198"/>
                      <a:pt x="1339886" y="328200"/>
                      <a:pt x="1376715" y="377500"/>
                    </a:cubicBezTo>
                    <a:close/>
                  </a:path>
                </a:pathLst>
              </a:custGeom>
              <a:solidFill>
                <a:srgbClr val="E5C8A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
              <p:cNvSpPr/>
              <p:nvPr/>
            </p:nvSpPr>
            <p:spPr>
              <a:xfrm>
                <a:off x="323529" y="6154673"/>
                <a:ext cx="5432093" cy="260209"/>
              </a:xfrm>
              <a:custGeom>
                <a:avLst/>
                <a:gdLst/>
                <a:ahLst/>
                <a:cxnLst/>
                <a:rect l="l" t="t" r="r" b="b"/>
                <a:pathLst>
                  <a:path w="11673372" h="559180" extrusionOk="0">
                    <a:moveTo>
                      <a:pt x="11672952" y="225105"/>
                    </a:moveTo>
                    <a:cubicBezTo>
                      <a:pt x="11672952" y="219195"/>
                      <a:pt x="11675680" y="211725"/>
                      <a:pt x="11667236" y="208412"/>
                    </a:cubicBezTo>
                    <a:cubicBezTo>
                      <a:pt x="11665742" y="208802"/>
                      <a:pt x="11664443" y="208412"/>
                      <a:pt x="11663404" y="207373"/>
                    </a:cubicBezTo>
                    <a:cubicBezTo>
                      <a:pt x="11648269" y="207373"/>
                      <a:pt x="7336121" y="45051"/>
                      <a:pt x="6805441" y="11275"/>
                    </a:cubicBezTo>
                    <a:cubicBezTo>
                      <a:pt x="6720545" y="5883"/>
                      <a:pt x="6554066" y="13158"/>
                      <a:pt x="6551922" y="13223"/>
                    </a:cubicBezTo>
                    <a:cubicBezTo>
                      <a:pt x="6533735" y="11599"/>
                      <a:pt x="6367126" y="131765"/>
                      <a:pt x="6314643" y="157423"/>
                    </a:cubicBezTo>
                    <a:cubicBezTo>
                      <a:pt x="6148749" y="238486"/>
                      <a:pt x="5975384" y="282461"/>
                      <a:pt x="5788705" y="266741"/>
                    </a:cubicBezTo>
                    <a:cubicBezTo>
                      <a:pt x="5697573" y="259077"/>
                      <a:pt x="5609559" y="240954"/>
                      <a:pt x="5523364" y="210880"/>
                    </a:cubicBezTo>
                    <a:cubicBezTo>
                      <a:pt x="5424503" y="176324"/>
                      <a:pt x="5334216" y="126114"/>
                      <a:pt x="5249320" y="65512"/>
                    </a:cubicBezTo>
                    <a:cubicBezTo>
                      <a:pt x="5220416" y="45700"/>
                      <a:pt x="5170206" y="8806"/>
                      <a:pt x="5168387" y="8287"/>
                    </a:cubicBezTo>
                    <a:cubicBezTo>
                      <a:pt x="5148966" y="-6263"/>
                      <a:pt x="5100379" y="1921"/>
                      <a:pt x="5068681" y="6078"/>
                    </a:cubicBezTo>
                    <a:cubicBezTo>
                      <a:pt x="4989372" y="16341"/>
                      <a:pt x="134981" y="337542"/>
                      <a:pt x="5461" y="344882"/>
                    </a:cubicBezTo>
                    <a:cubicBezTo>
                      <a:pt x="3772" y="348779"/>
                      <a:pt x="655" y="352677"/>
                      <a:pt x="655" y="356574"/>
                    </a:cubicBezTo>
                    <a:cubicBezTo>
                      <a:pt x="330" y="418281"/>
                      <a:pt x="784" y="479923"/>
                      <a:pt x="5" y="541630"/>
                    </a:cubicBezTo>
                    <a:cubicBezTo>
                      <a:pt x="-255" y="559882"/>
                      <a:pt x="9618" y="559817"/>
                      <a:pt x="22739" y="558843"/>
                    </a:cubicBezTo>
                    <a:cubicBezTo>
                      <a:pt x="88538" y="554166"/>
                      <a:pt x="4844393" y="227444"/>
                      <a:pt x="5083946" y="210361"/>
                    </a:cubicBezTo>
                    <a:cubicBezTo>
                      <a:pt x="5103627" y="208932"/>
                      <a:pt x="5118047" y="213024"/>
                      <a:pt x="5133701" y="225625"/>
                    </a:cubicBezTo>
                    <a:cubicBezTo>
                      <a:pt x="5310898" y="368006"/>
                      <a:pt x="5512387" y="455565"/>
                      <a:pt x="5738430" y="479338"/>
                    </a:cubicBezTo>
                    <a:cubicBezTo>
                      <a:pt x="6057617" y="512920"/>
                      <a:pt x="6341339" y="422113"/>
                      <a:pt x="6591220" y="222507"/>
                    </a:cubicBezTo>
                    <a:cubicBezTo>
                      <a:pt x="6602912" y="213219"/>
                      <a:pt x="6613694" y="208347"/>
                      <a:pt x="6629089" y="209191"/>
                    </a:cubicBezTo>
                    <a:cubicBezTo>
                      <a:pt x="6882217" y="222702"/>
                      <a:pt x="11592408" y="478429"/>
                      <a:pt x="11668664" y="460631"/>
                    </a:cubicBezTo>
                    <a:cubicBezTo>
                      <a:pt x="11674511" y="455695"/>
                      <a:pt x="11673082" y="448809"/>
                      <a:pt x="11673082" y="442509"/>
                    </a:cubicBezTo>
                    <a:cubicBezTo>
                      <a:pt x="11673147" y="370019"/>
                      <a:pt x="11673147" y="297530"/>
                      <a:pt x="11672952" y="2251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
              <p:cNvSpPr/>
              <p:nvPr/>
            </p:nvSpPr>
            <p:spPr>
              <a:xfrm>
                <a:off x="1409887" y="5741057"/>
                <a:ext cx="3787597" cy="544165"/>
              </a:xfrm>
              <a:custGeom>
                <a:avLst/>
                <a:gdLst/>
                <a:ahLst/>
                <a:cxnLst/>
                <a:rect l="l" t="t" r="r" b="b"/>
                <a:pathLst>
                  <a:path w="8139410" h="1169390" extrusionOk="0">
                    <a:moveTo>
                      <a:pt x="2443956" y="779008"/>
                    </a:moveTo>
                    <a:cubicBezTo>
                      <a:pt x="2579006" y="786659"/>
                      <a:pt x="2707361" y="829432"/>
                      <a:pt x="2827349" y="903626"/>
                    </a:cubicBezTo>
                    <a:cubicBezTo>
                      <a:pt x="2745506" y="909472"/>
                      <a:pt x="2663663" y="915707"/>
                      <a:pt x="2581755" y="921099"/>
                    </a:cubicBezTo>
                    <a:cubicBezTo>
                      <a:pt x="2356232" y="935779"/>
                      <a:pt x="2130645" y="950198"/>
                      <a:pt x="1905122" y="964554"/>
                    </a:cubicBezTo>
                    <a:cubicBezTo>
                      <a:pt x="1721625" y="976245"/>
                      <a:pt x="1538127" y="987547"/>
                      <a:pt x="1354696" y="999304"/>
                    </a:cubicBezTo>
                    <a:cubicBezTo>
                      <a:pt x="1133461" y="1013465"/>
                      <a:pt x="912224" y="1028014"/>
                      <a:pt x="690988" y="1042240"/>
                    </a:cubicBezTo>
                    <a:cubicBezTo>
                      <a:pt x="612198" y="1047306"/>
                      <a:pt x="533408" y="1051853"/>
                      <a:pt x="454618" y="1056659"/>
                    </a:cubicBezTo>
                    <a:cubicBezTo>
                      <a:pt x="559196" y="1034315"/>
                      <a:pt x="665397" y="1022168"/>
                      <a:pt x="770947" y="1006189"/>
                    </a:cubicBezTo>
                    <a:cubicBezTo>
                      <a:pt x="1058177" y="962670"/>
                      <a:pt x="1345603" y="920319"/>
                      <a:pt x="1633093" y="878294"/>
                    </a:cubicBezTo>
                    <a:cubicBezTo>
                      <a:pt x="1857510" y="845491"/>
                      <a:pt x="2081539" y="809442"/>
                      <a:pt x="2306737" y="783200"/>
                    </a:cubicBezTo>
                    <a:cubicBezTo>
                      <a:pt x="2353179" y="777809"/>
                      <a:pt x="2398940" y="776457"/>
                      <a:pt x="2443956" y="779008"/>
                    </a:cubicBezTo>
                    <a:close/>
                    <a:moveTo>
                      <a:pt x="4604868" y="769176"/>
                    </a:moveTo>
                    <a:cubicBezTo>
                      <a:pt x="4649800" y="765564"/>
                      <a:pt x="4695561" y="765841"/>
                      <a:pt x="4742084" y="770144"/>
                    </a:cubicBezTo>
                    <a:cubicBezTo>
                      <a:pt x="4967802" y="790995"/>
                      <a:pt x="5192675" y="821718"/>
                      <a:pt x="5417808" y="849129"/>
                    </a:cubicBezTo>
                    <a:cubicBezTo>
                      <a:pt x="5706207" y="884270"/>
                      <a:pt x="5994541" y="919735"/>
                      <a:pt x="6282745" y="956434"/>
                    </a:cubicBezTo>
                    <a:cubicBezTo>
                      <a:pt x="6388686" y="969880"/>
                      <a:pt x="6495212" y="972998"/>
                      <a:pt x="6600244" y="992874"/>
                    </a:cubicBezTo>
                    <a:cubicBezTo>
                      <a:pt x="6521389" y="989951"/>
                      <a:pt x="6442469" y="993718"/>
                      <a:pt x="6363614" y="990536"/>
                    </a:cubicBezTo>
                    <a:cubicBezTo>
                      <a:pt x="6142118" y="981637"/>
                      <a:pt x="5920623" y="972348"/>
                      <a:pt x="5699127" y="963450"/>
                    </a:cubicBezTo>
                    <a:cubicBezTo>
                      <a:pt x="5515435" y="956045"/>
                      <a:pt x="5331743" y="949160"/>
                      <a:pt x="5148051" y="941820"/>
                    </a:cubicBezTo>
                    <a:cubicBezTo>
                      <a:pt x="4922203" y="932856"/>
                      <a:pt x="4696421" y="923827"/>
                      <a:pt x="4470574" y="914474"/>
                    </a:cubicBezTo>
                    <a:cubicBezTo>
                      <a:pt x="4388536" y="911031"/>
                      <a:pt x="4306563" y="906744"/>
                      <a:pt x="4224590" y="902847"/>
                    </a:cubicBezTo>
                    <a:cubicBezTo>
                      <a:pt x="4342727" y="825827"/>
                      <a:pt x="4470071" y="780009"/>
                      <a:pt x="4604868" y="769176"/>
                    </a:cubicBezTo>
                    <a:close/>
                    <a:moveTo>
                      <a:pt x="6898515" y="757219"/>
                    </a:moveTo>
                    <a:cubicBezTo>
                      <a:pt x="7312212" y="783006"/>
                      <a:pt x="7725584" y="814509"/>
                      <a:pt x="8139410" y="844778"/>
                    </a:cubicBezTo>
                    <a:cubicBezTo>
                      <a:pt x="7722076" y="871409"/>
                      <a:pt x="7308250" y="842569"/>
                      <a:pt x="6898515" y="757219"/>
                    </a:cubicBezTo>
                    <a:close/>
                    <a:moveTo>
                      <a:pt x="1315722" y="690575"/>
                    </a:moveTo>
                    <a:cubicBezTo>
                      <a:pt x="1162169" y="783850"/>
                      <a:pt x="296777" y="930128"/>
                      <a:pt x="91066" y="897456"/>
                    </a:cubicBezTo>
                    <a:cubicBezTo>
                      <a:pt x="501840" y="840361"/>
                      <a:pt x="908456" y="763584"/>
                      <a:pt x="1315722" y="690575"/>
                    </a:cubicBezTo>
                    <a:close/>
                    <a:moveTo>
                      <a:pt x="3533419" y="639955"/>
                    </a:moveTo>
                    <a:cubicBezTo>
                      <a:pt x="3673469" y="643126"/>
                      <a:pt x="3816609" y="690103"/>
                      <a:pt x="3950870" y="788461"/>
                    </a:cubicBezTo>
                    <a:cubicBezTo>
                      <a:pt x="4017579" y="837372"/>
                      <a:pt x="4074089" y="896481"/>
                      <a:pt x="4124040" y="962150"/>
                    </a:cubicBezTo>
                    <a:cubicBezTo>
                      <a:pt x="3750160" y="1246847"/>
                      <a:pt x="3279953" y="1232557"/>
                      <a:pt x="2914323" y="954096"/>
                    </a:cubicBezTo>
                    <a:cubicBezTo>
                      <a:pt x="3075167" y="751071"/>
                      <a:pt x="3300002" y="634670"/>
                      <a:pt x="3533419" y="639955"/>
                    </a:cubicBezTo>
                    <a:close/>
                    <a:moveTo>
                      <a:pt x="4963921" y="605135"/>
                    </a:moveTo>
                    <a:cubicBezTo>
                      <a:pt x="5164323" y="611720"/>
                      <a:pt x="5363571" y="655564"/>
                      <a:pt x="5561618" y="735458"/>
                    </a:cubicBezTo>
                    <a:cubicBezTo>
                      <a:pt x="5204691" y="642249"/>
                      <a:pt x="4801972" y="590285"/>
                      <a:pt x="4359306" y="698369"/>
                    </a:cubicBezTo>
                    <a:cubicBezTo>
                      <a:pt x="4561965" y="629225"/>
                      <a:pt x="4763519" y="598550"/>
                      <a:pt x="4963921" y="605135"/>
                    </a:cubicBezTo>
                    <a:close/>
                    <a:moveTo>
                      <a:pt x="5528569" y="446245"/>
                    </a:moveTo>
                    <a:cubicBezTo>
                      <a:pt x="5840757" y="448818"/>
                      <a:pt x="6147655" y="498131"/>
                      <a:pt x="6448964" y="597171"/>
                    </a:cubicBezTo>
                    <a:cubicBezTo>
                      <a:pt x="6038450" y="542544"/>
                      <a:pt x="5626182" y="504090"/>
                      <a:pt x="5214629" y="459142"/>
                    </a:cubicBezTo>
                    <a:cubicBezTo>
                      <a:pt x="5319856" y="449723"/>
                      <a:pt x="5424506" y="445388"/>
                      <a:pt x="5528569" y="446245"/>
                    </a:cubicBezTo>
                    <a:close/>
                    <a:moveTo>
                      <a:pt x="6727750" y="432835"/>
                    </a:moveTo>
                    <a:cubicBezTo>
                      <a:pt x="6789327" y="447320"/>
                      <a:pt x="6846422" y="472717"/>
                      <a:pt x="6902933" y="499414"/>
                    </a:cubicBezTo>
                    <a:cubicBezTo>
                      <a:pt x="6901958" y="501882"/>
                      <a:pt x="6901049" y="504350"/>
                      <a:pt x="6900139" y="506883"/>
                    </a:cubicBezTo>
                    <a:cubicBezTo>
                      <a:pt x="6842655" y="482200"/>
                      <a:pt x="6785170" y="457518"/>
                      <a:pt x="6727750" y="432835"/>
                    </a:cubicBezTo>
                    <a:close/>
                    <a:moveTo>
                      <a:pt x="2001312" y="332325"/>
                    </a:moveTo>
                    <a:cubicBezTo>
                      <a:pt x="2224375" y="330758"/>
                      <a:pt x="2447689" y="367490"/>
                      <a:pt x="2671263" y="443422"/>
                    </a:cubicBezTo>
                    <a:cubicBezTo>
                      <a:pt x="2224440" y="344756"/>
                      <a:pt x="1778332" y="344366"/>
                      <a:pt x="1332871" y="451022"/>
                    </a:cubicBezTo>
                    <a:cubicBezTo>
                      <a:pt x="1555439" y="373758"/>
                      <a:pt x="1778250" y="333892"/>
                      <a:pt x="2001312" y="332325"/>
                    </a:cubicBezTo>
                    <a:close/>
                    <a:moveTo>
                      <a:pt x="5032238" y="75413"/>
                    </a:moveTo>
                    <a:cubicBezTo>
                      <a:pt x="5094970" y="75819"/>
                      <a:pt x="5158192" y="77800"/>
                      <a:pt x="5222099" y="81170"/>
                    </a:cubicBezTo>
                    <a:cubicBezTo>
                      <a:pt x="5664180" y="104489"/>
                      <a:pt x="6090868" y="199517"/>
                      <a:pt x="6507293" y="345730"/>
                    </a:cubicBezTo>
                    <a:cubicBezTo>
                      <a:pt x="5834751" y="220043"/>
                      <a:pt x="4660760" y="47069"/>
                      <a:pt x="3720086" y="362424"/>
                    </a:cubicBezTo>
                    <a:cubicBezTo>
                      <a:pt x="4178008" y="146904"/>
                      <a:pt x="4593113" y="72571"/>
                      <a:pt x="5032238" y="75413"/>
                    </a:cubicBezTo>
                    <a:close/>
                    <a:moveTo>
                      <a:pt x="2077187" y="42"/>
                    </a:moveTo>
                    <a:cubicBezTo>
                      <a:pt x="2211124" y="-868"/>
                      <a:pt x="2379161" y="12188"/>
                      <a:pt x="2510889" y="85522"/>
                    </a:cubicBezTo>
                    <a:cubicBezTo>
                      <a:pt x="2177867" y="31675"/>
                      <a:pt x="1976442" y="67530"/>
                      <a:pt x="1778590" y="93576"/>
                    </a:cubicBezTo>
                    <a:cubicBezTo>
                      <a:pt x="1234919" y="165222"/>
                      <a:pt x="704890" y="300717"/>
                      <a:pt x="175183" y="437317"/>
                    </a:cubicBezTo>
                    <a:cubicBezTo>
                      <a:pt x="119711" y="451607"/>
                      <a:pt x="4482" y="478109"/>
                      <a:pt x="0" y="477004"/>
                    </a:cubicBezTo>
                    <a:cubicBezTo>
                      <a:pt x="27217" y="460116"/>
                      <a:pt x="56251" y="452127"/>
                      <a:pt x="84181" y="442383"/>
                    </a:cubicBezTo>
                    <a:cubicBezTo>
                      <a:pt x="494956" y="299678"/>
                      <a:pt x="911121" y="175160"/>
                      <a:pt x="1337223" y="87471"/>
                    </a:cubicBezTo>
                    <a:cubicBezTo>
                      <a:pt x="1580998" y="37326"/>
                      <a:pt x="1827436" y="1666"/>
                      <a:pt x="2077187" y="42"/>
                    </a:cubicBezTo>
                    <a:close/>
                  </a:path>
                </a:pathLst>
              </a:custGeom>
              <a:solidFill>
                <a:srgbClr val="2C2C3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
              <p:cNvSpPr/>
              <p:nvPr/>
            </p:nvSpPr>
            <p:spPr>
              <a:xfrm>
                <a:off x="3584047" y="6024266"/>
                <a:ext cx="473098" cy="399618"/>
              </a:xfrm>
              <a:custGeom>
                <a:avLst/>
                <a:gdLst/>
                <a:ahLst/>
                <a:cxnLst/>
                <a:rect l="l" t="t" r="r" b="b"/>
                <a:pathLst>
                  <a:path w="1016671" h="858764" extrusionOk="0">
                    <a:moveTo>
                      <a:pt x="974711" y="559323"/>
                    </a:moveTo>
                    <a:cubicBezTo>
                      <a:pt x="992053" y="622069"/>
                      <a:pt x="1010566" y="684556"/>
                      <a:pt x="1016671" y="754252"/>
                    </a:cubicBezTo>
                    <a:cubicBezTo>
                      <a:pt x="905015" y="697222"/>
                      <a:pt x="809661" y="624602"/>
                      <a:pt x="719178" y="544903"/>
                    </a:cubicBezTo>
                    <a:cubicBezTo>
                      <a:pt x="694885" y="520740"/>
                      <a:pt x="671113" y="495667"/>
                      <a:pt x="649417" y="475272"/>
                    </a:cubicBezTo>
                    <a:cubicBezTo>
                      <a:pt x="621682" y="449160"/>
                      <a:pt x="619084" y="435000"/>
                      <a:pt x="603949" y="468776"/>
                    </a:cubicBezTo>
                    <a:cubicBezTo>
                      <a:pt x="596415" y="485600"/>
                      <a:pt x="590958" y="501254"/>
                      <a:pt x="572641" y="538408"/>
                    </a:cubicBezTo>
                    <a:cubicBezTo>
                      <a:pt x="540748" y="599140"/>
                      <a:pt x="505153" y="657665"/>
                      <a:pt x="468064" y="715344"/>
                    </a:cubicBezTo>
                    <a:cubicBezTo>
                      <a:pt x="431364" y="761722"/>
                      <a:pt x="398433" y="811023"/>
                      <a:pt x="352249" y="858764"/>
                    </a:cubicBezTo>
                    <a:cubicBezTo>
                      <a:pt x="348222" y="741976"/>
                      <a:pt x="335102" y="631812"/>
                      <a:pt x="303079" y="524702"/>
                    </a:cubicBezTo>
                    <a:cubicBezTo>
                      <a:pt x="283658" y="453447"/>
                      <a:pt x="194734" y="241435"/>
                      <a:pt x="0" y="27863"/>
                    </a:cubicBezTo>
                    <a:cubicBezTo>
                      <a:pt x="23254" y="3960"/>
                      <a:pt x="211493" y="-2211"/>
                      <a:pt x="276383" y="647"/>
                    </a:cubicBezTo>
                    <a:cubicBezTo>
                      <a:pt x="386156" y="5584"/>
                      <a:pt x="494825" y="18380"/>
                      <a:pt x="602001" y="42803"/>
                    </a:cubicBezTo>
                    <a:cubicBezTo>
                      <a:pt x="612783" y="45336"/>
                      <a:pt x="915731" y="377905"/>
                      <a:pt x="974711" y="55932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
              <p:cNvSpPr/>
              <p:nvPr/>
            </p:nvSpPr>
            <p:spPr>
              <a:xfrm>
                <a:off x="3072917" y="5020841"/>
                <a:ext cx="2324420" cy="892369"/>
              </a:xfrm>
              <a:custGeom>
                <a:avLst/>
                <a:gdLst/>
                <a:ahLst/>
                <a:cxnLst/>
                <a:rect l="l" t="t" r="r" b="b"/>
                <a:pathLst>
                  <a:path w="4995095" h="1917668" extrusionOk="0">
                    <a:moveTo>
                      <a:pt x="0" y="1917669"/>
                    </a:moveTo>
                    <a:cubicBezTo>
                      <a:pt x="38778" y="1823744"/>
                      <a:pt x="284762" y="1387898"/>
                      <a:pt x="359134" y="1258963"/>
                    </a:cubicBezTo>
                    <a:cubicBezTo>
                      <a:pt x="363941" y="1250649"/>
                      <a:pt x="561858" y="1038441"/>
                      <a:pt x="647599" y="957962"/>
                    </a:cubicBezTo>
                    <a:cubicBezTo>
                      <a:pt x="777832" y="835783"/>
                      <a:pt x="917096" y="723996"/>
                      <a:pt x="1061815" y="619354"/>
                    </a:cubicBezTo>
                    <a:cubicBezTo>
                      <a:pt x="1244403" y="487366"/>
                      <a:pt x="1435110" y="368498"/>
                      <a:pt x="1634585" y="263402"/>
                    </a:cubicBezTo>
                    <a:cubicBezTo>
                      <a:pt x="1795608" y="178571"/>
                      <a:pt x="1961373" y="104588"/>
                      <a:pt x="2130514" y="37684"/>
                    </a:cubicBezTo>
                    <a:cubicBezTo>
                      <a:pt x="2160069" y="25992"/>
                      <a:pt x="2191378" y="24109"/>
                      <a:pt x="2221257" y="15275"/>
                    </a:cubicBezTo>
                    <a:cubicBezTo>
                      <a:pt x="2256332" y="1180"/>
                      <a:pt x="2294006" y="5986"/>
                      <a:pt x="2329991" y="3713"/>
                    </a:cubicBezTo>
                    <a:cubicBezTo>
                      <a:pt x="2606178" y="-14020"/>
                      <a:pt x="3828301" y="36970"/>
                      <a:pt x="3936646" y="47232"/>
                    </a:cubicBezTo>
                    <a:cubicBezTo>
                      <a:pt x="3950935" y="48596"/>
                      <a:pt x="3959899" y="56586"/>
                      <a:pt x="3970097" y="64770"/>
                    </a:cubicBezTo>
                    <a:cubicBezTo>
                      <a:pt x="4037325" y="118877"/>
                      <a:pt x="4793529" y="704055"/>
                      <a:pt x="4962086" y="839290"/>
                    </a:cubicBezTo>
                    <a:cubicBezTo>
                      <a:pt x="4976896" y="851177"/>
                      <a:pt x="5000344" y="862349"/>
                      <a:pt x="4994044" y="883459"/>
                    </a:cubicBezTo>
                    <a:cubicBezTo>
                      <a:pt x="4987353" y="906064"/>
                      <a:pt x="4961371" y="903271"/>
                      <a:pt x="4940910" y="905349"/>
                    </a:cubicBezTo>
                    <a:cubicBezTo>
                      <a:pt x="4814249" y="918340"/>
                      <a:pt x="4687133" y="925420"/>
                      <a:pt x="4560276" y="936593"/>
                    </a:cubicBezTo>
                    <a:cubicBezTo>
                      <a:pt x="4520524" y="940100"/>
                      <a:pt x="3999976" y="956469"/>
                      <a:pt x="3899492" y="958352"/>
                    </a:cubicBezTo>
                    <a:cubicBezTo>
                      <a:pt x="3761982" y="960951"/>
                      <a:pt x="3167582" y="931461"/>
                      <a:pt x="3026760" y="919964"/>
                    </a:cubicBezTo>
                    <a:cubicBezTo>
                      <a:pt x="2923612" y="911520"/>
                      <a:pt x="2481920" y="881381"/>
                      <a:pt x="2364546" y="880796"/>
                    </a:cubicBezTo>
                    <a:cubicBezTo>
                      <a:pt x="2198458" y="879887"/>
                      <a:pt x="2032758" y="892813"/>
                      <a:pt x="1867773" y="916067"/>
                    </a:cubicBezTo>
                    <a:cubicBezTo>
                      <a:pt x="1684601" y="941854"/>
                      <a:pt x="1503896" y="977969"/>
                      <a:pt x="1325985" y="1028179"/>
                    </a:cubicBezTo>
                    <a:cubicBezTo>
                      <a:pt x="1061230" y="1102877"/>
                      <a:pt x="809401" y="1206674"/>
                      <a:pt x="581475" y="1363475"/>
                    </a:cubicBezTo>
                    <a:cubicBezTo>
                      <a:pt x="425713" y="1470650"/>
                      <a:pt x="281644" y="1591596"/>
                      <a:pt x="155502" y="1731963"/>
                    </a:cubicBezTo>
                    <a:cubicBezTo>
                      <a:pt x="120881" y="1770676"/>
                      <a:pt x="15524" y="1907146"/>
                      <a:pt x="0" y="1917669"/>
                    </a:cubicBezTo>
                    <a:close/>
                  </a:path>
                </a:pathLst>
              </a:custGeom>
              <a:solidFill>
                <a:srgbClr val="C8C8C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
              <p:cNvSpPr/>
              <p:nvPr/>
            </p:nvSpPr>
            <p:spPr>
              <a:xfrm>
                <a:off x="3239220" y="5027889"/>
                <a:ext cx="867337" cy="580175"/>
              </a:xfrm>
              <a:custGeom>
                <a:avLst/>
                <a:gdLst/>
                <a:ahLst/>
                <a:cxnLst/>
                <a:rect l="l" t="t" r="r" b="b"/>
                <a:pathLst>
                  <a:path w="1863875" h="1246775" extrusionOk="0">
                    <a:moveTo>
                      <a:pt x="869094" y="122373"/>
                    </a:moveTo>
                    <a:cubicBezTo>
                      <a:pt x="968085" y="106589"/>
                      <a:pt x="1811522" y="-5263"/>
                      <a:pt x="1863876" y="193"/>
                    </a:cubicBezTo>
                    <a:cubicBezTo>
                      <a:pt x="1792880" y="28968"/>
                      <a:pt x="1721625" y="57028"/>
                      <a:pt x="1650954" y="86648"/>
                    </a:cubicBezTo>
                    <a:cubicBezTo>
                      <a:pt x="1389186" y="196486"/>
                      <a:pt x="1139696" y="329254"/>
                      <a:pt x="901961" y="484495"/>
                    </a:cubicBezTo>
                    <a:cubicBezTo>
                      <a:pt x="712683" y="608104"/>
                      <a:pt x="533018" y="744379"/>
                      <a:pt x="363876" y="894035"/>
                    </a:cubicBezTo>
                    <a:cubicBezTo>
                      <a:pt x="253128" y="992052"/>
                      <a:pt x="16044" y="1252650"/>
                      <a:pt x="0" y="1246674"/>
                    </a:cubicBezTo>
                    <a:cubicBezTo>
                      <a:pt x="214610" y="902934"/>
                      <a:pt x="825899" y="163359"/>
                      <a:pt x="869094" y="122373"/>
                    </a:cubicBezTo>
                    <a:close/>
                  </a:path>
                </a:pathLst>
              </a:custGeom>
              <a:solidFill>
                <a:srgbClr val="A4A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
              <p:cNvSpPr/>
              <p:nvPr/>
            </p:nvSpPr>
            <p:spPr>
              <a:xfrm>
                <a:off x="3090871" y="5423577"/>
                <a:ext cx="1826258" cy="471255"/>
              </a:xfrm>
              <a:custGeom>
                <a:avLst/>
                <a:gdLst/>
                <a:ahLst/>
                <a:cxnLst/>
                <a:rect l="l" t="t" r="r" b="b"/>
                <a:pathLst>
                  <a:path w="3924563" h="1012709" extrusionOk="0">
                    <a:moveTo>
                      <a:pt x="3906442" y="156021"/>
                    </a:moveTo>
                    <a:cubicBezTo>
                      <a:pt x="3912612" y="157255"/>
                      <a:pt x="3918523" y="159919"/>
                      <a:pt x="3924564" y="161932"/>
                    </a:cubicBezTo>
                    <a:cubicBezTo>
                      <a:pt x="3852269" y="162582"/>
                      <a:pt x="3823819" y="169337"/>
                      <a:pt x="3773479" y="173949"/>
                    </a:cubicBezTo>
                    <a:cubicBezTo>
                      <a:pt x="3615119" y="188434"/>
                      <a:pt x="3462931" y="225263"/>
                      <a:pt x="3316003" y="284762"/>
                    </a:cubicBezTo>
                    <a:cubicBezTo>
                      <a:pt x="3102692" y="371086"/>
                      <a:pt x="2924521" y="506972"/>
                      <a:pt x="2770968" y="676438"/>
                    </a:cubicBezTo>
                    <a:cubicBezTo>
                      <a:pt x="2753171" y="696055"/>
                      <a:pt x="2732515" y="714632"/>
                      <a:pt x="2721992" y="740289"/>
                    </a:cubicBezTo>
                    <a:cubicBezTo>
                      <a:pt x="2604100" y="713787"/>
                      <a:pt x="1927336" y="565626"/>
                      <a:pt x="1703892" y="534188"/>
                    </a:cubicBezTo>
                    <a:cubicBezTo>
                      <a:pt x="1526241" y="509180"/>
                      <a:pt x="1347485" y="494176"/>
                      <a:pt x="1167756" y="500736"/>
                    </a:cubicBezTo>
                    <a:cubicBezTo>
                      <a:pt x="786862" y="514701"/>
                      <a:pt x="390183" y="623825"/>
                      <a:pt x="0" y="1012709"/>
                    </a:cubicBezTo>
                    <a:cubicBezTo>
                      <a:pt x="156346" y="799138"/>
                      <a:pt x="409669" y="549777"/>
                      <a:pt x="675594" y="397133"/>
                    </a:cubicBezTo>
                    <a:cubicBezTo>
                      <a:pt x="919499" y="257156"/>
                      <a:pt x="1182890" y="167908"/>
                      <a:pt x="1455765" y="104382"/>
                    </a:cubicBezTo>
                    <a:cubicBezTo>
                      <a:pt x="1564045" y="79180"/>
                      <a:pt x="1966634" y="17798"/>
                      <a:pt x="2059260" y="12407"/>
                    </a:cubicBezTo>
                    <a:cubicBezTo>
                      <a:pt x="2157276" y="6690"/>
                      <a:pt x="2255358" y="-3442"/>
                      <a:pt x="2353374" y="1169"/>
                    </a:cubicBezTo>
                    <a:cubicBezTo>
                      <a:pt x="2949399" y="260"/>
                      <a:pt x="3742041" y="123934"/>
                      <a:pt x="3906442" y="156021"/>
                    </a:cubicBezTo>
                    <a:close/>
                  </a:path>
                </a:pathLst>
              </a:custGeom>
              <a:solidFill>
                <a:srgbClr val="E0E0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5" name="Google Shape;785;p2"/>
            <p:cNvGrpSpPr/>
            <p:nvPr/>
          </p:nvGrpSpPr>
          <p:grpSpPr>
            <a:xfrm>
              <a:off x="8158943" y="517493"/>
              <a:ext cx="4375463" cy="4017201"/>
              <a:chOff x="8237685" y="883722"/>
              <a:chExt cx="4375463" cy="4017201"/>
            </a:xfrm>
          </p:grpSpPr>
          <p:grpSp>
            <p:nvGrpSpPr>
              <p:cNvPr id="786" name="Google Shape;786;p2"/>
              <p:cNvGrpSpPr/>
              <p:nvPr/>
            </p:nvGrpSpPr>
            <p:grpSpPr>
              <a:xfrm rot="-4824263">
                <a:off x="9939404" y="1234687"/>
                <a:ext cx="2647672" cy="2290511"/>
                <a:chOff x="9248308" y="4319711"/>
                <a:chExt cx="4153565" cy="3593262"/>
              </a:xfrm>
            </p:grpSpPr>
            <p:sp>
              <p:nvSpPr>
                <p:cNvPr id="787" name="Google Shape;787;p2"/>
                <p:cNvSpPr/>
                <p:nvPr/>
              </p:nvSpPr>
              <p:spPr>
                <a:xfrm rot="1018244">
                  <a:off x="9415872" y="4574240"/>
                  <a:ext cx="1958939" cy="1440413"/>
                </a:xfrm>
                <a:custGeom>
                  <a:avLst/>
                  <a:gdLst/>
                  <a:ahLst/>
                  <a:cxnLst/>
                  <a:rect l="l" t="t" r="r" b="b"/>
                  <a:pathLst>
                    <a:path w="3036846" h="2233002" extrusionOk="0">
                      <a:moveTo>
                        <a:pt x="3036847" y="1161150"/>
                      </a:moveTo>
                      <a:cubicBezTo>
                        <a:pt x="2957599" y="1106571"/>
                        <a:pt x="2878827" y="1051327"/>
                        <a:pt x="2799007" y="997606"/>
                      </a:cubicBezTo>
                      <a:cubicBezTo>
                        <a:pt x="2403053" y="731668"/>
                        <a:pt x="2002432" y="473350"/>
                        <a:pt x="1575997" y="257894"/>
                      </a:cubicBezTo>
                      <a:cubicBezTo>
                        <a:pt x="1347874" y="142642"/>
                        <a:pt x="1112130" y="49868"/>
                        <a:pt x="856384" y="17102"/>
                      </a:cubicBezTo>
                      <a:cubicBezTo>
                        <a:pt x="793900" y="-2710"/>
                        <a:pt x="727987" y="-424"/>
                        <a:pt x="665026" y="719"/>
                      </a:cubicBezTo>
                      <a:cubicBezTo>
                        <a:pt x="550917" y="2814"/>
                        <a:pt x="439189" y="28722"/>
                        <a:pt x="338224" y="86158"/>
                      </a:cubicBezTo>
                      <a:cubicBezTo>
                        <a:pt x="266024" y="127306"/>
                        <a:pt x="190205" y="165406"/>
                        <a:pt x="146962" y="242559"/>
                      </a:cubicBezTo>
                      <a:cubicBezTo>
                        <a:pt x="96003" y="330284"/>
                        <a:pt x="25708" y="447537"/>
                        <a:pt x="4468" y="715189"/>
                      </a:cubicBezTo>
                      <a:cubicBezTo>
                        <a:pt x="-6391" y="852826"/>
                        <a:pt x="3229" y="991128"/>
                        <a:pt x="25899" y="1127717"/>
                      </a:cubicBezTo>
                      <a:cubicBezTo>
                        <a:pt x="34281" y="1178485"/>
                        <a:pt x="50188" y="1226491"/>
                        <a:pt x="96765" y="1256971"/>
                      </a:cubicBezTo>
                      <a:cubicBezTo>
                        <a:pt x="154582" y="1300596"/>
                        <a:pt x="216780" y="1299739"/>
                        <a:pt x="281359" y="1275164"/>
                      </a:cubicBezTo>
                      <a:cubicBezTo>
                        <a:pt x="346034" y="1242684"/>
                        <a:pt x="415853" y="1173628"/>
                        <a:pt x="433188" y="1114668"/>
                      </a:cubicBezTo>
                      <a:cubicBezTo>
                        <a:pt x="441665" y="1085998"/>
                        <a:pt x="451381" y="1045326"/>
                        <a:pt x="457000" y="1015798"/>
                      </a:cubicBezTo>
                      <a:cubicBezTo>
                        <a:pt x="516246" y="1050374"/>
                        <a:pt x="572253" y="1081902"/>
                        <a:pt x="602352" y="1105524"/>
                      </a:cubicBezTo>
                      <a:cubicBezTo>
                        <a:pt x="594827" y="1124955"/>
                        <a:pt x="758086" y="1671785"/>
                        <a:pt x="786280" y="1733888"/>
                      </a:cubicBezTo>
                      <a:cubicBezTo>
                        <a:pt x="810568" y="1787514"/>
                        <a:pt x="837334" y="1840282"/>
                        <a:pt x="895531" y="1866381"/>
                      </a:cubicBezTo>
                      <a:cubicBezTo>
                        <a:pt x="931441" y="1882669"/>
                        <a:pt x="967731" y="1898004"/>
                        <a:pt x="1007260" y="1903528"/>
                      </a:cubicBezTo>
                      <a:cubicBezTo>
                        <a:pt x="1032691" y="1912196"/>
                        <a:pt x="1059076" y="1913244"/>
                        <a:pt x="1085555" y="1914292"/>
                      </a:cubicBezTo>
                      <a:cubicBezTo>
                        <a:pt x="1187378" y="1918387"/>
                        <a:pt x="1281389" y="1939247"/>
                        <a:pt x="1355970" y="2018400"/>
                      </a:cubicBezTo>
                      <a:cubicBezTo>
                        <a:pt x="1388926" y="2053357"/>
                        <a:pt x="1418835" y="2094124"/>
                        <a:pt x="1465888" y="2113650"/>
                      </a:cubicBezTo>
                      <a:lnTo>
                        <a:pt x="1466270" y="2113364"/>
                      </a:lnTo>
                      <a:cubicBezTo>
                        <a:pt x="1481224" y="2131652"/>
                        <a:pt x="1505322" y="2123270"/>
                        <a:pt x="1523134" y="2132986"/>
                      </a:cubicBezTo>
                      <a:cubicBezTo>
                        <a:pt x="1654102" y="2144416"/>
                        <a:pt x="1776689" y="2105649"/>
                        <a:pt x="1898704" y="2067358"/>
                      </a:cubicBezTo>
                      <a:cubicBezTo>
                        <a:pt x="1931756" y="2056976"/>
                        <a:pt x="1954426" y="2061548"/>
                        <a:pt x="1980620" y="2080884"/>
                      </a:cubicBezTo>
                      <a:cubicBezTo>
                        <a:pt x="2055867" y="2136605"/>
                        <a:pt x="2173596" y="2233760"/>
                        <a:pt x="2301802" y="2232998"/>
                      </a:cubicBezTo>
                      <a:cubicBezTo>
                        <a:pt x="2360477" y="2232617"/>
                        <a:pt x="2417722" y="2221187"/>
                        <a:pt x="2476205" y="2224045"/>
                      </a:cubicBezTo>
                      <a:cubicBezTo>
                        <a:pt x="2525544" y="2121746"/>
                        <a:pt x="2978077" y="1272307"/>
                        <a:pt x="3036847" y="1161150"/>
                      </a:cubicBezTo>
                      <a:close/>
                    </a:path>
                  </a:pathLst>
                </a:custGeom>
                <a:solidFill>
                  <a:srgbClr val="FBC39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
                <p:cNvSpPr/>
                <p:nvPr/>
              </p:nvSpPr>
              <p:spPr>
                <a:xfrm rot="1018244">
                  <a:off x="10821720" y="5899501"/>
                  <a:ext cx="2383558" cy="1702685"/>
                </a:xfrm>
                <a:custGeom>
                  <a:avLst/>
                  <a:gdLst/>
                  <a:ahLst/>
                  <a:cxnLst/>
                  <a:rect l="l" t="t" r="r" b="b"/>
                  <a:pathLst>
                    <a:path w="2383560" h="1702685" extrusionOk="0">
                      <a:moveTo>
                        <a:pt x="541812" y="693"/>
                      </a:moveTo>
                      <a:cubicBezTo>
                        <a:pt x="546712" y="-1028"/>
                        <a:pt x="552825" y="462"/>
                        <a:pt x="561580" y="5132"/>
                      </a:cubicBezTo>
                      <a:lnTo>
                        <a:pt x="2383560" y="1078892"/>
                      </a:lnTo>
                      <a:lnTo>
                        <a:pt x="1157239" y="1702685"/>
                      </a:lnTo>
                      <a:lnTo>
                        <a:pt x="20279" y="1046199"/>
                      </a:lnTo>
                      <a:cubicBezTo>
                        <a:pt x="-5711" y="1032190"/>
                        <a:pt x="-2577" y="1022851"/>
                        <a:pt x="6884" y="998336"/>
                      </a:cubicBezTo>
                      <a:cubicBezTo>
                        <a:pt x="20709" y="965834"/>
                        <a:pt x="516667" y="42058"/>
                        <a:pt x="529324" y="15515"/>
                      </a:cubicBezTo>
                      <a:cubicBezTo>
                        <a:pt x="533225" y="7343"/>
                        <a:pt x="536912" y="2413"/>
                        <a:pt x="541812" y="69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
                <p:cNvSpPr/>
                <p:nvPr/>
              </p:nvSpPr>
              <p:spPr>
                <a:xfrm rot="1018244">
                  <a:off x="10759475" y="5554917"/>
                  <a:ext cx="718499" cy="975145"/>
                </a:xfrm>
                <a:custGeom>
                  <a:avLst/>
                  <a:gdLst/>
                  <a:ahLst/>
                  <a:cxnLst/>
                  <a:rect l="l" t="t" r="r" b="b"/>
                  <a:pathLst>
                    <a:path w="1113853" h="1511720" extrusionOk="0">
                      <a:moveTo>
                        <a:pt x="664274" y="18677"/>
                      </a:moveTo>
                      <a:cubicBezTo>
                        <a:pt x="674275" y="7342"/>
                        <a:pt x="680847" y="-7422"/>
                        <a:pt x="701897" y="4294"/>
                      </a:cubicBezTo>
                      <a:cubicBezTo>
                        <a:pt x="838105" y="80494"/>
                        <a:pt x="980408" y="145359"/>
                        <a:pt x="1113853" y="226703"/>
                      </a:cubicBezTo>
                      <a:cubicBezTo>
                        <a:pt x="894302" y="646279"/>
                        <a:pt x="561594" y="1265309"/>
                        <a:pt x="427196" y="1511721"/>
                      </a:cubicBezTo>
                      <a:cubicBezTo>
                        <a:pt x="315373" y="1449522"/>
                        <a:pt x="63055" y="1324173"/>
                        <a:pt x="14192" y="1299313"/>
                      </a:cubicBezTo>
                      <a:cubicBezTo>
                        <a:pt x="4286" y="1294265"/>
                        <a:pt x="-3143" y="1281787"/>
                        <a:pt x="1333" y="1271119"/>
                      </a:cubicBezTo>
                      <a:cubicBezTo>
                        <a:pt x="31051" y="1201301"/>
                        <a:pt x="647890" y="52776"/>
                        <a:pt x="664274" y="18677"/>
                      </a:cubicBezTo>
                      <a:close/>
                    </a:path>
                  </a:pathLst>
                </a:custGeom>
                <a:solidFill>
                  <a:srgbClr val="FECF9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0" name="Google Shape;790;p2"/>
              <p:cNvSpPr/>
              <p:nvPr/>
            </p:nvSpPr>
            <p:spPr>
              <a:xfrm rot="-3806019">
                <a:off x="8475328" y="2943465"/>
                <a:ext cx="1758613" cy="1618248"/>
              </a:xfrm>
              <a:custGeom>
                <a:avLst/>
                <a:gdLst/>
                <a:ahLst/>
                <a:cxnLst/>
                <a:rect l="l" t="t" r="r" b="b"/>
                <a:pathLst>
                  <a:path w="1758613" h="1618248" extrusionOk="0">
                    <a:moveTo>
                      <a:pt x="1447422" y="527561"/>
                    </a:moveTo>
                    <a:cubicBezTo>
                      <a:pt x="1341370" y="276826"/>
                      <a:pt x="1093095" y="100892"/>
                      <a:pt x="803728" y="100892"/>
                    </a:cubicBezTo>
                    <a:cubicBezTo>
                      <a:pt x="417905" y="100892"/>
                      <a:pt x="105135" y="413663"/>
                      <a:pt x="105135" y="799485"/>
                    </a:cubicBezTo>
                    <a:cubicBezTo>
                      <a:pt x="105134" y="1185308"/>
                      <a:pt x="417905" y="1498078"/>
                      <a:pt x="803728" y="1498078"/>
                    </a:cubicBezTo>
                    <a:cubicBezTo>
                      <a:pt x="1189550" y="1498078"/>
                      <a:pt x="1502321" y="1185307"/>
                      <a:pt x="1502321" y="799485"/>
                    </a:cubicBezTo>
                    <a:cubicBezTo>
                      <a:pt x="1502321" y="703030"/>
                      <a:pt x="1482773" y="611140"/>
                      <a:pt x="1447422" y="527561"/>
                    </a:cubicBezTo>
                    <a:close/>
                    <a:moveTo>
                      <a:pt x="1520591" y="423461"/>
                    </a:moveTo>
                    <a:cubicBezTo>
                      <a:pt x="1582872" y="538116"/>
                      <a:pt x="1618248" y="669509"/>
                      <a:pt x="1618248" y="809170"/>
                    </a:cubicBezTo>
                    <a:cubicBezTo>
                      <a:pt x="1618248" y="922220"/>
                      <a:pt x="1595049" y="1029845"/>
                      <a:pt x="1553141" y="1127600"/>
                    </a:cubicBezTo>
                    <a:lnTo>
                      <a:pt x="1758613" y="1246216"/>
                    </a:lnTo>
                    <a:lnTo>
                      <a:pt x="1657116" y="1421941"/>
                    </a:lnTo>
                    <a:lnTo>
                      <a:pt x="1450333" y="1302577"/>
                    </a:lnTo>
                    <a:cubicBezTo>
                      <a:pt x="1302391" y="1494533"/>
                      <a:pt x="1070210" y="1618247"/>
                      <a:pt x="809124" y="1618248"/>
                    </a:cubicBezTo>
                    <a:cubicBezTo>
                      <a:pt x="362256" y="1618247"/>
                      <a:pt x="0" y="1255991"/>
                      <a:pt x="0" y="809124"/>
                    </a:cubicBezTo>
                    <a:cubicBezTo>
                      <a:pt x="0" y="362256"/>
                      <a:pt x="362256" y="0"/>
                      <a:pt x="809124" y="0"/>
                    </a:cubicBezTo>
                    <a:cubicBezTo>
                      <a:pt x="1116346" y="0"/>
                      <a:pt x="1383575" y="171222"/>
                      <a:pt x="1520591" y="423461"/>
                    </a:cubicBezTo>
                    <a:close/>
                  </a:path>
                </a:pathLst>
              </a:custGeom>
              <a:solidFill>
                <a:srgbClr val="01010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
              <p:cNvSpPr/>
              <p:nvPr/>
            </p:nvSpPr>
            <p:spPr>
              <a:xfrm rot="-3806019">
                <a:off x="10054726" y="2824413"/>
                <a:ext cx="728422" cy="395568"/>
              </a:xfrm>
              <a:custGeom>
                <a:avLst/>
                <a:gdLst/>
                <a:ahLst/>
                <a:cxnLst/>
                <a:rect l="l" t="t" r="r" b="b"/>
                <a:pathLst>
                  <a:path w="1771503" h="962012" extrusionOk="0">
                    <a:moveTo>
                      <a:pt x="29049" y="514285"/>
                    </a:moveTo>
                    <a:cubicBezTo>
                      <a:pt x="-6289" y="494472"/>
                      <a:pt x="-6003" y="480185"/>
                      <a:pt x="11904" y="444943"/>
                    </a:cubicBezTo>
                    <a:cubicBezTo>
                      <a:pt x="19524" y="429893"/>
                      <a:pt x="242028" y="47083"/>
                      <a:pt x="242885" y="45940"/>
                    </a:cubicBezTo>
                    <a:cubicBezTo>
                      <a:pt x="283367" y="-12829"/>
                      <a:pt x="288701" y="-11114"/>
                      <a:pt x="361091" y="27938"/>
                    </a:cubicBezTo>
                    <a:cubicBezTo>
                      <a:pt x="816386" y="296067"/>
                      <a:pt x="1779172" y="843278"/>
                      <a:pt x="1771457" y="875758"/>
                    </a:cubicBezTo>
                    <a:cubicBezTo>
                      <a:pt x="1758979" y="928241"/>
                      <a:pt x="1719070" y="965388"/>
                      <a:pt x="1681732" y="961769"/>
                    </a:cubicBezTo>
                    <a:cubicBezTo>
                      <a:pt x="1479230" y="941957"/>
                      <a:pt x="1282444" y="898332"/>
                      <a:pt x="1093658" y="820513"/>
                    </a:cubicBezTo>
                    <a:cubicBezTo>
                      <a:pt x="1011934" y="786795"/>
                      <a:pt x="932019" y="747838"/>
                      <a:pt x="845723" y="726121"/>
                    </a:cubicBezTo>
                    <a:cubicBezTo>
                      <a:pt x="755616" y="703546"/>
                      <a:pt x="711992" y="729740"/>
                      <a:pt x="688084" y="819656"/>
                    </a:cubicBezTo>
                    <a:cubicBezTo>
                      <a:pt x="669320" y="890331"/>
                      <a:pt x="669415" y="890236"/>
                      <a:pt x="607407" y="853184"/>
                    </a:cubicBezTo>
                    <a:cubicBezTo>
                      <a:pt x="585690" y="840230"/>
                      <a:pt x="136777" y="574578"/>
                      <a:pt x="29049" y="514285"/>
                    </a:cubicBezTo>
                    <a:close/>
                  </a:path>
                </a:pathLst>
              </a:custGeom>
              <a:solidFill>
                <a:srgbClr val="FE000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
              <p:cNvSpPr/>
              <p:nvPr/>
            </p:nvSpPr>
            <p:spPr>
              <a:xfrm rot="-3806019">
                <a:off x="8669963" y="4022054"/>
                <a:ext cx="211833" cy="451694"/>
              </a:xfrm>
              <a:custGeom>
                <a:avLst/>
                <a:gdLst/>
                <a:ahLst/>
                <a:cxnLst/>
                <a:rect l="l" t="t" r="r" b="b"/>
                <a:pathLst>
                  <a:path w="211833" h="451694" extrusionOk="0">
                    <a:moveTo>
                      <a:pt x="209722" y="0"/>
                    </a:moveTo>
                    <a:lnTo>
                      <a:pt x="211833" y="6377"/>
                    </a:lnTo>
                    <a:cubicBezTo>
                      <a:pt x="206181" y="24946"/>
                      <a:pt x="94782" y="277549"/>
                      <a:pt x="14245" y="426680"/>
                    </a:cubicBezTo>
                    <a:lnTo>
                      <a:pt x="0" y="451694"/>
                    </a:lnTo>
                    <a:lnTo>
                      <a:pt x="2071" y="431158"/>
                    </a:lnTo>
                    <a:lnTo>
                      <a:pt x="4832" y="423703"/>
                    </a:lnTo>
                    <a:cubicBezTo>
                      <a:pt x="16078" y="392758"/>
                      <a:pt x="28644" y="356938"/>
                      <a:pt x="34909" y="335950"/>
                    </a:cubicBezTo>
                    <a:lnTo>
                      <a:pt x="64980" y="202496"/>
                    </a:lnTo>
                    <a:lnTo>
                      <a:pt x="114196" y="111824"/>
                    </a:lnTo>
                    <a:cubicBezTo>
                      <a:pt x="139304" y="74658"/>
                      <a:pt x="167895" y="40039"/>
                      <a:pt x="199500" y="8434"/>
                    </a:cubicBezTo>
                    <a:lnTo>
                      <a:pt x="209722" y="0"/>
                    </a:lnTo>
                    <a:close/>
                  </a:path>
                </a:pathLst>
              </a:custGeom>
              <a:solidFill>
                <a:srgbClr val="A4A2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
              <p:cNvSpPr/>
              <p:nvPr/>
            </p:nvSpPr>
            <p:spPr>
              <a:xfrm rot="-3806019">
                <a:off x="8785375" y="3473465"/>
                <a:ext cx="675522" cy="1389160"/>
              </a:xfrm>
              <a:custGeom>
                <a:avLst/>
                <a:gdLst/>
                <a:ahLst/>
                <a:cxnLst/>
                <a:rect l="l" t="t" r="r" b="b"/>
                <a:pathLst>
                  <a:path w="675522" h="1389160" extrusionOk="0">
                    <a:moveTo>
                      <a:pt x="675522" y="0"/>
                    </a:moveTo>
                    <a:lnTo>
                      <a:pt x="667820" y="33157"/>
                    </a:lnTo>
                    <a:cubicBezTo>
                      <a:pt x="637317" y="132886"/>
                      <a:pt x="593194" y="228441"/>
                      <a:pt x="535940" y="319916"/>
                    </a:cubicBezTo>
                    <a:cubicBezTo>
                      <a:pt x="449176" y="458531"/>
                      <a:pt x="344286" y="582645"/>
                      <a:pt x="228066" y="697355"/>
                    </a:cubicBezTo>
                    <a:cubicBezTo>
                      <a:pt x="216130" y="709140"/>
                      <a:pt x="215989" y="709022"/>
                      <a:pt x="230350" y="716964"/>
                    </a:cubicBezTo>
                    <a:cubicBezTo>
                      <a:pt x="358867" y="788080"/>
                      <a:pt x="457085" y="888252"/>
                      <a:pt x="521281" y="1020857"/>
                    </a:cubicBezTo>
                    <a:cubicBezTo>
                      <a:pt x="549375" y="1078882"/>
                      <a:pt x="572978" y="1138799"/>
                      <a:pt x="594341" y="1199594"/>
                    </a:cubicBezTo>
                    <a:cubicBezTo>
                      <a:pt x="602899" y="1223945"/>
                      <a:pt x="616723" y="1278892"/>
                      <a:pt x="633345" y="1350603"/>
                    </a:cubicBezTo>
                    <a:lnTo>
                      <a:pt x="642046" y="1389160"/>
                    </a:lnTo>
                    <a:lnTo>
                      <a:pt x="557803" y="1380668"/>
                    </a:lnTo>
                    <a:cubicBezTo>
                      <a:pt x="239466" y="1315527"/>
                      <a:pt x="0" y="1033862"/>
                      <a:pt x="1" y="696267"/>
                    </a:cubicBezTo>
                    <a:lnTo>
                      <a:pt x="5114" y="645548"/>
                    </a:lnTo>
                    <a:lnTo>
                      <a:pt x="19359" y="620534"/>
                    </a:lnTo>
                    <a:cubicBezTo>
                      <a:pt x="99896" y="471403"/>
                      <a:pt x="211295" y="218800"/>
                      <a:pt x="216947" y="200231"/>
                    </a:cubicBezTo>
                    <a:lnTo>
                      <a:pt x="214836" y="193854"/>
                    </a:lnTo>
                    <a:lnTo>
                      <a:pt x="215357" y="193425"/>
                    </a:lnTo>
                    <a:lnTo>
                      <a:pt x="215993" y="195347"/>
                    </a:lnTo>
                    <a:lnTo>
                      <a:pt x="217337" y="191790"/>
                    </a:lnTo>
                    <a:lnTo>
                      <a:pt x="308004" y="116984"/>
                    </a:lnTo>
                    <a:cubicBezTo>
                      <a:pt x="382335" y="66766"/>
                      <a:pt x="466850" y="30479"/>
                      <a:pt x="557803" y="11868"/>
                    </a:cubicBezTo>
                    <a:lnTo>
                      <a:pt x="675522" y="0"/>
                    </a:lnTo>
                    <a:close/>
                    <a:moveTo>
                      <a:pt x="130302" y="400505"/>
                    </a:moveTo>
                    <a:lnTo>
                      <a:pt x="107747" y="448157"/>
                    </a:lnTo>
                    <a:lnTo>
                      <a:pt x="120501" y="422552"/>
                    </a:lnTo>
                    <a:lnTo>
                      <a:pt x="130302" y="400505"/>
                    </a:lnTo>
                    <a:close/>
                  </a:path>
                </a:pathLst>
              </a:custGeom>
              <a:solidFill>
                <a:srgbClr val="ECEC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25"/>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Αποτελέσματα - 1</a:t>
            </a:r>
            <a:r>
              <a:rPr lang="en-US" sz="3600" b="1" i="0" u="none" strike="noStrike" cap="none" baseline="30000">
                <a:solidFill>
                  <a:srgbClr val="5DD616"/>
                </a:solidFill>
                <a:latin typeface="Roboto"/>
                <a:ea typeface="Roboto"/>
                <a:cs typeface="Roboto"/>
                <a:sym typeface="Roboto"/>
              </a:rPr>
              <a:t>ο</a:t>
            </a:r>
            <a:r>
              <a:rPr lang="en-US" sz="3600" b="1" i="0" u="none" strike="noStrike" cap="none">
                <a:solidFill>
                  <a:srgbClr val="5DD616"/>
                </a:solidFill>
                <a:latin typeface="Roboto"/>
                <a:ea typeface="Roboto"/>
                <a:cs typeface="Roboto"/>
                <a:sym typeface="Roboto"/>
              </a:rPr>
              <a:t> ερευνητικό ερώτημα</a:t>
            </a:r>
            <a:endParaRPr sz="1400" b="0" i="0" u="none" strike="noStrike" cap="none">
              <a:solidFill>
                <a:srgbClr val="000000"/>
              </a:solidFill>
              <a:latin typeface="Arial"/>
              <a:ea typeface="Arial"/>
              <a:cs typeface="Arial"/>
              <a:sym typeface="Arial"/>
            </a:endParaRPr>
          </a:p>
        </p:txBody>
      </p:sp>
      <p:pic>
        <p:nvPicPr>
          <p:cNvPr id="799" name="Google Shape;799;p25" descr="Εικόνα που περιέχει κείμενο, στιγμιότυπο οθόνης, διάγραμμα, γραμμή&#10;&#10;Περιγραφή που δημιουργήθηκε αυτόματα"/>
          <p:cNvPicPr preferRelativeResize="0"/>
          <p:nvPr/>
        </p:nvPicPr>
        <p:blipFill rotWithShape="1">
          <a:blip r:embed="rId3">
            <a:alphaModFix/>
          </a:blip>
          <a:srcRect/>
          <a:stretch/>
        </p:blipFill>
        <p:spPr>
          <a:xfrm>
            <a:off x="0" y="1384900"/>
            <a:ext cx="7936525" cy="4947325"/>
          </a:xfrm>
          <a:prstGeom prst="rect">
            <a:avLst/>
          </a:prstGeom>
          <a:noFill/>
          <a:ln>
            <a:noFill/>
          </a:ln>
        </p:spPr>
      </p:pic>
      <p:sp>
        <p:nvSpPr>
          <p:cNvPr id="800" name="Google Shape;800;p25"/>
          <p:cNvSpPr txBox="1"/>
          <p:nvPr/>
        </p:nvSpPr>
        <p:spPr>
          <a:xfrm flipH="1">
            <a:off x="7936533" y="1675865"/>
            <a:ext cx="4025597" cy="1807890"/>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err="1">
                <a:solidFill>
                  <a:srgbClr val="171616"/>
                </a:solidFill>
                <a:latin typeface="Roboto"/>
                <a:ea typeface="Roboto"/>
                <a:cs typeface="Roboto"/>
                <a:sym typeface="Roboto"/>
              </a:rPr>
              <a:t>Πόσ</a:t>
            </a:r>
            <a:r>
              <a:rPr lang="en-US" sz="1400" b="0" i="0" u="none" strike="noStrike" cap="none" dirty="0">
                <a:solidFill>
                  <a:srgbClr val="171616"/>
                </a:solidFill>
                <a:latin typeface="Roboto"/>
                <a:ea typeface="Roboto"/>
                <a:cs typeface="Roboto"/>
                <a:sym typeface="Roboto"/>
              </a:rPr>
              <a:t>α παιχνίδια σοβαρού σκοπού έχουν αναπτυχθεί τα τελευταία 20 χρόνια στον τομέα της διοίκησης νοσοκομείων;</a:t>
            </a:r>
            <a:endParaRPr sz="1400" b="0" i="0" u="none" strike="noStrike" cap="none" dirty="0">
              <a:solidFill>
                <a:srgbClr val="171616"/>
              </a:solidFill>
              <a:latin typeface="Roboto"/>
              <a:ea typeface="Roboto"/>
              <a:cs typeface="Roboto"/>
              <a:sym typeface="Roboto"/>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dirty="0">
                <a:solidFill>
                  <a:srgbClr val="F58C00"/>
                </a:solidFill>
                <a:latin typeface="Roboto"/>
                <a:ea typeface="Roboto"/>
                <a:cs typeface="Roboto"/>
                <a:sym typeface="Roboto"/>
              </a:rPr>
              <a:t>36 </a:t>
            </a:r>
            <a:r>
              <a:rPr lang="en-US" sz="1600" b="1" i="0" u="none" strike="noStrike" cap="none" dirty="0" err="1">
                <a:solidFill>
                  <a:srgbClr val="F58C00"/>
                </a:solidFill>
                <a:latin typeface="Roboto"/>
                <a:ea typeface="Roboto"/>
                <a:cs typeface="Roboto"/>
                <a:sym typeface="Roboto"/>
              </a:rPr>
              <a:t>δι</a:t>
            </a:r>
            <a:r>
              <a:rPr lang="en-US" sz="1600" b="1" i="0" u="none" strike="noStrike" cap="none" dirty="0">
                <a:solidFill>
                  <a:srgbClr val="F58C00"/>
                </a:solidFill>
                <a:latin typeface="Roboto"/>
                <a:ea typeface="Roboto"/>
                <a:cs typeface="Roboto"/>
                <a:sym typeface="Roboto"/>
              </a:rPr>
              <a:t>ακριτά μεταξύ τους παιχνίδια</a:t>
            </a:r>
            <a:endParaRPr lang="el-GR" sz="1600" b="1" i="0" u="none" strike="noStrike" cap="none" dirty="0">
              <a:solidFill>
                <a:srgbClr val="F58C00"/>
              </a:solidFill>
              <a:latin typeface="Roboto"/>
              <a:ea typeface="Roboto"/>
              <a:cs typeface="Roboto"/>
              <a:sym typeface="Roboto"/>
            </a:endParaRPr>
          </a:p>
          <a:p>
            <a:pPr marL="0" marR="0" lvl="0" indent="0" algn="just" rtl="0">
              <a:lnSpc>
                <a:spcPct val="107000"/>
              </a:lnSpc>
              <a:spcBef>
                <a:spcPts val="1200"/>
              </a:spcBef>
              <a:spcAft>
                <a:spcPts val="0"/>
              </a:spcAft>
              <a:buClr>
                <a:srgbClr val="000000"/>
              </a:buClr>
              <a:buSzPts val="1600"/>
              <a:buFont typeface="Arial"/>
              <a:buNone/>
            </a:pPr>
            <a:r>
              <a:rPr lang="en-US" sz="1400" b="0" i="0" u="none" strike="noStrike" cap="none" dirty="0">
                <a:solidFill>
                  <a:srgbClr val="F58C00"/>
                </a:solidFill>
                <a:latin typeface="Roboto"/>
                <a:ea typeface="Roboto"/>
                <a:cs typeface="Roboto"/>
                <a:sym typeface="Roboto"/>
              </a:rPr>
              <a:t>3πλα</a:t>
            </a:r>
            <a:r>
              <a:rPr lang="en-US" sz="1400" b="0" i="0" u="none" strike="noStrike" cap="none" dirty="0" err="1">
                <a:solidFill>
                  <a:srgbClr val="F58C00"/>
                </a:solidFill>
                <a:latin typeface="Roboto"/>
                <a:ea typeface="Roboto"/>
                <a:cs typeface="Roboto"/>
                <a:sym typeface="Roboto"/>
              </a:rPr>
              <a:t>σι</a:t>
            </a:r>
            <a:r>
              <a:rPr lang="en-US" sz="1400" b="0" i="0" u="none" strike="noStrike" cap="none" dirty="0">
                <a:solidFill>
                  <a:srgbClr val="F58C00"/>
                </a:solidFill>
                <a:latin typeface="Roboto"/>
                <a:ea typeface="Roboto"/>
                <a:cs typeface="Roboto"/>
                <a:sym typeface="Roboto"/>
              </a:rPr>
              <a:t>ασμός παιχνιδιών την τελευταία 10ετία</a:t>
            </a:r>
            <a:r>
              <a:rPr lang="el-GR" sz="1400" b="0" i="0" u="none" strike="noStrike" cap="none" dirty="0">
                <a:solidFill>
                  <a:srgbClr val="F58C00"/>
                </a:solidFill>
                <a:latin typeface="Roboto"/>
                <a:ea typeface="Roboto"/>
                <a:cs typeface="Roboto"/>
                <a:sym typeface="Roboto"/>
              </a:rPr>
              <a:t> </a:t>
            </a:r>
            <a:r>
              <a:rPr lang="el-GR" sz="1350" dirty="0">
                <a:solidFill>
                  <a:srgbClr val="F58C00"/>
                </a:solidFill>
                <a:latin typeface="Roboto"/>
                <a:ea typeface="Roboto"/>
                <a:cs typeface="Roboto"/>
                <a:sym typeface="Roboto"/>
              </a:rPr>
              <a:t>8</a:t>
            </a:r>
            <a:r>
              <a:rPr lang="en-US" sz="1350" dirty="0">
                <a:solidFill>
                  <a:srgbClr val="F58C00"/>
                </a:solidFill>
                <a:latin typeface="Roboto"/>
                <a:ea typeface="Roboto"/>
                <a:cs typeface="Roboto"/>
                <a:sym typeface="Roboto"/>
              </a:rPr>
              <a:t> </a:t>
            </a:r>
            <a:r>
              <a:rPr lang="el-GR" sz="1350" dirty="0">
                <a:solidFill>
                  <a:srgbClr val="F58C00"/>
                </a:solidFill>
                <a:latin typeface="Roboto"/>
                <a:ea typeface="Roboto"/>
                <a:cs typeface="Roboto"/>
                <a:sym typeface="Roboto"/>
              </a:rPr>
              <a:t>παιχνίδια</a:t>
            </a:r>
            <a:r>
              <a:rPr lang="en-US" sz="1350" dirty="0">
                <a:solidFill>
                  <a:srgbClr val="F58C00"/>
                </a:solidFill>
                <a:latin typeface="Roboto"/>
                <a:ea typeface="Roboto"/>
                <a:cs typeface="Roboto"/>
                <a:sym typeface="Roboto"/>
              </a:rPr>
              <a:t> 2003</a:t>
            </a:r>
            <a:r>
              <a:rPr lang="el-GR" sz="1350" dirty="0">
                <a:solidFill>
                  <a:srgbClr val="F58C00"/>
                </a:solidFill>
                <a:latin typeface="Roboto"/>
                <a:ea typeface="Roboto"/>
                <a:cs typeface="Roboto"/>
                <a:sym typeface="Roboto"/>
              </a:rPr>
              <a:t>-</a:t>
            </a:r>
            <a:r>
              <a:rPr lang="en-US" sz="1350" dirty="0">
                <a:solidFill>
                  <a:srgbClr val="F58C00"/>
                </a:solidFill>
                <a:latin typeface="Roboto"/>
                <a:ea typeface="Roboto"/>
                <a:cs typeface="Roboto"/>
                <a:sym typeface="Roboto"/>
              </a:rPr>
              <a:t>2014 vs 28</a:t>
            </a:r>
            <a:r>
              <a:rPr lang="el-GR" sz="1350" dirty="0">
                <a:solidFill>
                  <a:srgbClr val="F58C00"/>
                </a:solidFill>
                <a:latin typeface="Roboto"/>
                <a:ea typeface="Roboto"/>
                <a:cs typeface="Roboto"/>
                <a:sym typeface="Roboto"/>
              </a:rPr>
              <a:t> παιχνίδια</a:t>
            </a:r>
            <a:r>
              <a:rPr lang="en-US" sz="1350" dirty="0">
                <a:solidFill>
                  <a:srgbClr val="F58C00"/>
                </a:solidFill>
                <a:latin typeface="Roboto"/>
                <a:ea typeface="Roboto"/>
                <a:cs typeface="Roboto"/>
                <a:sym typeface="Roboto"/>
              </a:rPr>
              <a:t> 2015-2023</a:t>
            </a:r>
            <a:endParaRPr sz="1350" b="0" i="0" u="none" strike="noStrike" cap="none" dirty="0">
              <a:solidFill>
                <a:srgbClr val="000000"/>
              </a:solidFill>
              <a:latin typeface="Arial"/>
              <a:ea typeface="Arial"/>
              <a:cs typeface="Arial"/>
              <a:sym typeface="Arial"/>
            </a:endParaRPr>
          </a:p>
        </p:txBody>
      </p:sp>
      <p:sp>
        <p:nvSpPr>
          <p:cNvPr id="801" name="Google Shape;801;p25"/>
          <p:cNvSpPr/>
          <p:nvPr/>
        </p:nvSpPr>
        <p:spPr>
          <a:xfrm>
            <a:off x="653143" y="6344201"/>
            <a:ext cx="7162810" cy="405247"/>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400" b="1" i="0" u="none" strike="noStrike" cap="none" dirty="0" err="1">
                <a:solidFill>
                  <a:srgbClr val="171616"/>
                </a:solidFill>
                <a:latin typeface="Roboto"/>
                <a:ea typeface="Roboto"/>
                <a:cs typeface="Roboto"/>
                <a:sym typeface="Roboto"/>
              </a:rPr>
              <a:t>Εικόν</a:t>
            </a:r>
            <a:r>
              <a:rPr lang="en-US" sz="1400" b="1" i="0" u="none" strike="noStrike" cap="none" dirty="0">
                <a:solidFill>
                  <a:srgbClr val="171616"/>
                </a:solidFill>
                <a:latin typeface="Roboto"/>
                <a:ea typeface="Roboto"/>
                <a:cs typeface="Roboto"/>
                <a:sym typeface="Roboto"/>
              </a:rPr>
              <a:t>α 2. </a:t>
            </a:r>
            <a:r>
              <a:rPr lang="en-US" sz="1400" b="0" i="0" u="none" strike="noStrike" cap="none" dirty="0" err="1">
                <a:solidFill>
                  <a:srgbClr val="171616"/>
                </a:solidFill>
                <a:latin typeface="Roboto"/>
                <a:ea typeface="Roboto"/>
                <a:cs typeface="Roboto"/>
                <a:sym typeface="Roboto"/>
              </a:rPr>
              <a:t>Αριθμός</a:t>
            </a:r>
            <a:r>
              <a:rPr lang="en-US" sz="1400" b="0" i="0" u="none" strike="noStrike" cap="none" dirty="0">
                <a:solidFill>
                  <a:srgbClr val="171616"/>
                </a:solidFill>
                <a:latin typeface="Roboto"/>
                <a:ea typeface="Roboto"/>
                <a:cs typeface="Roboto"/>
                <a:sym typeface="Roboto"/>
              </a:rPr>
              <a:t> </a:t>
            </a:r>
            <a:r>
              <a:rPr lang="en-US" sz="1400" b="0" i="0" u="none" strike="noStrike" cap="none" dirty="0" err="1">
                <a:solidFill>
                  <a:srgbClr val="171616"/>
                </a:solidFill>
                <a:latin typeface="Roboto"/>
                <a:ea typeface="Roboto"/>
                <a:cs typeface="Roboto"/>
                <a:sym typeface="Roboto"/>
              </a:rPr>
              <a:t>ψηφι</a:t>
            </a:r>
            <a:r>
              <a:rPr lang="en-US" sz="1400" b="0" i="0" u="none" strike="noStrike" cap="none" dirty="0">
                <a:solidFill>
                  <a:srgbClr val="171616"/>
                </a:solidFill>
                <a:latin typeface="Roboto"/>
                <a:ea typeface="Roboto"/>
                <a:cs typeface="Roboto"/>
                <a:sym typeface="Roboto"/>
              </a:rPr>
              <a:t>ακών και αναλογικών παιχνιδιών σοβαρού σκοπού στον τομέα της διοίκησης νοσοκομείων (2003-2023)</a:t>
            </a:r>
            <a:endParaRPr sz="1400" b="0" i="0" u="none" strike="noStrike" cap="none" dirty="0">
              <a:solidFill>
                <a:srgbClr val="000000"/>
              </a:solidFill>
              <a:latin typeface="Arial"/>
              <a:ea typeface="Arial"/>
              <a:cs typeface="Arial"/>
              <a:sym typeface="Arial"/>
            </a:endParaRPr>
          </a:p>
        </p:txBody>
      </p:sp>
      <p:sp>
        <p:nvSpPr>
          <p:cNvPr id="802" name="Google Shape;802;p25"/>
          <p:cNvSpPr txBox="1"/>
          <p:nvPr/>
        </p:nvSpPr>
        <p:spPr>
          <a:xfrm flipH="1">
            <a:off x="7936533" y="3896528"/>
            <a:ext cx="4025597" cy="1572931"/>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a:solidFill>
                  <a:srgbClr val="171616"/>
                </a:solidFill>
                <a:latin typeface="Roboto"/>
                <a:ea typeface="Roboto"/>
                <a:cs typeface="Roboto"/>
                <a:sym typeface="Roboto"/>
              </a:rPr>
              <a:t>Τα </a:t>
            </a:r>
            <a:r>
              <a:rPr lang="en-US" sz="1400" b="0" i="0" u="none" strike="noStrike" cap="none" dirty="0" err="1">
                <a:solidFill>
                  <a:srgbClr val="171616"/>
                </a:solidFill>
                <a:latin typeface="Roboto"/>
                <a:ea typeface="Roboto"/>
                <a:cs typeface="Roboto"/>
                <a:sym typeface="Roboto"/>
              </a:rPr>
              <a:t>ψηφι</a:t>
            </a:r>
            <a:r>
              <a:rPr lang="en-US" sz="1400" b="0" i="0" u="none" strike="noStrike" cap="none" dirty="0">
                <a:solidFill>
                  <a:srgbClr val="171616"/>
                </a:solidFill>
                <a:latin typeface="Roboto"/>
                <a:ea typeface="Roboto"/>
                <a:cs typeface="Roboto"/>
                <a:sym typeface="Roboto"/>
              </a:rPr>
              <a:t>ακά παιχνίδια σοβαρού σκοπού είναι περισσότερα από τα αναλογικά;</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dirty="0">
                <a:solidFill>
                  <a:srgbClr val="F58C00"/>
                </a:solidFill>
                <a:latin typeface="Roboto"/>
                <a:ea typeface="Roboto"/>
                <a:cs typeface="Roboto"/>
                <a:sym typeface="Roboto"/>
              </a:rPr>
              <a:t>18 </a:t>
            </a:r>
            <a:r>
              <a:rPr lang="en-US" sz="1600" b="1" i="0" u="none" strike="noStrike" cap="none" dirty="0" err="1">
                <a:solidFill>
                  <a:srgbClr val="F58C00"/>
                </a:solidFill>
                <a:latin typeface="Roboto"/>
                <a:ea typeface="Roboto"/>
                <a:cs typeface="Roboto"/>
                <a:sym typeface="Roboto"/>
              </a:rPr>
              <a:t>ψηφι</a:t>
            </a:r>
            <a:r>
              <a:rPr lang="en-US" sz="1600" b="1" i="0" u="none" strike="noStrike" cap="none" dirty="0">
                <a:solidFill>
                  <a:srgbClr val="F58C00"/>
                </a:solidFill>
                <a:latin typeface="Roboto"/>
                <a:ea typeface="Roboto"/>
                <a:cs typeface="Roboto"/>
                <a:sym typeface="Roboto"/>
              </a:rPr>
              <a:t>ακά και 18 αναλογικά (50%-50%)</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400"/>
              <a:buFont typeface="Arial"/>
              <a:buNone/>
            </a:pPr>
            <a:r>
              <a:rPr lang="en-US" sz="1400" b="0" i="0" u="none" strike="noStrike" cap="none" dirty="0" err="1">
                <a:solidFill>
                  <a:srgbClr val="F58C00"/>
                </a:solidFill>
                <a:latin typeface="Roboto"/>
                <a:ea typeface="Roboto"/>
                <a:cs typeface="Roboto"/>
                <a:sym typeface="Roboto"/>
              </a:rPr>
              <a:t>τελευτ</a:t>
            </a:r>
            <a:r>
              <a:rPr lang="en-US" sz="1400" b="0" i="0" u="none" strike="noStrike" cap="none" dirty="0">
                <a:solidFill>
                  <a:srgbClr val="F58C00"/>
                </a:solidFill>
                <a:latin typeface="Roboto"/>
                <a:ea typeface="Roboto"/>
                <a:cs typeface="Roboto"/>
                <a:sym typeface="Roboto"/>
              </a:rPr>
              <a:t>αία 10ετία τα περισσότερα είναι αναλογικά (16vs12)</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26"/>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Αποτελέσματα - 2</a:t>
            </a:r>
            <a:r>
              <a:rPr lang="en-US" sz="3600" b="1" i="0" u="none" strike="noStrike" cap="none" baseline="30000">
                <a:solidFill>
                  <a:srgbClr val="5DD616"/>
                </a:solidFill>
                <a:latin typeface="Roboto"/>
                <a:ea typeface="Roboto"/>
                <a:cs typeface="Roboto"/>
                <a:sym typeface="Roboto"/>
              </a:rPr>
              <a:t>ο</a:t>
            </a:r>
            <a:r>
              <a:rPr lang="en-US" sz="3600" b="1" i="0" u="none" strike="noStrike" cap="none">
                <a:solidFill>
                  <a:srgbClr val="5DD616"/>
                </a:solidFill>
                <a:latin typeface="Roboto"/>
                <a:ea typeface="Roboto"/>
                <a:cs typeface="Roboto"/>
                <a:sym typeface="Roboto"/>
              </a:rPr>
              <a:t> ερευνητικό ερώτημα</a:t>
            </a:r>
            <a:endParaRPr sz="1400" b="0" i="0" u="none" strike="noStrike" cap="none">
              <a:solidFill>
                <a:srgbClr val="000000"/>
              </a:solidFill>
              <a:latin typeface="Arial"/>
              <a:ea typeface="Arial"/>
              <a:cs typeface="Arial"/>
              <a:sym typeface="Arial"/>
            </a:endParaRPr>
          </a:p>
        </p:txBody>
      </p:sp>
      <p:sp>
        <p:nvSpPr>
          <p:cNvPr id="808" name="Google Shape;808;p26"/>
          <p:cNvSpPr txBox="1"/>
          <p:nvPr/>
        </p:nvSpPr>
        <p:spPr>
          <a:xfrm flipH="1">
            <a:off x="8497139" y="2086581"/>
            <a:ext cx="3553733" cy="1124242"/>
          </a:xfrm>
          <a:prstGeom prst="rect">
            <a:avLst/>
          </a:prstGeom>
          <a:noFill/>
          <a:ln w="25400" cap="flat" cmpd="sng">
            <a:solidFill>
              <a:srgbClr val="5DD61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a:solidFill>
                  <a:srgbClr val="171616"/>
                </a:solidFill>
                <a:latin typeface="Roboto"/>
                <a:ea typeface="Roboto"/>
                <a:cs typeface="Roboto"/>
                <a:sym typeface="Roboto"/>
              </a:rPr>
              <a:t>Τα πα</a:t>
            </a:r>
            <a:r>
              <a:rPr lang="en-US" sz="1400" b="0" i="0" u="none" strike="noStrike" cap="none" dirty="0" err="1">
                <a:solidFill>
                  <a:srgbClr val="171616"/>
                </a:solidFill>
                <a:latin typeface="Roboto"/>
                <a:ea typeface="Roboto"/>
                <a:cs typeface="Roboto"/>
                <a:sym typeface="Roboto"/>
              </a:rPr>
              <a:t>ιχνίδι</a:t>
            </a:r>
            <a:r>
              <a:rPr lang="en-US" sz="1400" b="0" i="0" u="none" strike="noStrike" cap="none" dirty="0">
                <a:solidFill>
                  <a:srgbClr val="171616"/>
                </a:solidFill>
                <a:latin typeface="Roboto"/>
                <a:ea typeface="Roboto"/>
                <a:cs typeface="Roboto"/>
                <a:sym typeface="Roboto"/>
              </a:rPr>
              <a:t>α αυτά αναπτύσσονται σε όλο τον κόσμο; </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600"/>
              </a:spcBef>
              <a:spcAft>
                <a:spcPts val="0"/>
              </a:spcAft>
              <a:buClr>
                <a:srgbClr val="000000"/>
              </a:buClr>
              <a:buSzPts val="1600"/>
              <a:buFont typeface="Arial"/>
              <a:buNone/>
            </a:pPr>
            <a:r>
              <a:rPr lang="en-US" sz="1600" b="1" i="0" u="none" strike="noStrike" cap="none" dirty="0">
                <a:solidFill>
                  <a:schemeClr val="accent2">
                    <a:lumMod val="60000"/>
                    <a:lumOff val="40000"/>
                  </a:schemeClr>
                </a:solidFill>
                <a:latin typeface="Roboto"/>
                <a:ea typeface="Roboto"/>
                <a:cs typeface="Roboto"/>
                <a:sym typeface="Roboto"/>
              </a:rPr>
              <a:t>19 </a:t>
            </a:r>
            <a:r>
              <a:rPr lang="en-US" sz="1600" b="1" i="0" u="none" strike="noStrike" cap="none" dirty="0" err="1">
                <a:solidFill>
                  <a:schemeClr val="accent2">
                    <a:lumMod val="60000"/>
                    <a:lumOff val="40000"/>
                  </a:schemeClr>
                </a:solidFill>
                <a:latin typeface="Roboto"/>
                <a:ea typeface="Roboto"/>
                <a:cs typeface="Roboto"/>
                <a:sym typeface="Roboto"/>
              </a:rPr>
              <a:t>χώρες</a:t>
            </a:r>
            <a:r>
              <a:rPr lang="en-US" sz="1600" b="1" i="0" u="none" strike="noStrike" cap="none" dirty="0">
                <a:solidFill>
                  <a:schemeClr val="accent2">
                    <a:lumMod val="60000"/>
                    <a:lumOff val="40000"/>
                  </a:schemeClr>
                </a:solidFill>
                <a:latin typeface="Roboto"/>
                <a:ea typeface="Roboto"/>
                <a:cs typeface="Roboto"/>
                <a:sym typeface="Roboto"/>
              </a:rPr>
              <a:t> από 4 ηπ</a:t>
            </a:r>
            <a:r>
              <a:rPr lang="en-US" sz="1600" b="1" i="0" u="none" strike="noStrike" cap="none" dirty="0" err="1">
                <a:solidFill>
                  <a:schemeClr val="accent2">
                    <a:lumMod val="60000"/>
                    <a:lumOff val="40000"/>
                  </a:schemeClr>
                </a:solidFill>
                <a:latin typeface="Roboto"/>
                <a:ea typeface="Roboto"/>
                <a:cs typeface="Roboto"/>
                <a:sym typeface="Roboto"/>
              </a:rPr>
              <a:t>είρους</a:t>
            </a:r>
            <a:endParaRPr sz="1400" b="0" i="0" u="none" strike="noStrike" cap="none" dirty="0">
              <a:solidFill>
                <a:schemeClr val="accent2">
                  <a:lumMod val="60000"/>
                  <a:lumOff val="40000"/>
                </a:schemeClr>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r>
              <a:rPr lang="el-GR" sz="1400" b="0" i="0" u="none" strike="noStrike" cap="none" dirty="0" err="1">
                <a:solidFill>
                  <a:schemeClr val="accent2">
                    <a:lumMod val="60000"/>
                    <a:lumOff val="40000"/>
                  </a:schemeClr>
                </a:solidFill>
                <a:latin typeface="Roboto"/>
                <a:ea typeface="Roboto"/>
                <a:cs typeface="Roboto"/>
                <a:sym typeface="Roboto"/>
              </a:rPr>
              <a:t>Δυτ</a:t>
            </a:r>
            <a:r>
              <a:rPr lang="el-GR" sz="1400" b="0" i="0" u="none" strike="noStrike" cap="none" dirty="0">
                <a:solidFill>
                  <a:schemeClr val="accent2">
                    <a:lumMod val="60000"/>
                    <a:lumOff val="40000"/>
                  </a:schemeClr>
                </a:solidFill>
                <a:latin typeface="Roboto"/>
                <a:ea typeface="Roboto"/>
                <a:cs typeface="Roboto"/>
                <a:sym typeface="Roboto"/>
              </a:rPr>
              <a:t>. </a:t>
            </a:r>
            <a:r>
              <a:rPr lang="en-US" sz="1400" b="0" i="0" u="none" strike="noStrike" cap="none" dirty="0" err="1">
                <a:solidFill>
                  <a:schemeClr val="accent2">
                    <a:lumMod val="60000"/>
                    <a:lumOff val="40000"/>
                  </a:schemeClr>
                </a:solidFill>
                <a:latin typeface="Roboto"/>
                <a:ea typeface="Roboto"/>
                <a:cs typeface="Roboto"/>
                <a:sym typeface="Roboto"/>
              </a:rPr>
              <a:t>Ευρώ</a:t>
            </a:r>
            <a:r>
              <a:rPr lang="en-US" sz="1400" b="0" i="0" u="none" strike="noStrike" cap="none" dirty="0">
                <a:solidFill>
                  <a:schemeClr val="accent2">
                    <a:lumMod val="60000"/>
                    <a:lumOff val="40000"/>
                  </a:schemeClr>
                </a:solidFill>
                <a:latin typeface="Roboto"/>
                <a:ea typeface="Roboto"/>
                <a:cs typeface="Roboto"/>
                <a:sym typeface="Roboto"/>
              </a:rPr>
              <a:t>πη, Β. </a:t>
            </a:r>
            <a:r>
              <a:rPr lang="en-US" sz="1400" b="0" i="0" u="none" strike="noStrike" cap="none" dirty="0" err="1">
                <a:solidFill>
                  <a:schemeClr val="accent2">
                    <a:lumMod val="60000"/>
                    <a:lumOff val="40000"/>
                  </a:schemeClr>
                </a:solidFill>
                <a:latin typeface="Roboto"/>
                <a:ea typeface="Roboto"/>
                <a:cs typeface="Roboto"/>
                <a:sym typeface="Roboto"/>
              </a:rPr>
              <a:t>Αμερική</a:t>
            </a:r>
            <a:r>
              <a:rPr lang="en-US" sz="1400" b="0" i="0" u="none" strike="noStrike" cap="none" dirty="0">
                <a:solidFill>
                  <a:schemeClr val="accent2">
                    <a:lumMod val="60000"/>
                    <a:lumOff val="40000"/>
                  </a:schemeClr>
                </a:solidFill>
                <a:latin typeface="Roboto"/>
                <a:ea typeface="Roboto"/>
                <a:cs typeface="Roboto"/>
                <a:sym typeface="Roboto"/>
              </a:rPr>
              <a:t>, </a:t>
            </a:r>
            <a:r>
              <a:rPr lang="en-US" sz="1400" b="0" i="0" u="none" strike="noStrike" cap="none" dirty="0" err="1">
                <a:solidFill>
                  <a:schemeClr val="accent2">
                    <a:lumMod val="60000"/>
                    <a:lumOff val="40000"/>
                  </a:schemeClr>
                </a:solidFill>
                <a:latin typeface="Roboto"/>
                <a:ea typeface="Roboto"/>
                <a:cs typeface="Roboto"/>
                <a:sym typeface="Roboto"/>
              </a:rPr>
              <a:t>Ασί</a:t>
            </a:r>
            <a:r>
              <a:rPr lang="en-US" sz="1400" b="0" i="0" u="none" strike="noStrike" cap="none" dirty="0">
                <a:solidFill>
                  <a:schemeClr val="accent2">
                    <a:lumMod val="60000"/>
                    <a:lumOff val="40000"/>
                  </a:schemeClr>
                </a:solidFill>
                <a:latin typeface="Roboto"/>
                <a:ea typeface="Roboto"/>
                <a:cs typeface="Roboto"/>
                <a:sym typeface="Roboto"/>
              </a:rPr>
              <a:t>α, Ωκεανία</a:t>
            </a:r>
            <a:endParaRPr sz="1400" b="0" i="0" u="none" strike="noStrike" cap="none" dirty="0">
              <a:solidFill>
                <a:schemeClr val="accent2">
                  <a:lumMod val="60000"/>
                  <a:lumOff val="40000"/>
                </a:schemeClr>
              </a:solidFill>
              <a:latin typeface="Roboto"/>
              <a:ea typeface="Roboto"/>
              <a:cs typeface="Roboto"/>
              <a:sym typeface="Roboto"/>
            </a:endParaRPr>
          </a:p>
        </p:txBody>
      </p:sp>
      <p:sp>
        <p:nvSpPr>
          <p:cNvPr id="809" name="Google Shape;809;p26"/>
          <p:cNvSpPr/>
          <p:nvPr/>
        </p:nvSpPr>
        <p:spPr>
          <a:xfrm>
            <a:off x="141126" y="6583039"/>
            <a:ext cx="10700045" cy="189804"/>
          </a:xfrm>
          <a:prstGeom prst="rect">
            <a:avLst/>
          </a:prstGeom>
          <a:solidFill>
            <a:schemeClr val="lt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616"/>
              </a:buClr>
              <a:buSzPts val="1400"/>
              <a:buFont typeface="Arial"/>
              <a:buNone/>
            </a:pPr>
            <a:r>
              <a:rPr lang="en-US" sz="1400" b="1" i="0" u="none" strike="noStrike" cap="none">
                <a:solidFill>
                  <a:srgbClr val="171616"/>
                </a:solidFill>
                <a:latin typeface="Roboto"/>
                <a:ea typeface="Roboto"/>
                <a:cs typeface="Roboto"/>
                <a:sym typeface="Roboto"/>
              </a:rPr>
              <a:t>Εικόνα 3. </a:t>
            </a:r>
            <a:r>
              <a:rPr lang="en-US" sz="1400" b="0" i="0" u="none" strike="noStrike" cap="none">
                <a:solidFill>
                  <a:srgbClr val="171616"/>
                </a:solidFill>
                <a:latin typeface="Roboto"/>
                <a:ea typeface="Roboto"/>
                <a:cs typeface="Roboto"/>
                <a:sym typeface="Roboto"/>
              </a:rPr>
              <a:t>Αριθμός άρθρων που αφορούν παιχνίδια σοβαρού σκοπού στον τομέα της διοίκησης νοσοκομείων ανά χώρα (2003-2023) </a:t>
            </a:r>
            <a:endParaRPr sz="1400" b="0" i="0" u="none" strike="noStrike" cap="none">
              <a:solidFill>
                <a:srgbClr val="000000"/>
              </a:solidFill>
              <a:latin typeface="Arial"/>
              <a:ea typeface="Arial"/>
              <a:cs typeface="Arial"/>
              <a:sym typeface="Arial"/>
            </a:endParaRPr>
          </a:p>
        </p:txBody>
      </p:sp>
      <p:sp>
        <p:nvSpPr>
          <p:cNvPr id="810" name="Google Shape;810;p26"/>
          <p:cNvSpPr txBox="1"/>
          <p:nvPr/>
        </p:nvSpPr>
        <p:spPr>
          <a:xfrm flipH="1">
            <a:off x="8497139" y="3915165"/>
            <a:ext cx="3553733" cy="1278130"/>
          </a:xfrm>
          <a:prstGeom prst="rect">
            <a:avLst/>
          </a:prstGeom>
          <a:noFill/>
          <a:ln w="25400" cap="flat" cmpd="sng">
            <a:solidFill>
              <a:srgbClr val="5DD61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err="1">
                <a:solidFill>
                  <a:srgbClr val="171616"/>
                </a:solidFill>
                <a:latin typeface="Roboto"/>
                <a:ea typeface="Roboto"/>
                <a:cs typeface="Roboto"/>
                <a:sym typeface="Roboto"/>
              </a:rPr>
              <a:t>Είν</a:t>
            </a:r>
            <a:r>
              <a:rPr lang="en-US" sz="1400" b="0" i="0" u="none" strike="noStrike" cap="none" dirty="0">
                <a:solidFill>
                  <a:srgbClr val="171616"/>
                </a:solidFill>
                <a:latin typeface="Roboto"/>
                <a:ea typeface="Roboto"/>
                <a:cs typeface="Roboto"/>
                <a:sym typeface="Roboto"/>
              </a:rPr>
              <a:t>αι κάποια χώρα ηγέτης στον τομέα;</a:t>
            </a:r>
            <a:endParaRPr sz="1400" b="0" i="0" u="none" strike="noStrike" cap="none" dirty="0">
              <a:solidFill>
                <a:srgbClr val="171616"/>
              </a:solidFill>
              <a:latin typeface="Roboto"/>
              <a:ea typeface="Roboto"/>
              <a:cs typeface="Roboto"/>
              <a:sym typeface="Roboto"/>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dirty="0" err="1">
                <a:solidFill>
                  <a:srgbClr val="002060"/>
                </a:solidFill>
                <a:latin typeface="Roboto"/>
                <a:ea typeface="Roboto"/>
                <a:cs typeface="Roboto"/>
                <a:sym typeface="Roboto"/>
              </a:rPr>
              <a:t>Πρωτο</a:t>
            </a:r>
            <a:r>
              <a:rPr lang="en-US" sz="1600" b="1" i="0" u="none" strike="noStrike" cap="none" dirty="0">
                <a:solidFill>
                  <a:srgbClr val="002060"/>
                </a:solidFill>
                <a:latin typeface="Roboto"/>
                <a:ea typeface="Roboto"/>
                <a:cs typeface="Roboto"/>
                <a:sym typeface="Roboto"/>
              </a:rPr>
              <a:t>πόρος: ΗΠΑ (8 άρθρα) </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600"/>
              </a:spcBef>
              <a:spcAft>
                <a:spcPts val="0"/>
              </a:spcAft>
              <a:buClr>
                <a:srgbClr val="000000"/>
              </a:buClr>
              <a:buSzPts val="1400"/>
              <a:buFont typeface="Arial"/>
              <a:buNone/>
            </a:pPr>
            <a:r>
              <a:rPr lang="el-GR" dirty="0">
                <a:solidFill>
                  <a:srgbClr val="005CE6"/>
                </a:solidFill>
                <a:latin typeface="Roboto"/>
                <a:ea typeface="Roboto"/>
                <a:cs typeface="Roboto"/>
                <a:sym typeface="Roboto"/>
              </a:rPr>
              <a:t>Ακολουθούν</a:t>
            </a:r>
            <a:r>
              <a:rPr lang="en-US" sz="1400" b="0" i="0" u="none" strike="noStrike" cap="none" dirty="0">
                <a:solidFill>
                  <a:srgbClr val="005CE6"/>
                </a:solidFill>
                <a:latin typeface="Roboto"/>
                <a:ea typeface="Roboto"/>
                <a:cs typeface="Roboto"/>
                <a:sym typeface="Roboto"/>
              </a:rPr>
              <a:t>: Ιαπ</a:t>
            </a:r>
            <a:r>
              <a:rPr lang="en-US" sz="1400" b="0" i="0" u="none" strike="noStrike" cap="none" dirty="0" err="1">
                <a:solidFill>
                  <a:srgbClr val="005CE6"/>
                </a:solidFill>
                <a:latin typeface="Roboto"/>
                <a:ea typeface="Roboto"/>
                <a:cs typeface="Roboto"/>
                <a:sym typeface="Roboto"/>
              </a:rPr>
              <a:t>ωνί</a:t>
            </a:r>
            <a:r>
              <a:rPr lang="en-US" sz="1400" b="0" i="0" u="none" strike="noStrike" cap="none" dirty="0">
                <a:solidFill>
                  <a:srgbClr val="005CE6"/>
                </a:solidFill>
                <a:latin typeface="Roboto"/>
                <a:ea typeface="Roboto"/>
                <a:cs typeface="Roboto"/>
                <a:sym typeface="Roboto"/>
              </a:rPr>
              <a:t>α (3 άρθρα)</a:t>
            </a:r>
            <a:endParaRPr sz="1400" b="0" i="0" u="none" strike="noStrike" cap="none" dirty="0">
              <a:solidFill>
                <a:srgbClr val="005CE6"/>
              </a:solidFill>
              <a:latin typeface="Roboto"/>
              <a:ea typeface="Roboto"/>
              <a:cs typeface="Roboto"/>
              <a:sym typeface="Roboto"/>
            </a:endParaRPr>
          </a:p>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a:solidFill>
                  <a:srgbClr val="005CE6"/>
                </a:solidFill>
                <a:latin typeface="Roboto"/>
                <a:ea typeface="Roboto"/>
                <a:cs typeface="Roboto"/>
                <a:sym typeface="Roboto"/>
              </a:rPr>
              <a:t>και </a:t>
            </a:r>
            <a:r>
              <a:rPr lang="en-US" sz="1400" b="0" i="0" u="none" strike="noStrike" cap="none" dirty="0" err="1">
                <a:solidFill>
                  <a:srgbClr val="005CE6"/>
                </a:solidFill>
                <a:latin typeface="Roboto"/>
                <a:ea typeface="Roboto"/>
                <a:cs typeface="Roboto"/>
                <a:sym typeface="Roboto"/>
              </a:rPr>
              <a:t>Ηνωμένο</a:t>
            </a:r>
            <a:r>
              <a:rPr lang="en-US" sz="1400" b="0" i="0" u="none" strike="noStrike" cap="none" dirty="0">
                <a:solidFill>
                  <a:srgbClr val="005CE6"/>
                </a:solidFill>
                <a:latin typeface="Roboto"/>
                <a:ea typeface="Roboto"/>
                <a:cs typeface="Roboto"/>
                <a:sym typeface="Roboto"/>
              </a:rPr>
              <a:t> Βα</a:t>
            </a:r>
            <a:r>
              <a:rPr lang="en-US" sz="1400" b="0" i="0" u="none" strike="noStrike" cap="none" dirty="0" err="1">
                <a:solidFill>
                  <a:srgbClr val="005CE6"/>
                </a:solidFill>
                <a:latin typeface="Roboto"/>
                <a:ea typeface="Roboto"/>
                <a:cs typeface="Roboto"/>
                <a:sym typeface="Roboto"/>
              </a:rPr>
              <a:t>σίλειο</a:t>
            </a:r>
            <a:r>
              <a:rPr lang="en-US" sz="1400" b="0" i="0" u="none" strike="noStrike" cap="none" dirty="0">
                <a:solidFill>
                  <a:srgbClr val="005CE6"/>
                </a:solidFill>
                <a:latin typeface="Roboto"/>
                <a:ea typeface="Roboto"/>
                <a:cs typeface="Roboto"/>
                <a:sym typeface="Roboto"/>
              </a:rPr>
              <a:t> (3 </a:t>
            </a:r>
            <a:r>
              <a:rPr lang="en-US" sz="1400" b="0" i="0" u="none" strike="noStrike" cap="none" dirty="0" err="1">
                <a:solidFill>
                  <a:srgbClr val="005CE6"/>
                </a:solidFill>
                <a:latin typeface="Roboto"/>
                <a:ea typeface="Roboto"/>
                <a:cs typeface="Roboto"/>
                <a:sym typeface="Roboto"/>
              </a:rPr>
              <a:t>άρθρ</a:t>
            </a:r>
            <a:r>
              <a:rPr lang="en-US" sz="1400" b="0" i="0" u="none" strike="noStrike" cap="none" dirty="0">
                <a:solidFill>
                  <a:srgbClr val="005CE6"/>
                </a:solidFill>
                <a:latin typeface="Roboto"/>
                <a:ea typeface="Roboto"/>
                <a:cs typeface="Roboto"/>
                <a:sym typeface="Roboto"/>
              </a:rPr>
              <a:t>α)</a:t>
            </a:r>
            <a:endParaRPr sz="1400" b="0" i="0" u="none" strike="noStrike" cap="none" dirty="0">
              <a:solidFill>
                <a:srgbClr val="000000"/>
              </a:solidFill>
              <a:latin typeface="Arial"/>
              <a:ea typeface="Arial"/>
              <a:cs typeface="Arial"/>
              <a:sym typeface="Arial"/>
            </a:endParaRPr>
          </a:p>
        </p:txBody>
      </p:sp>
      <p:pic>
        <p:nvPicPr>
          <p:cNvPr id="811" name="Google Shape;811;p26" descr="Εικόνα που περιέχει χάρτης, κείμενο, Άτλας, διάγραμμα&#10;&#10;Περιγραφή που δημιουργήθηκε αυτόματα"/>
          <p:cNvPicPr preferRelativeResize="0"/>
          <p:nvPr/>
        </p:nvPicPr>
        <p:blipFill rotWithShape="1">
          <a:blip r:embed="rId3">
            <a:alphaModFix/>
          </a:blip>
          <a:srcRect/>
          <a:stretch/>
        </p:blipFill>
        <p:spPr>
          <a:xfrm>
            <a:off x="141126" y="1041522"/>
            <a:ext cx="8244599" cy="54676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27"/>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Αποτελέσματα - 3</a:t>
            </a:r>
            <a:r>
              <a:rPr lang="en-US" sz="3600" b="1" i="0" u="none" strike="noStrike" cap="none" baseline="30000">
                <a:solidFill>
                  <a:srgbClr val="5DD616"/>
                </a:solidFill>
                <a:latin typeface="Roboto"/>
                <a:ea typeface="Roboto"/>
                <a:cs typeface="Roboto"/>
                <a:sym typeface="Roboto"/>
              </a:rPr>
              <a:t>ο</a:t>
            </a:r>
            <a:r>
              <a:rPr lang="en-US" sz="3600" b="1" i="0" u="none" strike="noStrike" cap="none">
                <a:solidFill>
                  <a:srgbClr val="5DD616"/>
                </a:solidFill>
                <a:latin typeface="Roboto"/>
                <a:ea typeface="Roboto"/>
                <a:cs typeface="Roboto"/>
                <a:sym typeface="Roboto"/>
              </a:rPr>
              <a:t> ερευνητικό ερώτημα</a:t>
            </a:r>
            <a:endParaRPr sz="1400" b="0" i="0" u="none" strike="noStrike" cap="none">
              <a:solidFill>
                <a:srgbClr val="000000"/>
              </a:solidFill>
              <a:latin typeface="Arial"/>
              <a:ea typeface="Arial"/>
              <a:cs typeface="Arial"/>
              <a:sym typeface="Arial"/>
            </a:endParaRPr>
          </a:p>
        </p:txBody>
      </p:sp>
      <p:sp>
        <p:nvSpPr>
          <p:cNvPr id="817" name="Google Shape;817;p27"/>
          <p:cNvSpPr txBox="1"/>
          <p:nvPr/>
        </p:nvSpPr>
        <p:spPr>
          <a:xfrm flipH="1">
            <a:off x="8229599" y="1714895"/>
            <a:ext cx="3691468" cy="1219629"/>
          </a:xfrm>
          <a:prstGeom prst="rect">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rgbClr val="171616"/>
                </a:solidFill>
                <a:latin typeface="Roboto"/>
                <a:ea typeface="Roboto"/>
                <a:cs typeface="Roboto"/>
                <a:sym typeface="Roboto"/>
              </a:rPr>
              <a:t>Ποιοι τύποι παιχνιδιών σοβαρού σκοπού αναπτύσσονται πιο συχνά; </a:t>
            </a: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a:solidFill>
                  <a:srgbClr val="92D050"/>
                </a:solidFill>
                <a:latin typeface="Roboto"/>
                <a:ea typeface="Roboto"/>
                <a:cs typeface="Roboto"/>
                <a:sym typeface="Roboto"/>
              </a:rPr>
              <a:t>Πιο συχνός τύπος παιχνιδιών είναι τα προσομοίωσης (simulation games)</a:t>
            </a:r>
            <a:endParaRPr sz="1400" b="0" i="0" u="none" strike="noStrike" cap="none">
              <a:solidFill>
                <a:srgbClr val="000000"/>
              </a:solidFill>
              <a:latin typeface="Arial"/>
              <a:ea typeface="Arial"/>
              <a:cs typeface="Arial"/>
              <a:sym typeface="Arial"/>
            </a:endParaRPr>
          </a:p>
        </p:txBody>
      </p:sp>
      <p:sp>
        <p:nvSpPr>
          <p:cNvPr id="818" name="Google Shape;818;p27"/>
          <p:cNvSpPr txBox="1"/>
          <p:nvPr/>
        </p:nvSpPr>
        <p:spPr>
          <a:xfrm flipH="1">
            <a:off x="8229599" y="3407967"/>
            <a:ext cx="3691468" cy="1900457"/>
          </a:xfrm>
          <a:prstGeom prst="rect">
            <a:avLst/>
          </a:prstGeom>
          <a:noFill/>
          <a:ln w="25400" cap="flat" cmpd="sng">
            <a:solidFill>
              <a:schemeClr val="accent3"/>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err="1">
                <a:solidFill>
                  <a:srgbClr val="171616"/>
                </a:solidFill>
                <a:latin typeface="Roboto"/>
                <a:ea typeface="Roboto"/>
                <a:cs typeface="Roboto"/>
                <a:sym typeface="Roboto"/>
              </a:rPr>
              <a:t>Ποι</a:t>
            </a:r>
            <a:r>
              <a:rPr lang="en-US" sz="1400" b="0" i="0" u="none" strike="noStrike" cap="none" dirty="0">
                <a:solidFill>
                  <a:srgbClr val="171616"/>
                </a:solidFill>
                <a:latin typeface="Roboto"/>
                <a:ea typeface="Roboto"/>
                <a:cs typeface="Roboto"/>
                <a:sym typeface="Roboto"/>
              </a:rPr>
              <a:t>α είναι τα κύρια χαρακτηριστικά των παιχνιδιών που έχουν αναπτυχθεί;</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dirty="0">
                <a:solidFill>
                  <a:srgbClr val="92D050"/>
                </a:solidFill>
                <a:latin typeface="Roboto"/>
                <a:ea typeface="Roboto"/>
                <a:cs typeface="Roboto"/>
                <a:sym typeface="Roboto"/>
              </a:rPr>
              <a:t>63.9% </a:t>
            </a:r>
            <a:r>
              <a:rPr lang="en-US" sz="1600" b="0" i="0" u="none" strike="noStrike" cap="none" dirty="0">
                <a:solidFill>
                  <a:srgbClr val="92D050"/>
                </a:solidFill>
                <a:latin typeface="Roboto"/>
                <a:ea typeface="Roboto"/>
                <a:cs typeface="Roboto"/>
                <a:sym typeface="Roboto"/>
              </a:rPr>
              <a:t>πα</a:t>
            </a:r>
            <a:r>
              <a:rPr lang="en-US" sz="1600" b="0" i="0" u="none" strike="noStrike" cap="none" dirty="0" err="1">
                <a:solidFill>
                  <a:srgbClr val="92D050"/>
                </a:solidFill>
                <a:latin typeface="Roboto"/>
                <a:ea typeface="Roboto"/>
                <a:cs typeface="Roboto"/>
                <a:sym typeface="Roboto"/>
              </a:rPr>
              <a:t>ιζότ</a:t>
            </a:r>
            <a:r>
              <a:rPr lang="en-US" sz="1600" b="0" i="0" u="none" strike="noStrike" cap="none" dirty="0">
                <a:solidFill>
                  <a:srgbClr val="92D050"/>
                </a:solidFill>
                <a:latin typeface="Roboto"/>
                <a:ea typeface="Roboto"/>
                <a:cs typeface="Roboto"/>
                <a:sym typeface="Roboto"/>
              </a:rPr>
              <a:t>αν με πολλαπλούς παίκτες </a:t>
            </a:r>
            <a:r>
              <a:rPr lang="en-US" sz="1600" b="1" i="0" u="none" strike="noStrike" cap="none" dirty="0">
                <a:solidFill>
                  <a:srgbClr val="92D050"/>
                </a:solidFill>
                <a:latin typeface="Roboto"/>
                <a:ea typeface="Roboto"/>
                <a:cs typeface="Roboto"/>
                <a:sym typeface="Roboto"/>
              </a:rPr>
              <a:t>(multiplayer)</a:t>
            </a:r>
            <a:endParaRPr sz="14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600"/>
              <a:buFont typeface="Arial"/>
              <a:buNone/>
            </a:pPr>
            <a:r>
              <a:rPr lang="en-US" sz="1600" b="1" i="0" u="none" strike="noStrike" cap="none" dirty="0">
                <a:solidFill>
                  <a:srgbClr val="92D050"/>
                </a:solidFill>
                <a:latin typeface="Roboto"/>
                <a:ea typeface="Roboto"/>
                <a:cs typeface="Roboto"/>
                <a:sym typeface="Roboto"/>
              </a:rPr>
              <a:t>44.4% απα</a:t>
            </a:r>
            <a:r>
              <a:rPr lang="en-US" sz="1600" b="1" i="0" u="none" strike="noStrike" cap="none" dirty="0" err="1">
                <a:solidFill>
                  <a:srgbClr val="92D050"/>
                </a:solidFill>
                <a:latin typeface="Roboto"/>
                <a:ea typeface="Roboto"/>
                <a:cs typeface="Roboto"/>
                <a:sym typeface="Roboto"/>
              </a:rPr>
              <a:t>ιτούσ</a:t>
            </a:r>
            <a:r>
              <a:rPr lang="en-US" sz="1600" b="1" i="0" u="none" strike="noStrike" cap="none" dirty="0">
                <a:solidFill>
                  <a:srgbClr val="92D050"/>
                </a:solidFill>
                <a:latin typeface="Roboto"/>
                <a:ea typeface="Roboto"/>
                <a:cs typeface="Roboto"/>
                <a:sym typeface="Roboto"/>
              </a:rPr>
              <a:t>αν ομαδική συνεργασία (collaborative)</a:t>
            </a:r>
            <a:endParaRPr sz="1400" b="0" i="0" u="none" strike="noStrike" cap="none" dirty="0">
              <a:solidFill>
                <a:srgbClr val="000000"/>
              </a:solidFill>
              <a:latin typeface="Arial"/>
              <a:ea typeface="Arial"/>
              <a:cs typeface="Arial"/>
              <a:sym typeface="Arial"/>
            </a:endParaRPr>
          </a:p>
        </p:txBody>
      </p:sp>
      <p:sp>
        <p:nvSpPr>
          <p:cNvPr id="819" name="Google Shape;819;p27"/>
          <p:cNvSpPr/>
          <p:nvPr/>
        </p:nvSpPr>
        <p:spPr>
          <a:xfrm>
            <a:off x="349958" y="6245205"/>
            <a:ext cx="7316934" cy="430887"/>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400" b="1" i="0" u="none" strike="noStrike" cap="none" dirty="0" err="1">
                <a:solidFill>
                  <a:srgbClr val="171616"/>
                </a:solidFill>
                <a:latin typeface="Roboto"/>
                <a:ea typeface="Roboto"/>
                <a:cs typeface="Roboto"/>
                <a:sym typeface="Roboto"/>
              </a:rPr>
              <a:t>Εικόν</a:t>
            </a:r>
            <a:r>
              <a:rPr lang="en-US" sz="1400" b="1" i="0" u="none" strike="noStrike" cap="none" dirty="0">
                <a:solidFill>
                  <a:srgbClr val="171616"/>
                </a:solidFill>
                <a:latin typeface="Roboto"/>
                <a:ea typeface="Roboto"/>
                <a:cs typeface="Roboto"/>
                <a:sym typeface="Roboto"/>
              </a:rPr>
              <a:t>α 4. </a:t>
            </a:r>
            <a:r>
              <a:rPr lang="en-US" sz="1400" b="0" i="0" u="none" strike="noStrike" cap="none" dirty="0" err="1">
                <a:solidFill>
                  <a:srgbClr val="171616"/>
                </a:solidFill>
                <a:latin typeface="Roboto"/>
                <a:ea typeface="Roboto"/>
                <a:cs typeface="Roboto"/>
                <a:sym typeface="Roboto"/>
              </a:rPr>
              <a:t>Ποσοστό</a:t>
            </a:r>
            <a:r>
              <a:rPr lang="en-US" sz="1400" b="0" i="0" u="none" strike="noStrike" cap="none" dirty="0">
                <a:solidFill>
                  <a:srgbClr val="171616"/>
                </a:solidFill>
                <a:latin typeface="Roboto"/>
                <a:ea typeface="Roboto"/>
                <a:cs typeface="Roboto"/>
                <a:sym typeface="Roboto"/>
              </a:rPr>
              <a:t> πα</a:t>
            </a:r>
            <a:r>
              <a:rPr lang="en-US" sz="1400" b="0" i="0" u="none" strike="noStrike" cap="none" dirty="0" err="1">
                <a:solidFill>
                  <a:srgbClr val="171616"/>
                </a:solidFill>
                <a:latin typeface="Roboto"/>
                <a:ea typeface="Roboto"/>
                <a:cs typeface="Roboto"/>
                <a:sym typeface="Roboto"/>
              </a:rPr>
              <a:t>ιχνιδιών</a:t>
            </a:r>
            <a:r>
              <a:rPr lang="en-US" sz="1400" b="0" i="0" u="none" strike="noStrike" cap="none" dirty="0">
                <a:solidFill>
                  <a:srgbClr val="171616"/>
                </a:solidFill>
                <a:latin typeface="Roboto"/>
                <a:ea typeface="Roboto"/>
                <a:cs typeface="Roboto"/>
                <a:sym typeface="Roboto"/>
              </a:rPr>
              <a:t> </a:t>
            </a:r>
            <a:r>
              <a:rPr lang="en-US" sz="1400" b="0" i="0" u="none" strike="noStrike" cap="none" dirty="0" err="1">
                <a:solidFill>
                  <a:srgbClr val="171616"/>
                </a:solidFill>
                <a:latin typeface="Roboto"/>
                <a:ea typeface="Roboto"/>
                <a:cs typeface="Roboto"/>
                <a:sym typeface="Roboto"/>
              </a:rPr>
              <a:t>σο</a:t>
            </a:r>
            <a:r>
              <a:rPr lang="en-US" sz="1400" b="0" i="0" u="none" strike="noStrike" cap="none" dirty="0">
                <a:solidFill>
                  <a:srgbClr val="171616"/>
                </a:solidFill>
                <a:latin typeface="Roboto"/>
                <a:ea typeface="Roboto"/>
                <a:cs typeface="Roboto"/>
                <a:sym typeface="Roboto"/>
              </a:rPr>
              <a:t>βαρού σκοπού στον τομέα της διοίκησης νοσοκομείων ανά τύπο παιχνιδιού (2003-2023) </a:t>
            </a:r>
            <a:endParaRPr sz="1400" b="0" i="0" u="none" strike="noStrike" cap="none" dirty="0">
              <a:solidFill>
                <a:srgbClr val="000000"/>
              </a:solidFill>
              <a:latin typeface="Arial"/>
              <a:ea typeface="Arial"/>
              <a:cs typeface="Arial"/>
              <a:sym typeface="Arial"/>
            </a:endParaRPr>
          </a:p>
        </p:txBody>
      </p:sp>
      <p:pic>
        <p:nvPicPr>
          <p:cNvPr id="3" name="Εικόνα 2">
            <a:extLst>
              <a:ext uri="{FF2B5EF4-FFF2-40B4-BE49-F238E27FC236}">
                <a16:creationId xmlns:a16="http://schemas.microsoft.com/office/drawing/2014/main" id="{51D9A1D0-341C-3E1E-8D03-F2E18BC0643B}"/>
              </a:ext>
            </a:extLst>
          </p:cNvPr>
          <p:cNvPicPr>
            <a:picLocks noChangeAspect="1"/>
          </p:cNvPicPr>
          <p:nvPr/>
        </p:nvPicPr>
        <p:blipFill>
          <a:blip r:embed="rId3"/>
          <a:stretch>
            <a:fillRect/>
          </a:stretch>
        </p:blipFill>
        <p:spPr>
          <a:xfrm>
            <a:off x="349958" y="1158842"/>
            <a:ext cx="7336591" cy="4970353"/>
          </a:xfrm>
          <a:prstGeom prst="rect">
            <a:avLst/>
          </a:prstGeom>
        </p:spPr>
      </p:pic>
      <p:sp>
        <p:nvSpPr>
          <p:cNvPr id="2" name="TextBox 1">
            <a:extLst>
              <a:ext uri="{FF2B5EF4-FFF2-40B4-BE49-F238E27FC236}">
                <a16:creationId xmlns:a16="http://schemas.microsoft.com/office/drawing/2014/main" id="{DF2BA2C5-324F-2531-15D0-986665D22DB6}"/>
              </a:ext>
            </a:extLst>
          </p:cNvPr>
          <p:cNvSpPr txBox="1"/>
          <p:nvPr/>
        </p:nvSpPr>
        <p:spPr>
          <a:xfrm>
            <a:off x="5767057" y="5531666"/>
            <a:ext cx="1403287" cy="269304"/>
          </a:xfrm>
          <a:prstGeom prst="rect">
            <a:avLst/>
          </a:prstGeom>
          <a:noFill/>
        </p:spPr>
        <p:txBody>
          <a:bodyPr wrap="square" rtlCol="0">
            <a:spAutoFit/>
          </a:bodyPr>
          <a:lstStyle/>
          <a:p>
            <a:r>
              <a:rPr lang="el-GR" sz="1150" b="1" dirty="0">
                <a:solidFill>
                  <a:schemeClr val="tx2">
                    <a:lumMod val="50000"/>
                  </a:schemeClr>
                </a:solidFill>
              </a:rPr>
              <a:t>Άλλα παιχνίδια</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28"/>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a:solidFill>
                  <a:srgbClr val="5DD616"/>
                </a:solidFill>
                <a:latin typeface="Roboto"/>
                <a:ea typeface="Roboto"/>
                <a:cs typeface="Roboto"/>
                <a:sym typeface="Roboto"/>
              </a:rPr>
              <a:t>Απ</a:t>
            </a:r>
            <a:r>
              <a:rPr lang="en-US" sz="3600" b="1" i="0" u="none" strike="noStrike" cap="none" dirty="0" err="1">
                <a:solidFill>
                  <a:srgbClr val="5DD616"/>
                </a:solidFill>
                <a:latin typeface="Roboto"/>
                <a:ea typeface="Roboto"/>
                <a:cs typeface="Roboto"/>
                <a:sym typeface="Roboto"/>
              </a:rPr>
              <a:t>οτελέσμ</a:t>
            </a:r>
            <a:r>
              <a:rPr lang="en-US" sz="3600" b="1" i="0" u="none" strike="noStrike" cap="none" dirty="0">
                <a:solidFill>
                  <a:srgbClr val="5DD616"/>
                </a:solidFill>
                <a:latin typeface="Roboto"/>
                <a:ea typeface="Roboto"/>
                <a:cs typeface="Roboto"/>
                <a:sym typeface="Roboto"/>
              </a:rPr>
              <a:t>ατα - 4</a:t>
            </a:r>
            <a:r>
              <a:rPr lang="en-US" sz="3600" b="1" i="0" u="none" strike="noStrike" cap="none" baseline="30000" dirty="0">
                <a:solidFill>
                  <a:srgbClr val="5DD616"/>
                </a:solidFill>
                <a:latin typeface="Roboto"/>
                <a:ea typeface="Roboto"/>
                <a:cs typeface="Roboto"/>
                <a:sym typeface="Roboto"/>
              </a:rPr>
              <a:t>ο</a:t>
            </a:r>
            <a:r>
              <a:rPr lang="en-US" sz="3600" b="1" i="0" u="none" strike="noStrike" cap="none" dirty="0">
                <a:solidFill>
                  <a:srgbClr val="5DD616"/>
                </a:solidFill>
                <a:latin typeface="Roboto"/>
                <a:ea typeface="Roboto"/>
                <a:cs typeface="Roboto"/>
                <a:sym typeface="Roboto"/>
              </a:rPr>
              <a:t> ερευνητικό ερώτημα I</a:t>
            </a:r>
            <a:endParaRPr sz="1400" b="0" i="0" u="none" strike="noStrike" cap="none" dirty="0">
              <a:solidFill>
                <a:srgbClr val="000000"/>
              </a:solidFill>
              <a:latin typeface="Arial"/>
              <a:ea typeface="Arial"/>
              <a:cs typeface="Arial"/>
              <a:sym typeface="Arial"/>
            </a:endParaRPr>
          </a:p>
        </p:txBody>
      </p:sp>
      <p:sp>
        <p:nvSpPr>
          <p:cNvPr id="826" name="Google Shape;826;p28"/>
          <p:cNvSpPr txBox="1"/>
          <p:nvPr/>
        </p:nvSpPr>
        <p:spPr>
          <a:xfrm flipH="1">
            <a:off x="8376295" y="1829435"/>
            <a:ext cx="3662100" cy="4062900"/>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dirty="0" err="1">
                <a:solidFill>
                  <a:srgbClr val="171616"/>
                </a:solidFill>
                <a:latin typeface="Roboto"/>
                <a:ea typeface="Roboto"/>
                <a:cs typeface="Roboto"/>
                <a:sym typeface="Roboto"/>
              </a:rPr>
              <a:t>Ποι</a:t>
            </a:r>
            <a:r>
              <a:rPr lang="en-US" sz="1400" b="0" i="0" u="none" strike="noStrike" cap="none" dirty="0">
                <a:solidFill>
                  <a:srgbClr val="171616"/>
                </a:solidFill>
                <a:latin typeface="Roboto"/>
                <a:ea typeface="Roboto"/>
                <a:cs typeface="Roboto"/>
                <a:sym typeface="Roboto"/>
              </a:rPr>
              <a:t>α είναι τα πιο κοινά εκπαιδευτικά αντικείμενα των παιχνιδιών αυτών;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1200"/>
              </a:spcBef>
              <a:spcAft>
                <a:spcPts val="0"/>
              </a:spcAft>
              <a:buClr>
                <a:srgbClr val="000000"/>
              </a:buClr>
              <a:buSzPts val="1600"/>
              <a:buFont typeface="Arial"/>
              <a:buNone/>
            </a:pPr>
            <a:r>
              <a:rPr lang="en-US" sz="1600" b="1" i="0" u="none" strike="noStrike" cap="none" dirty="0" err="1">
                <a:solidFill>
                  <a:schemeClr val="accent1"/>
                </a:solidFill>
                <a:latin typeface="Roboto"/>
                <a:ea typeface="Roboto"/>
                <a:cs typeface="Roboto"/>
                <a:sym typeface="Roboto"/>
              </a:rPr>
              <a:t>λήψη</a:t>
            </a:r>
            <a:r>
              <a:rPr lang="en-US" sz="1600" b="1" i="0" u="none" strike="noStrike" cap="none" dirty="0">
                <a:solidFill>
                  <a:schemeClr val="accent1"/>
                </a:solidFill>
                <a:latin typeface="Roboto"/>
                <a:ea typeface="Roboto"/>
                <a:cs typeface="Roboto"/>
                <a:sym typeface="Roboto"/>
              </a:rPr>
              <a:t> </a:t>
            </a:r>
            <a:r>
              <a:rPr lang="en-US" sz="1600" b="1" i="0" u="none" strike="noStrike" cap="none" dirty="0" err="1">
                <a:solidFill>
                  <a:schemeClr val="accent1"/>
                </a:solidFill>
                <a:latin typeface="Roboto"/>
                <a:ea typeface="Roboto"/>
                <a:cs typeface="Roboto"/>
                <a:sym typeface="Roboto"/>
              </a:rPr>
              <a:t>διοικητικών</a:t>
            </a:r>
            <a:r>
              <a:rPr lang="en-US" sz="1600" b="1" i="0" u="none" strike="noStrike" cap="none" dirty="0">
                <a:solidFill>
                  <a:schemeClr val="accent1"/>
                </a:solidFill>
                <a:latin typeface="Roboto"/>
                <a:ea typeface="Roboto"/>
                <a:cs typeface="Roboto"/>
                <a:sym typeface="Roboto"/>
              </a:rPr>
              <a:t> απ</a:t>
            </a:r>
            <a:r>
              <a:rPr lang="en-US" sz="1600" b="1" i="0" u="none" strike="noStrike" cap="none" dirty="0" err="1">
                <a:solidFill>
                  <a:schemeClr val="accent1"/>
                </a:solidFill>
                <a:latin typeface="Roboto"/>
                <a:ea typeface="Roboto"/>
                <a:cs typeface="Roboto"/>
                <a:sym typeface="Roboto"/>
              </a:rPr>
              <a:t>οφάσεων</a:t>
            </a:r>
            <a:r>
              <a:rPr lang="en-US" sz="1600" b="1" i="0" u="none" strike="noStrike" cap="none" dirty="0">
                <a:solidFill>
                  <a:schemeClr val="accent1"/>
                </a:solidFill>
                <a:latin typeface="Roboto"/>
                <a:ea typeface="Roboto"/>
                <a:cs typeface="Roboto"/>
                <a:sym typeface="Roboto"/>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err="1">
                <a:solidFill>
                  <a:schemeClr val="accent1"/>
                </a:solidFill>
                <a:latin typeface="Roboto"/>
                <a:ea typeface="Roboto"/>
                <a:cs typeface="Roboto"/>
                <a:sym typeface="Roboto"/>
              </a:rPr>
              <a:t>στρ</a:t>
            </a:r>
            <a:r>
              <a:rPr lang="en-US" sz="1400" b="0" i="0" u="none" strike="noStrike" cap="none" dirty="0">
                <a:solidFill>
                  <a:schemeClr val="accent1"/>
                </a:solidFill>
                <a:latin typeface="Roboto"/>
                <a:ea typeface="Roboto"/>
                <a:cs typeface="Roboto"/>
                <a:sym typeface="Roboto"/>
              </a:rPr>
              <a:t>ατηγικός σχεδιασμός, κατανομή πόρων, ηγετικές δεξιότητες</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171616"/>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err="1">
                <a:solidFill>
                  <a:srgbClr val="5DD616"/>
                </a:solidFill>
                <a:latin typeface="Roboto"/>
                <a:ea typeface="Roboto"/>
                <a:cs typeface="Roboto"/>
                <a:sym typeface="Roboto"/>
              </a:rPr>
              <a:t>χρημ</a:t>
            </a:r>
            <a:r>
              <a:rPr lang="en-US" sz="1600" b="1" i="0" u="none" strike="noStrike" cap="none" dirty="0">
                <a:solidFill>
                  <a:srgbClr val="5DD616"/>
                </a:solidFill>
                <a:latin typeface="Roboto"/>
                <a:ea typeface="Roboto"/>
                <a:cs typeface="Roboto"/>
                <a:sym typeface="Roboto"/>
              </a:rPr>
              <a:t>ατοοικονομικοί όροι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5DD616"/>
                </a:solidFill>
                <a:latin typeface="Roboto"/>
                <a:ea typeface="Roboto"/>
                <a:cs typeface="Roboto"/>
                <a:sym typeface="Roboto"/>
              </a:rPr>
              <a:t>τα</a:t>
            </a:r>
            <a:r>
              <a:rPr lang="en-US" sz="1400" b="0" i="0" u="none" strike="noStrike" cap="none" dirty="0" err="1">
                <a:solidFill>
                  <a:srgbClr val="5DD616"/>
                </a:solidFill>
                <a:latin typeface="Roboto"/>
                <a:ea typeface="Roboto"/>
                <a:cs typeface="Roboto"/>
                <a:sym typeface="Roboto"/>
              </a:rPr>
              <a:t>μει</a:t>
            </a:r>
            <a:r>
              <a:rPr lang="en-US" sz="1400" b="0" i="0" u="none" strike="noStrike" cap="none" dirty="0">
                <a:solidFill>
                  <a:srgbClr val="5DD616"/>
                </a:solidFill>
                <a:latin typeface="Roboto"/>
                <a:ea typeface="Roboto"/>
                <a:cs typeface="Roboto"/>
                <a:sym typeface="Roboto"/>
              </a:rPr>
              <a:t>ακές ροές, βελτιστοποίηση δαπανών, προϋπολογισμός, λογιστικές δεξιότητες</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171616"/>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a:solidFill>
                  <a:srgbClr val="8E8E8E"/>
                </a:solidFill>
                <a:latin typeface="Roboto"/>
                <a:ea typeface="Roboto"/>
                <a:cs typeface="Roboto"/>
                <a:sym typeface="Roboto"/>
              </a:rPr>
              <a:t>α</a:t>
            </a:r>
            <a:r>
              <a:rPr lang="en-US" sz="1600" b="1" i="0" u="none" strike="noStrike" cap="none" dirty="0" err="1">
                <a:solidFill>
                  <a:srgbClr val="8E8E8E"/>
                </a:solidFill>
                <a:latin typeface="Roboto"/>
                <a:ea typeface="Roboto"/>
                <a:cs typeface="Roboto"/>
                <a:sym typeface="Roboto"/>
              </a:rPr>
              <a:t>σφάλει</a:t>
            </a:r>
            <a:r>
              <a:rPr lang="en-US" sz="1600" b="1" i="0" u="none" strike="noStrike" cap="none" dirty="0">
                <a:solidFill>
                  <a:srgbClr val="8E8E8E"/>
                </a:solidFill>
                <a:latin typeface="Roboto"/>
                <a:ea typeface="Roboto"/>
                <a:cs typeface="Roboto"/>
                <a:sym typeface="Roboto"/>
              </a:rPr>
              <a:t>α δεδομένων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err="1">
                <a:solidFill>
                  <a:srgbClr val="8E8E8E"/>
                </a:solidFill>
                <a:latin typeface="Roboto"/>
                <a:ea typeface="Roboto"/>
                <a:cs typeface="Roboto"/>
                <a:sym typeface="Roboto"/>
              </a:rPr>
              <a:t>κυ</a:t>
            </a:r>
            <a:r>
              <a:rPr lang="en-US" sz="1400" b="0" i="0" u="none" strike="noStrike" cap="none" dirty="0">
                <a:solidFill>
                  <a:srgbClr val="8E8E8E"/>
                </a:solidFill>
                <a:latin typeface="Roboto"/>
                <a:ea typeface="Roboto"/>
                <a:cs typeface="Roboto"/>
                <a:sym typeface="Roboto"/>
              </a:rPr>
              <a:t>βερνοασφάλεια, ηλεκτρονικός φάκελος υγείας, ευαίσθητα προσωπικά δεδομένα</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171616"/>
              </a:solidFill>
              <a:latin typeface="Roboto"/>
              <a:ea typeface="Roboto"/>
              <a:cs typeface="Roboto"/>
              <a:sym typeface="Roboto"/>
            </a:endParaRPr>
          </a:p>
          <a:p>
            <a:pPr marL="0" marR="0" lvl="0" indent="0" algn="just" rtl="0">
              <a:lnSpc>
                <a:spcPct val="100000"/>
              </a:lnSpc>
              <a:spcBef>
                <a:spcPts val="0"/>
              </a:spcBef>
              <a:spcAft>
                <a:spcPts val="0"/>
              </a:spcAft>
              <a:buClr>
                <a:srgbClr val="000000"/>
              </a:buClr>
              <a:buSzPts val="1600"/>
              <a:buFont typeface="Arial"/>
              <a:buNone/>
            </a:pPr>
            <a:r>
              <a:rPr lang="en-US" sz="1600" b="1" i="0" u="none" strike="noStrike" cap="none" dirty="0" err="1">
                <a:solidFill>
                  <a:srgbClr val="F58C00"/>
                </a:solidFill>
                <a:latin typeface="Roboto"/>
                <a:ea typeface="Roboto"/>
                <a:cs typeface="Roboto"/>
                <a:sym typeface="Roboto"/>
              </a:rPr>
              <a:t>δι</a:t>
            </a:r>
            <a:r>
              <a:rPr lang="en-US" sz="1600" b="1" i="0" u="none" strike="noStrike" cap="none" dirty="0">
                <a:solidFill>
                  <a:srgbClr val="F58C00"/>
                </a:solidFill>
                <a:latin typeface="Roboto"/>
                <a:ea typeface="Roboto"/>
                <a:cs typeface="Roboto"/>
                <a:sym typeface="Roboto"/>
              </a:rPr>
              <a:t>αμόρφωση επαγγ. </a:t>
            </a:r>
            <a:r>
              <a:rPr lang="en-US" sz="1600" b="1" i="0" u="none" strike="noStrike" cap="none" dirty="0" err="1">
                <a:solidFill>
                  <a:srgbClr val="F58C00"/>
                </a:solidFill>
                <a:latin typeface="Roboto"/>
                <a:ea typeface="Roboto"/>
                <a:cs typeface="Roboto"/>
                <a:sym typeface="Roboto"/>
              </a:rPr>
              <a:t>χώρων</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l-GR" dirty="0">
                <a:solidFill>
                  <a:srgbClr val="F58C00"/>
                </a:solidFill>
                <a:latin typeface="Roboto"/>
                <a:ea typeface="Roboto"/>
                <a:cs typeface="Roboto"/>
                <a:sym typeface="Roboto"/>
              </a:rPr>
              <a:t>βέλτιστο </a:t>
            </a:r>
            <a:r>
              <a:rPr lang="en-US" sz="1400" b="0" i="0" u="none" strike="noStrike" cap="none" dirty="0" err="1">
                <a:solidFill>
                  <a:srgbClr val="F58C00"/>
                </a:solidFill>
                <a:latin typeface="Roboto"/>
                <a:ea typeface="Roboto"/>
                <a:cs typeface="Roboto"/>
                <a:sym typeface="Roboto"/>
              </a:rPr>
              <a:t>σχεδι</a:t>
            </a:r>
            <a:r>
              <a:rPr lang="en-US" sz="1400" b="0" i="0" u="none" strike="noStrike" cap="none" dirty="0">
                <a:solidFill>
                  <a:srgbClr val="F58C00"/>
                </a:solidFill>
                <a:latin typeface="Roboto"/>
                <a:ea typeface="Roboto"/>
                <a:cs typeface="Roboto"/>
                <a:sym typeface="Roboto"/>
              </a:rPr>
              <a:t>ασμό</a:t>
            </a:r>
            <a:r>
              <a:rPr lang="el-GR" sz="1400" b="0" i="0" u="none" strike="noStrike" cap="none" dirty="0">
                <a:solidFill>
                  <a:srgbClr val="F58C00"/>
                </a:solidFill>
                <a:latin typeface="Roboto"/>
                <a:ea typeface="Roboto"/>
                <a:cs typeface="Roboto"/>
                <a:sym typeface="Roboto"/>
              </a:rPr>
              <a:t>,</a:t>
            </a:r>
            <a:r>
              <a:rPr lang="en-US" sz="1400" b="0" i="0" u="none" strike="noStrike" cap="none" dirty="0">
                <a:solidFill>
                  <a:srgbClr val="F58C00"/>
                </a:solidFill>
                <a:latin typeface="Roboto"/>
                <a:ea typeface="Roboto"/>
                <a:cs typeface="Roboto"/>
                <a:sym typeface="Roboto"/>
              </a:rPr>
              <a:t> εξοικείωση</a:t>
            </a:r>
            <a:r>
              <a:rPr lang="el-GR" sz="1400" b="0" i="0" u="none" strike="noStrike" cap="none" dirty="0">
                <a:solidFill>
                  <a:srgbClr val="F58C00"/>
                </a:solidFill>
                <a:latin typeface="Roboto"/>
                <a:ea typeface="Roboto"/>
                <a:cs typeface="Roboto"/>
                <a:sym typeface="Roboto"/>
              </a:rPr>
              <a:t> με περιβάλλον, </a:t>
            </a:r>
            <a:r>
              <a:rPr lang="en-US" sz="1400" b="0" i="0" u="none" strike="noStrike" cap="none" dirty="0">
                <a:solidFill>
                  <a:srgbClr val="F58C00"/>
                </a:solidFill>
                <a:latin typeface="Roboto"/>
                <a:ea typeface="Roboto"/>
                <a:cs typeface="Roboto"/>
                <a:sym typeface="Roboto"/>
              </a:rPr>
              <a:t>α</a:t>
            </a:r>
            <a:r>
              <a:rPr lang="en-US" sz="1400" b="0" i="0" u="none" strike="noStrike" cap="none" dirty="0" err="1">
                <a:solidFill>
                  <a:srgbClr val="F58C00"/>
                </a:solidFill>
                <a:latin typeface="Roboto"/>
                <a:ea typeface="Roboto"/>
                <a:cs typeface="Roboto"/>
                <a:sym typeface="Roboto"/>
              </a:rPr>
              <a:t>σφ</a:t>
            </a:r>
            <a:r>
              <a:rPr lang="en-US" sz="1400" b="0" i="0" u="none" strike="noStrike" cap="none" dirty="0">
                <a:solidFill>
                  <a:srgbClr val="F58C00"/>
                </a:solidFill>
                <a:latin typeface="Roboto"/>
                <a:ea typeface="Roboto"/>
                <a:cs typeface="Roboto"/>
                <a:sym typeface="Roboto"/>
              </a:rPr>
              <a:t>αλής χρήση κτιρίων</a:t>
            </a:r>
            <a:endParaRPr sz="1400" b="0" i="0" u="none" strike="noStrike" cap="none" dirty="0">
              <a:solidFill>
                <a:srgbClr val="000000"/>
              </a:solidFill>
              <a:latin typeface="Arial"/>
              <a:ea typeface="Arial"/>
              <a:cs typeface="Arial"/>
              <a:sym typeface="Arial"/>
            </a:endParaRPr>
          </a:p>
        </p:txBody>
      </p:sp>
      <p:sp>
        <p:nvSpPr>
          <p:cNvPr id="827" name="Google Shape;827;p28"/>
          <p:cNvSpPr/>
          <p:nvPr/>
        </p:nvSpPr>
        <p:spPr>
          <a:xfrm>
            <a:off x="2240042" y="6323205"/>
            <a:ext cx="7316934" cy="430887"/>
          </a:xfrm>
          <a:prstGeom prst="rect">
            <a:avLst/>
          </a:prstGeom>
          <a:solidFill>
            <a:schemeClr val="lt1"/>
          </a:soli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171616"/>
              </a:buClr>
              <a:buSzPts val="1400"/>
              <a:buFont typeface="Arial"/>
              <a:buNone/>
            </a:pPr>
            <a:r>
              <a:rPr lang="en-US" sz="1400" b="1" i="0" u="none" strike="noStrike" cap="none" dirty="0" err="1">
                <a:solidFill>
                  <a:srgbClr val="171616"/>
                </a:solidFill>
                <a:latin typeface="Roboto"/>
                <a:ea typeface="Roboto"/>
                <a:cs typeface="Roboto"/>
                <a:sym typeface="Roboto"/>
              </a:rPr>
              <a:t>Εικόν</a:t>
            </a:r>
            <a:r>
              <a:rPr lang="en-US" sz="1400" b="1" i="0" u="none" strike="noStrike" cap="none" dirty="0">
                <a:solidFill>
                  <a:srgbClr val="171616"/>
                </a:solidFill>
                <a:latin typeface="Roboto"/>
                <a:ea typeface="Roboto"/>
                <a:cs typeface="Roboto"/>
                <a:sym typeface="Roboto"/>
              </a:rPr>
              <a:t>α 5. </a:t>
            </a:r>
            <a:r>
              <a:rPr lang="en-US" sz="1400" b="0" i="0" u="none" strike="noStrike" cap="none" dirty="0" err="1">
                <a:solidFill>
                  <a:srgbClr val="171616"/>
                </a:solidFill>
                <a:latin typeface="Roboto"/>
                <a:ea typeface="Roboto"/>
                <a:cs typeface="Roboto"/>
                <a:sym typeface="Roboto"/>
              </a:rPr>
              <a:t>Ποσοστό</a:t>
            </a:r>
            <a:r>
              <a:rPr lang="en-US" sz="1400" b="0" i="0" u="none" strike="noStrike" cap="none" dirty="0">
                <a:solidFill>
                  <a:srgbClr val="171616"/>
                </a:solidFill>
                <a:latin typeface="Roboto"/>
                <a:ea typeface="Roboto"/>
                <a:cs typeface="Roboto"/>
                <a:sym typeface="Roboto"/>
              </a:rPr>
              <a:t> πα</a:t>
            </a:r>
            <a:r>
              <a:rPr lang="en-US" sz="1400" b="0" i="0" u="none" strike="noStrike" cap="none" dirty="0" err="1">
                <a:solidFill>
                  <a:srgbClr val="171616"/>
                </a:solidFill>
                <a:latin typeface="Roboto"/>
                <a:ea typeface="Roboto"/>
                <a:cs typeface="Roboto"/>
                <a:sym typeface="Roboto"/>
              </a:rPr>
              <a:t>ιχνιδιών</a:t>
            </a:r>
            <a:r>
              <a:rPr lang="en-US" sz="1400" b="0" i="0" u="none" strike="noStrike" cap="none" dirty="0">
                <a:solidFill>
                  <a:srgbClr val="171616"/>
                </a:solidFill>
                <a:latin typeface="Roboto"/>
                <a:ea typeface="Roboto"/>
                <a:cs typeface="Roboto"/>
                <a:sym typeface="Roboto"/>
              </a:rPr>
              <a:t> </a:t>
            </a:r>
            <a:r>
              <a:rPr lang="en-US" sz="1400" b="0" i="0" u="none" strike="noStrike" cap="none" dirty="0" err="1">
                <a:solidFill>
                  <a:srgbClr val="171616"/>
                </a:solidFill>
                <a:latin typeface="Roboto"/>
                <a:ea typeface="Roboto"/>
                <a:cs typeface="Roboto"/>
                <a:sym typeface="Roboto"/>
              </a:rPr>
              <a:t>σο</a:t>
            </a:r>
            <a:r>
              <a:rPr lang="en-US" sz="1400" b="0" i="0" u="none" strike="noStrike" cap="none" dirty="0">
                <a:solidFill>
                  <a:srgbClr val="171616"/>
                </a:solidFill>
                <a:latin typeface="Roboto"/>
                <a:ea typeface="Roboto"/>
                <a:cs typeface="Roboto"/>
                <a:sym typeface="Roboto"/>
              </a:rPr>
              <a:t>βαρού σκοπού στον τομέα της διοίκησης νοσοκομείων ανά εκπαιδευτικό αντικείμενο (2003-2023) </a:t>
            </a:r>
            <a:endParaRPr sz="1400" b="0" i="0" u="none" strike="noStrike" cap="none" dirty="0">
              <a:solidFill>
                <a:srgbClr val="000000"/>
              </a:solidFill>
              <a:latin typeface="Arial"/>
              <a:ea typeface="Arial"/>
              <a:cs typeface="Arial"/>
              <a:sym typeface="Arial"/>
            </a:endParaRPr>
          </a:p>
        </p:txBody>
      </p:sp>
      <p:pic>
        <p:nvPicPr>
          <p:cNvPr id="828" name="Google Shape;828;p28"/>
          <p:cNvPicPr preferRelativeResize="0"/>
          <p:nvPr/>
        </p:nvPicPr>
        <p:blipFill rotWithShape="1">
          <a:blip r:embed="rId3">
            <a:alphaModFix/>
          </a:blip>
          <a:srcRect/>
          <a:stretch/>
        </p:blipFill>
        <p:spPr>
          <a:xfrm>
            <a:off x="91475" y="967675"/>
            <a:ext cx="8158242" cy="5271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pic>
        <p:nvPicPr>
          <p:cNvPr id="833" name="Google Shape;833;p29" descr="Εικόνα που περιέχει κείμενο, στιγμιότυπο οθόνης, διάγραμμα, γραμμή&#10;&#10;Περιγραφή που δημιουργήθηκε αυτόματα"/>
          <p:cNvPicPr preferRelativeResize="0"/>
          <p:nvPr/>
        </p:nvPicPr>
        <p:blipFill rotWithShape="1">
          <a:blip r:embed="rId3">
            <a:alphaModFix/>
          </a:blip>
          <a:srcRect r="2521"/>
          <a:stretch/>
        </p:blipFill>
        <p:spPr>
          <a:xfrm>
            <a:off x="0" y="967678"/>
            <a:ext cx="9685867" cy="5740407"/>
          </a:xfrm>
          <a:prstGeom prst="rect">
            <a:avLst/>
          </a:prstGeom>
          <a:noFill/>
          <a:ln>
            <a:noFill/>
          </a:ln>
        </p:spPr>
      </p:pic>
      <p:sp>
        <p:nvSpPr>
          <p:cNvPr id="834" name="Google Shape;834;p29"/>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a:solidFill>
                  <a:srgbClr val="5DD616"/>
                </a:solidFill>
                <a:latin typeface="Roboto"/>
                <a:ea typeface="Roboto"/>
                <a:cs typeface="Roboto"/>
                <a:sym typeface="Roboto"/>
              </a:rPr>
              <a:t>Απ</a:t>
            </a:r>
            <a:r>
              <a:rPr lang="en-US" sz="3600" b="1" i="0" u="none" strike="noStrike" cap="none" dirty="0" err="1">
                <a:solidFill>
                  <a:srgbClr val="5DD616"/>
                </a:solidFill>
                <a:latin typeface="Roboto"/>
                <a:ea typeface="Roboto"/>
                <a:cs typeface="Roboto"/>
                <a:sym typeface="Roboto"/>
              </a:rPr>
              <a:t>οτελέσμ</a:t>
            </a:r>
            <a:r>
              <a:rPr lang="en-US" sz="3600" b="1" i="0" u="none" strike="noStrike" cap="none" dirty="0">
                <a:solidFill>
                  <a:srgbClr val="5DD616"/>
                </a:solidFill>
                <a:latin typeface="Roboto"/>
                <a:ea typeface="Roboto"/>
                <a:cs typeface="Roboto"/>
                <a:sym typeface="Roboto"/>
              </a:rPr>
              <a:t>ατα - 4</a:t>
            </a:r>
            <a:r>
              <a:rPr lang="en-US" sz="3600" b="1" i="0" u="none" strike="noStrike" cap="none" baseline="30000" dirty="0">
                <a:solidFill>
                  <a:srgbClr val="5DD616"/>
                </a:solidFill>
                <a:latin typeface="Roboto"/>
                <a:ea typeface="Roboto"/>
                <a:cs typeface="Roboto"/>
                <a:sym typeface="Roboto"/>
              </a:rPr>
              <a:t>ο</a:t>
            </a:r>
            <a:r>
              <a:rPr lang="en-US" sz="3600" b="1" i="0" u="none" strike="noStrike" cap="none" dirty="0">
                <a:solidFill>
                  <a:srgbClr val="5DD616"/>
                </a:solidFill>
                <a:latin typeface="Roboto"/>
                <a:ea typeface="Roboto"/>
                <a:cs typeface="Roboto"/>
                <a:sym typeface="Roboto"/>
              </a:rPr>
              <a:t> ερευνητικό ερώτημα I</a:t>
            </a:r>
            <a:r>
              <a:rPr lang="en-US" sz="3600" b="1" dirty="0">
                <a:solidFill>
                  <a:srgbClr val="5DD616"/>
                </a:solidFill>
                <a:latin typeface="Roboto"/>
                <a:ea typeface="Roboto"/>
                <a:cs typeface="Roboto"/>
                <a:sym typeface="Roboto"/>
              </a:rPr>
              <a:t>I</a:t>
            </a:r>
            <a:endParaRPr sz="1400" b="0" i="0" u="none" strike="noStrike" cap="none" dirty="0">
              <a:solidFill>
                <a:srgbClr val="000000"/>
              </a:solidFill>
              <a:latin typeface="Arial"/>
              <a:ea typeface="Arial"/>
              <a:cs typeface="Arial"/>
              <a:sym typeface="Arial"/>
            </a:endParaRPr>
          </a:p>
        </p:txBody>
      </p:sp>
      <p:sp>
        <p:nvSpPr>
          <p:cNvPr id="835" name="Google Shape;835;p29"/>
          <p:cNvSpPr/>
          <p:nvPr/>
        </p:nvSpPr>
        <p:spPr>
          <a:xfrm>
            <a:off x="141126" y="6645664"/>
            <a:ext cx="10780195" cy="159026"/>
          </a:xfrm>
          <a:prstGeom prst="rect">
            <a:avLst/>
          </a:prstGeom>
          <a:solidFill>
            <a:schemeClr val="lt1"/>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171616"/>
              </a:buClr>
              <a:buSzPts val="1200"/>
              <a:buFont typeface="Arial"/>
              <a:buNone/>
            </a:pPr>
            <a:r>
              <a:rPr lang="en-US" sz="1200" b="1" i="0" u="none" strike="noStrike" cap="none">
                <a:solidFill>
                  <a:srgbClr val="171616"/>
                </a:solidFill>
                <a:latin typeface="Roboto"/>
                <a:ea typeface="Roboto"/>
                <a:cs typeface="Roboto"/>
                <a:sym typeface="Roboto"/>
              </a:rPr>
              <a:t>Εικόνα 6. </a:t>
            </a:r>
            <a:r>
              <a:rPr lang="en-US" sz="1200" b="0" i="0" u="none" strike="noStrike" cap="none">
                <a:solidFill>
                  <a:srgbClr val="171616"/>
                </a:solidFill>
                <a:latin typeface="Roboto"/>
                <a:ea typeface="Roboto"/>
                <a:cs typeface="Roboto"/>
                <a:sym typeface="Roboto"/>
              </a:rPr>
              <a:t>Αριθμός παιχνιδιών σοβαρού σκοπού στον τομέα της διοίκησης νοσοκομείων που βελτιώνουν κάθε διοικητική δεξιότητα (βάση μοντέλου Katz)</a:t>
            </a:r>
            <a:endParaRPr sz="1400" b="0" i="0" u="none" strike="noStrike" cap="none">
              <a:solidFill>
                <a:srgbClr val="000000"/>
              </a:solidFill>
              <a:latin typeface="Arial"/>
              <a:ea typeface="Arial"/>
              <a:cs typeface="Arial"/>
              <a:sym typeface="Arial"/>
            </a:endParaRPr>
          </a:p>
        </p:txBody>
      </p:sp>
      <p:sp>
        <p:nvSpPr>
          <p:cNvPr id="836" name="Google Shape;836;p29"/>
          <p:cNvSpPr txBox="1"/>
          <p:nvPr/>
        </p:nvSpPr>
        <p:spPr>
          <a:xfrm flipH="1">
            <a:off x="8321954" y="2712452"/>
            <a:ext cx="3666845" cy="2462662"/>
          </a:xfrm>
          <a:prstGeom prst="rect">
            <a:avLst/>
          </a:prstGeom>
          <a:noFill/>
          <a:ln w="25400" cap="flat" cmpd="sng">
            <a:solidFill>
              <a:srgbClr val="5DD61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400" b="0" i="0" u="none" strike="noStrike" cap="none">
                <a:solidFill>
                  <a:srgbClr val="171616"/>
                </a:solidFill>
                <a:latin typeface="Roboto"/>
                <a:ea typeface="Roboto"/>
                <a:cs typeface="Roboto"/>
                <a:sym typeface="Roboto"/>
              </a:rPr>
              <a:t>Ποιες διοικητικές δεξιότητες προσπαθούν συχνότερα να ενισχύσουν;</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200"/>
              </a:spcBef>
              <a:spcAft>
                <a:spcPts val="0"/>
              </a:spcAft>
              <a:buClr>
                <a:srgbClr val="171616"/>
              </a:buClr>
              <a:buSzPts val="1400"/>
              <a:buFont typeface="Arial"/>
              <a:buAutoNum type="arabicPeriod"/>
            </a:pPr>
            <a:r>
              <a:rPr lang="en-US" sz="1400" b="0" i="0" u="none" strike="noStrike" cap="none">
                <a:solidFill>
                  <a:srgbClr val="171616"/>
                </a:solidFill>
                <a:latin typeface="Roboto"/>
                <a:ea typeface="Roboto"/>
                <a:cs typeface="Roboto"/>
                <a:sym typeface="Roboto"/>
              </a:rPr>
              <a:t>Λήψη αποφάσεων</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200"/>
              </a:spcBef>
              <a:spcAft>
                <a:spcPts val="0"/>
              </a:spcAft>
              <a:buClr>
                <a:srgbClr val="171616"/>
              </a:buClr>
              <a:buSzPts val="1400"/>
              <a:buFont typeface="Arial"/>
              <a:buAutoNum type="arabicPeriod"/>
            </a:pPr>
            <a:r>
              <a:rPr lang="en-US" sz="1400" b="0" i="0" u="none" strike="noStrike" cap="none">
                <a:solidFill>
                  <a:srgbClr val="171616"/>
                </a:solidFill>
                <a:latin typeface="Roboto"/>
                <a:ea typeface="Roboto"/>
                <a:cs typeface="Roboto"/>
                <a:sym typeface="Roboto"/>
              </a:rPr>
              <a:t>Στρατηγική σκέψη</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200"/>
              </a:spcBef>
              <a:spcAft>
                <a:spcPts val="0"/>
              </a:spcAft>
              <a:buClr>
                <a:srgbClr val="171616"/>
              </a:buClr>
              <a:buSzPts val="1400"/>
              <a:buFont typeface="Arial"/>
              <a:buAutoNum type="arabicPeriod"/>
            </a:pPr>
            <a:r>
              <a:rPr lang="en-US" sz="1400" b="0" i="0" u="none" strike="noStrike" cap="none">
                <a:solidFill>
                  <a:srgbClr val="171616"/>
                </a:solidFill>
                <a:latin typeface="Roboto"/>
                <a:ea typeface="Roboto"/>
                <a:cs typeface="Roboto"/>
                <a:sym typeface="Roboto"/>
              </a:rPr>
              <a:t>Συνεργασία</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200"/>
              </a:spcBef>
              <a:spcAft>
                <a:spcPts val="0"/>
              </a:spcAft>
              <a:buClr>
                <a:srgbClr val="171616"/>
              </a:buClr>
              <a:buSzPts val="1400"/>
              <a:buFont typeface="Arial"/>
              <a:buAutoNum type="arabicPeriod"/>
            </a:pPr>
            <a:r>
              <a:rPr lang="en-US" sz="1400" b="0" i="0" u="none" strike="noStrike" cap="none">
                <a:solidFill>
                  <a:srgbClr val="171616"/>
                </a:solidFill>
                <a:latin typeface="Roboto"/>
                <a:ea typeface="Roboto"/>
                <a:cs typeface="Roboto"/>
                <a:sym typeface="Roboto"/>
              </a:rPr>
              <a:t>Διαχείριση/κατανομή πόρων</a:t>
            </a:r>
            <a:endParaRPr sz="1400" b="0" i="0" u="none" strike="noStrike" cap="none">
              <a:solidFill>
                <a:srgbClr val="000000"/>
              </a:solidFill>
              <a:latin typeface="Arial"/>
              <a:ea typeface="Arial"/>
              <a:cs typeface="Arial"/>
              <a:sym typeface="Arial"/>
            </a:endParaRPr>
          </a:p>
          <a:p>
            <a:pPr marL="342900" marR="0" lvl="0" indent="-342900" algn="just" rtl="0">
              <a:lnSpc>
                <a:spcPct val="107000"/>
              </a:lnSpc>
              <a:spcBef>
                <a:spcPts val="1200"/>
              </a:spcBef>
              <a:spcAft>
                <a:spcPts val="0"/>
              </a:spcAft>
              <a:buClr>
                <a:srgbClr val="171616"/>
              </a:buClr>
              <a:buSzPts val="1400"/>
              <a:buFont typeface="Arial"/>
              <a:buAutoNum type="arabicPeriod"/>
            </a:pPr>
            <a:r>
              <a:rPr lang="en-US" sz="1400" b="0" i="0" u="none" strike="noStrike" cap="none">
                <a:solidFill>
                  <a:srgbClr val="171616"/>
                </a:solidFill>
                <a:latin typeface="Roboto"/>
                <a:ea typeface="Roboto"/>
                <a:cs typeface="Roboto"/>
                <a:sym typeface="Roboto"/>
              </a:rPr>
              <a:t>Χρηματοοικονομική διαχείριση</a:t>
            </a:r>
            <a:endParaRPr sz="1400" b="0" i="0" u="none" strike="noStrike" cap="none">
              <a:solidFill>
                <a:srgbClr val="000000"/>
              </a:solidFill>
              <a:latin typeface="Arial"/>
              <a:ea typeface="Arial"/>
              <a:cs typeface="Arial"/>
              <a:sym typeface="Arial"/>
            </a:endParaRPr>
          </a:p>
        </p:txBody>
      </p:sp>
      <p:pic>
        <p:nvPicPr>
          <p:cNvPr id="837" name="Google Shape;837;p29" descr="Εικόνα που περιέχει κείμενο, στιγμιότυπο οθόνης, γραμματοσειρά, αριθμός&#10;&#10;Περιγραφή που δημιουργήθηκε αυτόματα"/>
          <p:cNvPicPr preferRelativeResize="0"/>
          <p:nvPr/>
        </p:nvPicPr>
        <p:blipFill rotWithShape="1">
          <a:blip r:embed="rId4">
            <a:alphaModFix/>
          </a:blip>
          <a:srcRect b="2016"/>
          <a:stretch/>
        </p:blipFill>
        <p:spPr>
          <a:xfrm>
            <a:off x="62150" y="967675"/>
            <a:ext cx="11985976" cy="5890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837"/>
                                        </p:tgtEl>
                                        <p:attrNameLst>
                                          <p:attrName>ppt_y</p:attrName>
                                        </p:attrNameLst>
                                      </p:cBhvr>
                                      <p:tavLst>
                                        <p:tav tm="0">
                                          <p:val>
                                            <p:strVal val="#ppt_y"/>
                                          </p:val>
                                        </p:tav>
                                        <p:tav tm="100000">
                                          <p:val>
                                            <p:strVal val="#ppt_y+1"/>
                                          </p:val>
                                        </p:tav>
                                      </p:tavLst>
                                    </p:anim>
                                    <p:set>
                                      <p:cBhvr>
                                        <p:cTn id="7" dur="1" fill="hold">
                                          <p:stCondLst>
                                            <p:cond delay="500"/>
                                          </p:stCondLst>
                                        </p:cTn>
                                        <p:tgtEl>
                                          <p:spTgt spid="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Google Shape;842;p30"/>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Επιβεβαίωση &amp; κατάρριψη ερευνητικής υπόθεσης</a:t>
            </a:r>
            <a:endParaRPr sz="1400" b="0" i="0" u="none" strike="noStrike" cap="none">
              <a:solidFill>
                <a:srgbClr val="000000"/>
              </a:solidFill>
              <a:latin typeface="Arial"/>
              <a:ea typeface="Arial"/>
              <a:cs typeface="Arial"/>
              <a:sym typeface="Arial"/>
            </a:endParaRPr>
          </a:p>
        </p:txBody>
      </p:sp>
      <p:grpSp>
        <p:nvGrpSpPr>
          <p:cNvPr id="843" name="Google Shape;843;p30"/>
          <p:cNvGrpSpPr/>
          <p:nvPr/>
        </p:nvGrpSpPr>
        <p:grpSpPr>
          <a:xfrm>
            <a:off x="472682" y="1435446"/>
            <a:ext cx="11283317" cy="5160014"/>
            <a:chOff x="-438468" y="322997"/>
            <a:chExt cx="11283317" cy="5160014"/>
          </a:xfrm>
        </p:grpSpPr>
        <p:sp>
          <p:nvSpPr>
            <p:cNvPr id="844" name="Google Shape;844;p30"/>
            <p:cNvSpPr/>
            <p:nvPr/>
          </p:nvSpPr>
          <p:spPr>
            <a:xfrm rot="-5400000">
              <a:off x="-229938" y="114468"/>
              <a:ext cx="5160014" cy="5577073"/>
            </a:xfrm>
            <a:prstGeom prst="downArrow">
              <a:avLst>
                <a:gd name="adj1" fmla="val 50000"/>
                <a:gd name="adj2" fmla="val 35000"/>
              </a:avLst>
            </a:prstGeom>
            <a:gradFill>
              <a:gsLst>
                <a:gs pos="0">
                  <a:srgbClr val="A4DE00"/>
                </a:gs>
                <a:gs pos="100000">
                  <a:srgbClr val="DDFF8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30"/>
            <p:cNvSpPr txBox="1"/>
            <p:nvPr/>
          </p:nvSpPr>
          <p:spPr>
            <a:xfrm>
              <a:off x="-438467" y="1613000"/>
              <a:ext cx="4674071" cy="2580007"/>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dirty="0">
                  <a:solidFill>
                    <a:schemeClr val="dk2"/>
                  </a:solidFill>
                  <a:latin typeface="Roboto"/>
                  <a:ea typeface="Roboto"/>
                  <a:cs typeface="Roboto"/>
                  <a:sym typeface="Roboto"/>
                </a:rPr>
                <a:t>Τα απ</a:t>
              </a:r>
              <a:r>
                <a:rPr lang="en-US" sz="1800" b="0" i="0" u="none" strike="noStrike" cap="none" dirty="0" err="1">
                  <a:solidFill>
                    <a:schemeClr val="dk2"/>
                  </a:solidFill>
                  <a:latin typeface="Roboto"/>
                  <a:ea typeface="Roboto"/>
                  <a:cs typeface="Roboto"/>
                  <a:sym typeface="Roboto"/>
                </a:rPr>
                <a:t>οτελέσμ</a:t>
              </a:r>
              <a:r>
                <a:rPr lang="en-US" sz="1800" b="0" i="0" u="none" strike="noStrike" cap="none" dirty="0">
                  <a:solidFill>
                    <a:schemeClr val="dk2"/>
                  </a:solidFill>
                  <a:latin typeface="Roboto"/>
                  <a:ea typeface="Roboto"/>
                  <a:cs typeface="Roboto"/>
                  <a:sym typeface="Roboto"/>
                </a:rPr>
                <a:t>ατα επιβεβαιώνουν </a:t>
              </a:r>
              <a:r>
                <a:rPr lang="el-GR" sz="1800" b="0" i="0" u="none" strike="noStrike" cap="none" dirty="0">
                  <a:solidFill>
                    <a:schemeClr val="dk2"/>
                  </a:solidFill>
                  <a:latin typeface="Roboto"/>
                  <a:ea typeface="Roboto"/>
                  <a:cs typeface="Roboto"/>
                  <a:sym typeface="Roboto"/>
                </a:rPr>
                <a:t>ως επί το </a:t>
              </a:r>
              <a:r>
                <a:rPr lang="el-GR" sz="1800" b="0" i="0" u="none" strike="noStrike" cap="none" dirty="0" err="1">
                  <a:solidFill>
                    <a:schemeClr val="dk2"/>
                  </a:solidFill>
                  <a:latin typeface="Roboto"/>
                  <a:ea typeface="Roboto"/>
                  <a:cs typeface="Roboto"/>
                  <a:sym typeface="Roboto"/>
                </a:rPr>
                <a:t>πλείστον</a:t>
              </a:r>
              <a:r>
                <a:rPr lang="el-GR" sz="1800" b="0" i="0" u="none" strike="noStrike" cap="none" dirty="0">
                  <a:solidFill>
                    <a:schemeClr val="dk2"/>
                  </a:solidFill>
                  <a:latin typeface="Roboto"/>
                  <a:ea typeface="Roboto"/>
                  <a:cs typeface="Roboto"/>
                  <a:sym typeface="Roboto"/>
                </a:rPr>
                <a:t> </a:t>
              </a:r>
              <a:r>
                <a:rPr lang="en-US" sz="1800" b="0" i="0" u="none" strike="noStrike" cap="none" dirty="0" err="1">
                  <a:solidFill>
                    <a:schemeClr val="dk2"/>
                  </a:solidFill>
                  <a:latin typeface="Roboto"/>
                  <a:ea typeface="Roboto"/>
                  <a:cs typeface="Roboto"/>
                  <a:sym typeface="Roboto"/>
                </a:rPr>
                <a:t>το</a:t>
              </a:r>
              <a:r>
                <a:rPr lang="en-US" sz="1800" b="0" i="0" u="none" strike="noStrike" cap="none" dirty="0">
                  <a:solidFill>
                    <a:schemeClr val="dk2"/>
                  </a:solidFill>
                  <a:latin typeface="Roboto"/>
                  <a:ea typeface="Roboto"/>
                  <a:cs typeface="Roboto"/>
                  <a:sym typeface="Roboto"/>
                </a:rPr>
                <a:t> πρώτο μέρος της ερευνητικής υπόθεσης σύμφωνα με το οποίο αναμενόταν </a:t>
              </a:r>
              <a:r>
                <a:rPr lang="en-US" sz="1800" i="0" u="none" strike="noStrike" cap="none" dirty="0">
                  <a:solidFill>
                    <a:schemeClr val="dk2"/>
                  </a:solidFill>
                  <a:latin typeface="Roboto"/>
                  <a:ea typeface="Roboto"/>
                  <a:cs typeface="Roboto"/>
                  <a:sym typeface="Roboto"/>
                </a:rPr>
                <a:t>αύξηση του συνολικού αριθμού παιχνιδιών σοβαρού σκοπού στον τομέα της διοίκησης νοσοκομείων</a:t>
              </a:r>
              <a:r>
                <a:rPr lang="en-US" sz="1800" b="0" i="0" u="none" strike="noStrike" cap="none" dirty="0">
                  <a:solidFill>
                    <a:schemeClr val="dk2"/>
                  </a:solidFill>
                  <a:latin typeface="Roboto"/>
                  <a:ea typeface="Roboto"/>
                  <a:cs typeface="Roboto"/>
                  <a:sym typeface="Roboto"/>
                </a:rPr>
                <a:t>. </a:t>
              </a:r>
              <a:endParaRPr sz="1800" b="0" i="0" u="none" strike="noStrike" cap="none" dirty="0">
                <a:solidFill>
                  <a:schemeClr val="dk2"/>
                </a:solidFill>
                <a:latin typeface="Arial"/>
                <a:ea typeface="Arial"/>
                <a:cs typeface="Arial"/>
                <a:sym typeface="Arial"/>
              </a:endParaRPr>
            </a:p>
          </p:txBody>
        </p:sp>
        <p:sp>
          <p:nvSpPr>
            <p:cNvPr id="846" name="Google Shape;846;p30"/>
            <p:cNvSpPr/>
            <p:nvPr/>
          </p:nvSpPr>
          <p:spPr>
            <a:xfrm rot="5400000">
              <a:off x="5481112" y="142664"/>
              <a:ext cx="5052141" cy="5541981"/>
            </a:xfrm>
            <a:prstGeom prst="downArrow">
              <a:avLst>
                <a:gd name="adj1" fmla="val 50000"/>
                <a:gd name="adj2" fmla="val 35000"/>
              </a:avLst>
            </a:prstGeom>
            <a:gradFill>
              <a:gsLst>
                <a:gs pos="0">
                  <a:srgbClr val="FF1A1F"/>
                </a:gs>
                <a:gs pos="100000">
                  <a:srgbClr val="FF6A6E"/>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30"/>
            <p:cNvSpPr txBox="1"/>
            <p:nvPr/>
          </p:nvSpPr>
          <p:spPr>
            <a:xfrm>
              <a:off x="6186993" y="1622044"/>
              <a:ext cx="4657856" cy="2526071"/>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800" b="0" i="0" u="none" strike="noStrike" cap="none" dirty="0" err="1">
                  <a:solidFill>
                    <a:srgbClr val="444444"/>
                  </a:solidFill>
                  <a:latin typeface="Roboto"/>
                  <a:ea typeface="Roboto"/>
                  <a:cs typeface="Roboto"/>
                  <a:sym typeface="Roboto"/>
                </a:rPr>
                <a:t>Ωστόσο</a:t>
              </a:r>
              <a:r>
                <a:rPr lang="en-US" sz="1800" b="0" i="0" u="none" strike="noStrike" cap="none" dirty="0">
                  <a:solidFill>
                    <a:srgbClr val="444444"/>
                  </a:solidFill>
                  <a:latin typeface="Roboto"/>
                  <a:ea typeface="Roboto"/>
                  <a:cs typeface="Roboto"/>
                  <a:sym typeface="Roboto"/>
                </a:rPr>
                <a:t>, </a:t>
              </a:r>
              <a:r>
                <a:rPr lang="en-US" sz="1800" b="0" i="0" u="none" strike="noStrike" cap="none" dirty="0" err="1">
                  <a:solidFill>
                    <a:srgbClr val="444444"/>
                  </a:solidFill>
                  <a:latin typeface="Roboto"/>
                  <a:ea typeface="Roboto"/>
                  <a:cs typeface="Roboto"/>
                  <a:sym typeface="Roboto"/>
                </a:rPr>
                <a:t>το</a:t>
              </a:r>
              <a:r>
                <a:rPr lang="en-US" sz="1800" b="0" i="0" u="none" strike="noStrike" cap="none" dirty="0">
                  <a:solidFill>
                    <a:srgbClr val="444444"/>
                  </a:solidFill>
                  <a:latin typeface="Roboto"/>
                  <a:ea typeface="Roboto"/>
                  <a:cs typeface="Roboto"/>
                  <a:sym typeface="Roboto"/>
                </a:rPr>
                <a:t> </a:t>
              </a:r>
              <a:r>
                <a:rPr lang="en-US" sz="1800" b="0" i="0" u="none" strike="noStrike" cap="none" dirty="0" err="1">
                  <a:solidFill>
                    <a:srgbClr val="444444"/>
                  </a:solidFill>
                  <a:latin typeface="Roboto"/>
                  <a:ea typeface="Roboto"/>
                  <a:cs typeface="Roboto"/>
                  <a:sym typeface="Roboto"/>
                </a:rPr>
                <a:t>δεύτερο</a:t>
              </a:r>
              <a:r>
                <a:rPr lang="en-US" sz="1800" b="0" i="0" u="none" strike="noStrike" cap="none" dirty="0">
                  <a:solidFill>
                    <a:srgbClr val="444444"/>
                  </a:solidFill>
                  <a:latin typeface="Roboto"/>
                  <a:ea typeface="Roboto"/>
                  <a:cs typeface="Roboto"/>
                  <a:sym typeface="Roboto"/>
                </a:rPr>
                <a:t> </a:t>
              </a:r>
              <a:r>
                <a:rPr lang="en-US" sz="1800" b="0" i="0" u="none" strike="noStrike" cap="none" dirty="0" err="1">
                  <a:solidFill>
                    <a:srgbClr val="444444"/>
                  </a:solidFill>
                  <a:latin typeface="Roboto"/>
                  <a:ea typeface="Roboto"/>
                  <a:cs typeface="Roboto"/>
                  <a:sym typeface="Roboto"/>
                </a:rPr>
                <a:t>μέρος</a:t>
              </a:r>
              <a:r>
                <a:rPr lang="en-US" sz="1800" b="0" i="0" u="none" strike="noStrike" cap="none" dirty="0">
                  <a:solidFill>
                    <a:srgbClr val="444444"/>
                  </a:solidFill>
                  <a:latin typeface="Roboto"/>
                  <a:ea typeface="Roboto"/>
                  <a:cs typeface="Roboto"/>
                  <a:sym typeface="Roboto"/>
                </a:rPr>
                <a:t> </a:t>
              </a:r>
              <a:r>
                <a:rPr lang="en-US" sz="1800" b="0" i="0" u="none" strike="noStrike" cap="none" dirty="0" err="1">
                  <a:solidFill>
                    <a:srgbClr val="444444"/>
                  </a:solidFill>
                  <a:latin typeface="Roboto"/>
                  <a:ea typeface="Roboto"/>
                  <a:cs typeface="Roboto"/>
                  <a:sym typeface="Roboto"/>
                </a:rPr>
                <a:t>της</a:t>
              </a:r>
              <a:r>
                <a:rPr lang="en-US" sz="1800" b="0" i="0" u="none" strike="noStrike" cap="none" dirty="0">
                  <a:solidFill>
                    <a:srgbClr val="444444"/>
                  </a:solidFill>
                  <a:latin typeface="Roboto"/>
                  <a:ea typeface="Roboto"/>
                  <a:cs typeface="Roboto"/>
                  <a:sym typeface="Roboto"/>
                </a:rPr>
                <a:t> </a:t>
              </a:r>
              <a:r>
                <a:rPr lang="en-US" sz="1800" b="0" i="0" u="none" strike="noStrike" cap="none" dirty="0" err="1">
                  <a:solidFill>
                    <a:srgbClr val="444444"/>
                  </a:solidFill>
                  <a:latin typeface="Roboto"/>
                  <a:ea typeface="Roboto"/>
                  <a:cs typeface="Roboto"/>
                  <a:sym typeface="Roboto"/>
                </a:rPr>
                <a:t>ερευνητικής</a:t>
              </a:r>
              <a:r>
                <a:rPr lang="en-US" sz="1800" b="0" i="0" u="none" strike="noStrike" cap="none" dirty="0">
                  <a:solidFill>
                    <a:srgbClr val="444444"/>
                  </a:solidFill>
                  <a:latin typeface="Roboto"/>
                  <a:ea typeface="Roboto"/>
                  <a:cs typeface="Roboto"/>
                  <a:sym typeface="Roboto"/>
                </a:rPr>
                <a:t> υπ</a:t>
              </a:r>
              <a:r>
                <a:rPr lang="en-US" sz="1800" b="0" i="0" u="none" strike="noStrike" cap="none" dirty="0" err="1">
                  <a:solidFill>
                    <a:srgbClr val="444444"/>
                  </a:solidFill>
                  <a:latin typeface="Roboto"/>
                  <a:ea typeface="Roboto"/>
                  <a:cs typeface="Roboto"/>
                  <a:sym typeface="Roboto"/>
                </a:rPr>
                <a:t>όθεσης</a:t>
              </a:r>
              <a:r>
                <a:rPr lang="en-US" sz="1800" b="0" i="0" u="none" strike="noStrike" cap="none" dirty="0">
                  <a:solidFill>
                    <a:srgbClr val="444444"/>
                  </a:solidFill>
                  <a:latin typeface="Roboto"/>
                  <a:ea typeface="Roboto"/>
                  <a:cs typeface="Roboto"/>
                  <a:sym typeface="Roboto"/>
                </a:rPr>
                <a:t> π</a:t>
              </a:r>
              <a:r>
                <a:rPr lang="en-US" sz="1800" b="0" i="0" u="none" strike="noStrike" cap="none" dirty="0" err="1">
                  <a:solidFill>
                    <a:srgbClr val="444444"/>
                  </a:solidFill>
                  <a:latin typeface="Roboto"/>
                  <a:ea typeface="Roboto"/>
                  <a:cs typeface="Roboto"/>
                  <a:sym typeface="Roboto"/>
                </a:rPr>
                <a:t>ου</a:t>
              </a:r>
              <a:r>
                <a:rPr lang="en-US" sz="1800" b="0" i="0" u="none" strike="noStrike" cap="none" dirty="0">
                  <a:solidFill>
                    <a:srgbClr val="444444"/>
                  </a:solidFill>
                  <a:latin typeface="Roboto"/>
                  <a:ea typeface="Roboto"/>
                  <a:cs typeface="Roboto"/>
                  <a:sym typeface="Roboto"/>
                </a:rPr>
                <a:t> π</a:t>
              </a:r>
              <a:r>
                <a:rPr lang="en-US" sz="1800" b="0" i="0" u="none" strike="noStrike" cap="none" dirty="0" err="1">
                  <a:solidFill>
                    <a:srgbClr val="444444"/>
                  </a:solidFill>
                  <a:latin typeface="Roboto"/>
                  <a:ea typeface="Roboto"/>
                  <a:cs typeface="Roboto"/>
                  <a:sym typeface="Roboto"/>
                </a:rPr>
                <a:t>ροέ</a:t>
              </a:r>
              <a:r>
                <a:rPr lang="en-US" sz="1800" b="0" i="0" u="none" strike="noStrike" cap="none" dirty="0">
                  <a:solidFill>
                    <a:srgbClr val="444444"/>
                  </a:solidFill>
                  <a:latin typeface="Roboto"/>
                  <a:ea typeface="Roboto"/>
                  <a:cs typeface="Roboto"/>
                  <a:sym typeface="Roboto"/>
                </a:rPr>
                <a:t>βλεπε υψηλότερο ποσοστό ψηφιακών παιχνιδιών σοβαρού σκοπού σε σύγκριση με τα αναλογικά, καταρρίφθηκε. </a:t>
              </a:r>
              <a:endParaRPr sz="1800" b="0" i="0" u="none" strike="noStrike" cap="none" dirty="0">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7"/>
          <p:cNvSpPr txBox="1"/>
          <p:nvPr/>
        </p:nvSpPr>
        <p:spPr>
          <a:xfrm>
            <a:off x="987313" y="1250589"/>
            <a:ext cx="10071900"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sp>
        <p:nvSpPr>
          <p:cNvPr id="853" name="Google Shape;853;p7"/>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Συζήτηση για τα κύρια ευρήματα</a:t>
            </a:r>
            <a:endParaRPr sz="3600" b="1" i="0" u="none" strike="noStrike" cap="none">
              <a:solidFill>
                <a:srgbClr val="5DD616"/>
              </a:solidFill>
              <a:latin typeface="Roboto"/>
              <a:ea typeface="Roboto"/>
              <a:cs typeface="Roboto"/>
              <a:sym typeface="Roboto"/>
            </a:endParaRPr>
          </a:p>
        </p:txBody>
      </p:sp>
      <p:grpSp>
        <p:nvGrpSpPr>
          <p:cNvPr id="854" name="Google Shape;854;p7"/>
          <p:cNvGrpSpPr/>
          <p:nvPr/>
        </p:nvGrpSpPr>
        <p:grpSpPr>
          <a:xfrm>
            <a:off x="1016630" y="1023587"/>
            <a:ext cx="10277465" cy="2307055"/>
            <a:chOff x="89573" y="0"/>
            <a:chExt cx="9486177" cy="2335800"/>
          </a:xfrm>
        </p:grpSpPr>
        <p:sp>
          <p:nvSpPr>
            <p:cNvPr id="855" name="Google Shape;855;p7"/>
            <p:cNvSpPr/>
            <p:nvPr/>
          </p:nvSpPr>
          <p:spPr>
            <a:xfrm>
              <a:off x="89573" y="0"/>
              <a:ext cx="9486177" cy="2335800"/>
            </a:xfrm>
            <a:custGeom>
              <a:avLst/>
              <a:gdLst/>
              <a:ahLst/>
              <a:cxnLst/>
              <a:rect l="l" t="t" r="r" b="b"/>
              <a:pathLst>
                <a:path w="120000" h="120000" extrusionOk="0">
                  <a:moveTo>
                    <a:pt x="0" y="50000"/>
                  </a:moveTo>
                  <a:lnTo>
                    <a:pt x="14774" y="0"/>
                  </a:lnTo>
                  <a:lnTo>
                    <a:pt x="14774"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226" y="40000"/>
                  </a:lnTo>
                  <a:lnTo>
                    <a:pt x="105226" y="20000"/>
                  </a:lnTo>
                  <a:lnTo>
                    <a:pt x="120000" y="70000"/>
                  </a:lnTo>
                  <a:lnTo>
                    <a:pt x="105226" y="120000"/>
                  </a:lnTo>
                  <a:lnTo>
                    <a:pt x="105226" y="100000"/>
                  </a:lnTo>
                  <a:lnTo>
                    <a:pt x="60000" y="100000"/>
                  </a:lnTo>
                  <a:cubicBezTo>
                    <a:pt x="57929" y="100000"/>
                    <a:pt x="56250" y="97762"/>
                    <a:pt x="56250" y="95000"/>
                  </a:cubicBezTo>
                  <a:lnTo>
                    <a:pt x="56250" y="80000"/>
                  </a:lnTo>
                  <a:lnTo>
                    <a:pt x="14774" y="80000"/>
                  </a:lnTo>
                  <a:lnTo>
                    <a:pt x="14774" y="100000"/>
                  </a:lnTo>
                  <a:close/>
                </a:path>
                <a:path w="120000" h="120000" fill="darkenLess" extrusionOk="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w="120000" h="120000" fill="none" extrusionOk="0">
                  <a:moveTo>
                    <a:pt x="0" y="50000"/>
                  </a:moveTo>
                  <a:lnTo>
                    <a:pt x="14774" y="0"/>
                  </a:lnTo>
                  <a:lnTo>
                    <a:pt x="14774"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105226" y="40000"/>
                  </a:lnTo>
                  <a:lnTo>
                    <a:pt x="105226" y="20000"/>
                  </a:lnTo>
                  <a:lnTo>
                    <a:pt x="120000" y="70000"/>
                  </a:lnTo>
                  <a:lnTo>
                    <a:pt x="105226" y="120000"/>
                  </a:lnTo>
                  <a:lnTo>
                    <a:pt x="105226" y="100000"/>
                  </a:lnTo>
                  <a:lnTo>
                    <a:pt x="60000" y="100000"/>
                  </a:lnTo>
                  <a:cubicBezTo>
                    <a:pt x="57929" y="100000"/>
                    <a:pt x="56250" y="97762"/>
                    <a:pt x="56250" y="95000"/>
                  </a:cubicBezTo>
                  <a:lnTo>
                    <a:pt x="56250" y="80000"/>
                  </a:lnTo>
                  <a:lnTo>
                    <a:pt x="14774" y="80000"/>
                  </a:lnTo>
                  <a:lnTo>
                    <a:pt x="14774" y="100000"/>
                  </a:lnTo>
                  <a:close/>
                  <a:moveTo>
                    <a:pt x="63750" y="25000"/>
                  </a:moveTo>
                  <a:lnTo>
                    <a:pt x="63750" y="40000"/>
                  </a:lnTo>
                  <a:moveTo>
                    <a:pt x="56250" y="35000"/>
                  </a:moveTo>
                  <a:lnTo>
                    <a:pt x="56250" y="80000"/>
                  </a:lnTo>
                </a:path>
              </a:pathLst>
            </a:custGeom>
            <a:gradFill>
              <a:gsLst>
                <a:gs pos="0">
                  <a:srgbClr val="00C1FF"/>
                </a:gs>
                <a:gs pos="100000">
                  <a:srgbClr val="6EE6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p7"/>
            <p:cNvSpPr/>
            <p:nvPr/>
          </p:nvSpPr>
          <p:spPr>
            <a:xfrm>
              <a:off x="1249262" y="549258"/>
              <a:ext cx="3130438" cy="886844"/>
            </a:xfrm>
            <a:prstGeom prst="rect">
              <a:avLst/>
            </a:prstGeom>
            <a:no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7" name="Google Shape;857;p7"/>
            <p:cNvSpPr txBox="1"/>
            <p:nvPr/>
          </p:nvSpPr>
          <p:spPr>
            <a:xfrm>
              <a:off x="1249262" y="505273"/>
              <a:ext cx="3130438" cy="886844"/>
            </a:xfrm>
            <a:prstGeom prst="rect">
              <a:avLst/>
            </a:prstGeom>
            <a:noFill/>
            <a:ln>
              <a:noFill/>
            </a:ln>
          </p:spPr>
          <p:txBody>
            <a:bodyPr spcFirstLastPara="1" wrap="square" lIns="0" tIns="49775" rIns="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rgbClr val="171616"/>
                  </a:solidFill>
                  <a:latin typeface="Roboto"/>
                  <a:ea typeface="Roboto"/>
                  <a:cs typeface="Roboto"/>
                  <a:sym typeface="Roboto"/>
                </a:rPr>
                <a:t>Αντίστοιχη</a:t>
              </a:r>
              <a:r>
                <a:rPr lang="en-US" sz="1400" b="0" i="0" u="none" strike="noStrike" cap="none" dirty="0">
                  <a:solidFill>
                    <a:srgbClr val="171616"/>
                  </a:solidFill>
                  <a:latin typeface="Roboto"/>
                  <a:ea typeface="Roboto"/>
                  <a:cs typeface="Roboto"/>
                  <a:sym typeface="Roboto"/>
                </a:rPr>
                <a:t> ανα</a:t>
              </a:r>
              <a:r>
                <a:rPr lang="en-US" sz="1400" b="0" i="0" u="none" strike="noStrike" cap="none" dirty="0" err="1">
                  <a:solidFill>
                    <a:srgbClr val="171616"/>
                  </a:solidFill>
                  <a:latin typeface="Roboto"/>
                  <a:ea typeface="Roboto"/>
                  <a:cs typeface="Roboto"/>
                  <a:sym typeface="Roboto"/>
                </a:rPr>
                <a:t>σκό</a:t>
              </a:r>
              <a:r>
                <a:rPr lang="en-US" sz="1400" b="0" i="0" u="none" strike="noStrike" cap="none" dirty="0">
                  <a:solidFill>
                    <a:srgbClr val="171616"/>
                  </a:solidFill>
                  <a:latin typeface="Roboto"/>
                  <a:ea typeface="Roboto"/>
                  <a:cs typeface="Roboto"/>
                  <a:sym typeface="Roboto"/>
                </a:rPr>
                <a:t>πηση διεξήχθη πριν από 15 περίπου χρόνια αποκαλύπτοντας 13 παιχνίδια </a:t>
              </a:r>
              <a:r>
                <a:rPr lang="el-GR" dirty="0">
                  <a:solidFill>
                    <a:srgbClr val="171616"/>
                  </a:solidFill>
                  <a:latin typeface="Roboto"/>
                  <a:ea typeface="Roboto"/>
                  <a:cs typeface="Roboto"/>
                  <a:sym typeface="Roboto"/>
                </a:rPr>
                <a:t>με θέμα</a:t>
              </a:r>
              <a:r>
                <a:rPr lang="el-GR" sz="1400" b="0" i="0" u="none" strike="noStrike" cap="none" dirty="0">
                  <a:solidFill>
                    <a:srgbClr val="171616"/>
                  </a:solidFill>
                  <a:latin typeface="Roboto"/>
                  <a:ea typeface="Roboto"/>
                  <a:cs typeface="Roboto"/>
                  <a:sym typeface="Roboto"/>
                </a:rPr>
                <a:t> τη </a:t>
              </a:r>
              <a:r>
                <a:rPr lang="el-GR" dirty="0">
                  <a:solidFill>
                    <a:srgbClr val="171616"/>
                  </a:solidFill>
                  <a:latin typeface="Roboto"/>
                  <a:ea typeface="Roboto"/>
                  <a:cs typeface="Roboto"/>
                  <a:sym typeface="Roboto"/>
                </a:rPr>
                <a:t>διοίκηση</a:t>
              </a:r>
              <a:r>
                <a:rPr lang="en-US" sz="1400" b="0" i="0" u="none" strike="noStrike" cap="none" dirty="0">
                  <a:solidFill>
                    <a:srgbClr val="171616"/>
                  </a:solidFill>
                  <a:latin typeface="Roboto"/>
                  <a:ea typeface="Roboto"/>
                  <a:cs typeface="Roboto"/>
                  <a:sym typeface="Roboto"/>
                </a:rPr>
                <a:t> </a:t>
              </a:r>
              <a:r>
                <a:rPr lang="en-US" sz="1400" b="0" i="0" u="none" strike="noStrike" cap="none" dirty="0" err="1">
                  <a:solidFill>
                    <a:srgbClr val="171616"/>
                  </a:solidFill>
                  <a:latin typeface="Roboto"/>
                  <a:ea typeface="Roboto"/>
                  <a:cs typeface="Roboto"/>
                  <a:sym typeface="Roboto"/>
                </a:rPr>
                <a:t>νοσοκομείων</a:t>
              </a:r>
              <a:r>
                <a:rPr lang="en-US" sz="1400" b="0" i="0" u="none" strike="noStrike" cap="none" dirty="0">
                  <a:solidFill>
                    <a:srgbClr val="171616"/>
                  </a:solidFill>
                  <a:latin typeface="Roboto"/>
                  <a:ea typeface="Roboto"/>
                  <a:cs typeface="Roboto"/>
                  <a:sym typeface="Roboto"/>
                </a:rPr>
                <a:t> </a:t>
              </a:r>
              <a:r>
                <a:rPr lang="el-GR" sz="1400" b="0" i="0" u="none" strike="noStrike" cap="none" dirty="0">
                  <a:solidFill>
                    <a:srgbClr val="171616"/>
                  </a:solidFill>
                  <a:latin typeface="Roboto"/>
                  <a:ea typeface="Roboto"/>
                  <a:cs typeface="Roboto"/>
                  <a:sym typeface="Roboto"/>
                </a:rPr>
                <a:t>από το </a:t>
              </a:r>
              <a:r>
                <a:rPr lang="en-US" sz="1400" b="0" i="0" u="none" strike="noStrike" cap="none" dirty="0">
                  <a:solidFill>
                    <a:srgbClr val="171616"/>
                  </a:solidFill>
                  <a:latin typeface="Roboto"/>
                  <a:ea typeface="Roboto"/>
                  <a:cs typeface="Roboto"/>
                  <a:sym typeface="Roboto"/>
                </a:rPr>
                <a:t>1978</a:t>
              </a:r>
              <a:r>
                <a:rPr lang="el-GR" sz="1400" b="0" i="0" u="none" strike="noStrike" cap="none" dirty="0">
                  <a:solidFill>
                    <a:srgbClr val="171616"/>
                  </a:solidFill>
                  <a:latin typeface="Roboto"/>
                  <a:ea typeface="Roboto"/>
                  <a:cs typeface="Roboto"/>
                  <a:sym typeface="Roboto"/>
                </a:rPr>
                <a:t> έως το </a:t>
              </a:r>
              <a:r>
                <a:rPr lang="en-US" sz="1400" b="0" i="0" u="none" strike="noStrike" cap="none" dirty="0">
                  <a:solidFill>
                    <a:srgbClr val="171616"/>
                  </a:solidFill>
                  <a:latin typeface="Roboto"/>
                  <a:ea typeface="Roboto"/>
                  <a:cs typeface="Roboto"/>
                  <a:sym typeface="Roboto"/>
                </a:rPr>
                <a:t>2008</a:t>
              </a:r>
              <a:endParaRPr sz="1400" b="0" i="0" u="none" strike="noStrike" cap="none" dirty="0">
                <a:solidFill>
                  <a:srgbClr val="171616"/>
                </a:solidFill>
                <a:latin typeface="Arial"/>
                <a:ea typeface="Arial"/>
                <a:cs typeface="Arial"/>
                <a:sym typeface="Arial"/>
              </a:endParaRPr>
            </a:p>
          </p:txBody>
        </p:sp>
        <p:sp>
          <p:nvSpPr>
            <p:cNvPr id="858" name="Google Shape;858;p7"/>
            <p:cNvSpPr/>
            <p:nvPr/>
          </p:nvSpPr>
          <p:spPr>
            <a:xfrm>
              <a:off x="4783663" y="874356"/>
              <a:ext cx="3699609" cy="935743"/>
            </a:xfrm>
            <a:prstGeom prst="rect">
              <a:avLst/>
            </a:prstGeom>
            <a:no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9" name="Google Shape;859;p7"/>
            <p:cNvSpPr txBox="1"/>
            <p:nvPr/>
          </p:nvSpPr>
          <p:spPr>
            <a:xfrm>
              <a:off x="4783663" y="928239"/>
              <a:ext cx="3699609" cy="935743"/>
            </a:xfrm>
            <a:prstGeom prst="rect">
              <a:avLst/>
            </a:prstGeom>
            <a:noFill/>
            <a:ln>
              <a:noFill/>
            </a:ln>
          </p:spPr>
          <p:txBody>
            <a:bodyPr spcFirstLastPara="1" wrap="square" lIns="0" tIns="49775" rIns="0" bIns="53325"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dirty="0">
                  <a:solidFill>
                    <a:schemeClr val="lt1"/>
                  </a:solidFill>
                  <a:latin typeface="Roboto"/>
                  <a:ea typeface="Roboto"/>
                  <a:cs typeface="Roboto"/>
                  <a:sym typeface="Roboto"/>
                </a:rPr>
                <a:t>Η π</a:t>
              </a:r>
              <a:r>
                <a:rPr lang="en-US" sz="1400" b="1" i="0" u="none" strike="noStrike" cap="none" dirty="0" err="1">
                  <a:solidFill>
                    <a:schemeClr val="lt1"/>
                  </a:solidFill>
                  <a:latin typeface="Roboto"/>
                  <a:ea typeface="Roboto"/>
                  <a:cs typeface="Roboto"/>
                  <a:sym typeface="Roboto"/>
                </a:rPr>
                <a:t>ρώτη</a:t>
              </a:r>
              <a:r>
                <a:rPr lang="en-US" sz="1400" b="1" i="0" u="none" strike="noStrike" cap="none" dirty="0">
                  <a:solidFill>
                    <a:schemeClr val="lt1"/>
                  </a:solidFill>
                  <a:latin typeface="Roboto"/>
                  <a:ea typeface="Roboto"/>
                  <a:cs typeface="Roboto"/>
                  <a:sym typeface="Roboto"/>
                </a:rPr>
                <a:t> </a:t>
              </a:r>
              <a:r>
                <a:rPr lang="en-US" sz="1400" b="1" i="0" u="none" strike="noStrike" cap="none" dirty="0" err="1">
                  <a:solidFill>
                    <a:schemeClr val="lt1"/>
                  </a:solidFill>
                  <a:latin typeface="Roboto"/>
                  <a:ea typeface="Roboto"/>
                  <a:cs typeface="Roboto"/>
                  <a:sym typeface="Roboto"/>
                </a:rPr>
                <a:t>σύγχρονη</a:t>
              </a:r>
              <a:r>
                <a:rPr lang="en-US" sz="1400" b="1" i="0" u="none" strike="noStrike" cap="none" dirty="0">
                  <a:solidFill>
                    <a:schemeClr val="lt1"/>
                  </a:solidFill>
                  <a:latin typeface="Roboto"/>
                  <a:ea typeface="Roboto"/>
                  <a:cs typeface="Roboto"/>
                  <a:sym typeface="Roboto"/>
                </a:rPr>
                <a:t> </a:t>
              </a:r>
              <a:r>
                <a:rPr lang="en-US" sz="1400" b="1" i="0" u="none" strike="noStrike" cap="none" dirty="0" err="1">
                  <a:solidFill>
                    <a:schemeClr val="lt1"/>
                  </a:solidFill>
                  <a:latin typeface="Roboto"/>
                  <a:ea typeface="Roboto"/>
                  <a:cs typeface="Roboto"/>
                  <a:sym typeface="Roboto"/>
                </a:rPr>
                <a:t>συστημ</a:t>
              </a:r>
              <a:r>
                <a:rPr lang="en-US" sz="1400" b="1" i="0" u="none" strike="noStrike" cap="none" dirty="0">
                  <a:solidFill>
                    <a:schemeClr val="lt1"/>
                  </a:solidFill>
                  <a:latin typeface="Roboto"/>
                  <a:ea typeface="Roboto"/>
                  <a:cs typeface="Roboto"/>
                  <a:sym typeface="Roboto"/>
                </a:rPr>
                <a:t>ατική ανασκόπηση με θέμα την ανάπτυξη ψηφιακών και αναλογικών παιχνιδιών σοβαρού σκοπού στον τομέα της διοίκησης νοσοκομείων – 36 παιχνίδια από</a:t>
              </a:r>
              <a:r>
                <a:rPr lang="el-GR" b="1" dirty="0">
                  <a:solidFill>
                    <a:schemeClr val="lt1"/>
                  </a:solidFill>
                  <a:latin typeface="Roboto"/>
                  <a:ea typeface="Roboto"/>
                  <a:cs typeface="Roboto"/>
                  <a:sym typeface="Roboto"/>
                </a:rPr>
                <a:t> το</a:t>
              </a:r>
              <a:r>
                <a:rPr lang="en-US" sz="1400" b="1" i="0" u="none" strike="noStrike" cap="none" dirty="0">
                  <a:solidFill>
                    <a:schemeClr val="lt1"/>
                  </a:solidFill>
                  <a:latin typeface="Roboto"/>
                  <a:ea typeface="Roboto"/>
                  <a:cs typeface="Roboto"/>
                  <a:sym typeface="Roboto"/>
                </a:rPr>
                <a:t> 2003</a:t>
              </a:r>
              <a:r>
                <a:rPr lang="el-GR" sz="1400" b="1" i="0" u="none" strike="noStrike" cap="none" dirty="0">
                  <a:solidFill>
                    <a:schemeClr val="lt1"/>
                  </a:solidFill>
                  <a:latin typeface="Roboto"/>
                  <a:ea typeface="Roboto"/>
                  <a:cs typeface="Roboto"/>
                  <a:sym typeface="Roboto"/>
                </a:rPr>
                <a:t> έως το </a:t>
              </a:r>
              <a:r>
                <a:rPr lang="en-US" sz="1400" b="1" i="0" u="none" strike="noStrike" cap="none" dirty="0">
                  <a:solidFill>
                    <a:schemeClr val="lt1"/>
                  </a:solidFill>
                  <a:latin typeface="Roboto"/>
                  <a:ea typeface="Roboto"/>
                  <a:cs typeface="Roboto"/>
                  <a:sym typeface="Roboto"/>
                </a:rPr>
                <a:t>2023</a:t>
              </a:r>
              <a:endParaRPr sz="1400" b="1" i="0" u="none" strike="noStrike" cap="none" dirty="0">
                <a:solidFill>
                  <a:schemeClr val="lt1"/>
                </a:solidFill>
                <a:latin typeface="Arial"/>
                <a:ea typeface="Arial"/>
                <a:cs typeface="Arial"/>
                <a:sym typeface="Arial"/>
              </a:endParaRPr>
            </a:p>
          </p:txBody>
        </p:sp>
      </p:grpSp>
      <p:sp>
        <p:nvSpPr>
          <p:cNvPr id="860" name="Google Shape;860;p7"/>
          <p:cNvSpPr txBox="1"/>
          <p:nvPr/>
        </p:nvSpPr>
        <p:spPr>
          <a:xfrm>
            <a:off x="4144986" y="2615442"/>
            <a:ext cx="1547367" cy="28991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100"/>
              <a:buFont typeface="Arial"/>
              <a:buNone/>
            </a:pPr>
            <a:r>
              <a:rPr lang="en-US" sz="1200" b="0" i="0" u="none" strike="noStrike" cap="none" dirty="0">
                <a:solidFill>
                  <a:srgbClr val="181C32"/>
                </a:solidFill>
                <a:latin typeface="Roboto"/>
                <a:ea typeface="Roboto"/>
                <a:cs typeface="Roboto"/>
                <a:sym typeface="Roboto"/>
              </a:rPr>
              <a:t> (Kraus et al. 2010)</a:t>
            </a:r>
            <a:endParaRPr sz="1200" b="0" i="0" u="none" strike="noStrike" cap="none" dirty="0">
              <a:solidFill>
                <a:srgbClr val="000000"/>
              </a:solidFill>
              <a:latin typeface="Arial"/>
              <a:ea typeface="Arial"/>
              <a:cs typeface="Arial"/>
              <a:sym typeface="Arial"/>
            </a:endParaRPr>
          </a:p>
        </p:txBody>
      </p:sp>
      <p:grpSp>
        <p:nvGrpSpPr>
          <p:cNvPr id="861" name="Google Shape;861;p7"/>
          <p:cNvGrpSpPr/>
          <p:nvPr/>
        </p:nvGrpSpPr>
        <p:grpSpPr>
          <a:xfrm>
            <a:off x="987313" y="3379417"/>
            <a:ext cx="10306782" cy="3138112"/>
            <a:chOff x="0" y="554"/>
            <a:chExt cx="8637359" cy="3138112"/>
          </a:xfrm>
        </p:grpSpPr>
        <p:sp>
          <p:nvSpPr>
            <p:cNvPr id="862" name="Google Shape;862;p7"/>
            <p:cNvSpPr/>
            <p:nvPr/>
          </p:nvSpPr>
          <p:spPr>
            <a:xfrm>
              <a:off x="0" y="2363058"/>
              <a:ext cx="8637359" cy="775608"/>
            </a:xfrm>
            <a:prstGeom prst="rect">
              <a:avLst/>
            </a:prstGeom>
            <a:solidFill>
              <a:srgbClr val="79DCFE"/>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3" name="Google Shape;863;p7"/>
            <p:cNvSpPr txBox="1"/>
            <p:nvPr/>
          </p:nvSpPr>
          <p:spPr>
            <a:xfrm>
              <a:off x="0" y="2363058"/>
              <a:ext cx="8637359" cy="775608"/>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err="1">
                  <a:solidFill>
                    <a:srgbClr val="181C32"/>
                  </a:solidFill>
                  <a:latin typeface="Roboto"/>
                  <a:ea typeface="Roboto"/>
                  <a:cs typeface="Roboto"/>
                  <a:sym typeface="Roboto"/>
                </a:rPr>
                <a:t>Αντίθε</a:t>
              </a:r>
              <a:r>
                <a:rPr lang="el-GR" sz="1400" b="0" i="0" u="none" strike="noStrike" cap="none" dirty="0">
                  <a:solidFill>
                    <a:srgbClr val="181C32"/>
                  </a:solidFill>
                  <a:latin typeface="Roboto"/>
                  <a:ea typeface="Roboto"/>
                  <a:cs typeface="Roboto"/>
                  <a:sym typeface="Roboto"/>
                </a:rPr>
                <a:t>τα</a:t>
              </a:r>
              <a:r>
                <a:rPr lang="en-US" sz="1400" b="0" i="0" u="none" strike="noStrike" cap="none" dirty="0">
                  <a:solidFill>
                    <a:srgbClr val="181C32"/>
                  </a:solidFill>
                  <a:latin typeface="Roboto"/>
                  <a:ea typeface="Roboto"/>
                  <a:cs typeface="Roboto"/>
                  <a:sym typeface="Roboto"/>
                </a:rPr>
                <a:t> </a:t>
              </a:r>
              <a:r>
                <a:rPr lang="en-US" sz="1400" b="0" i="0" u="none" strike="noStrike" cap="none" dirty="0" err="1">
                  <a:solidFill>
                    <a:srgbClr val="181C32"/>
                  </a:solidFill>
                  <a:latin typeface="Roboto"/>
                  <a:ea typeface="Roboto"/>
                  <a:cs typeface="Roboto"/>
                  <a:sym typeface="Roboto"/>
                </a:rPr>
                <a:t>με</a:t>
              </a:r>
              <a:r>
                <a:rPr lang="en-US" sz="1400" b="0" i="0" u="none" strike="noStrike" cap="none" dirty="0">
                  <a:solidFill>
                    <a:srgbClr val="181C32"/>
                  </a:solidFill>
                  <a:latin typeface="Roboto"/>
                  <a:ea typeface="Roboto"/>
                  <a:cs typeface="Roboto"/>
                  <a:sym typeface="Roboto"/>
                </a:rPr>
                <a:t> </a:t>
              </a:r>
              <a:r>
                <a:rPr lang="en-US" sz="1400" b="0" i="0" u="none" strike="noStrike" cap="none" dirty="0" err="1">
                  <a:solidFill>
                    <a:srgbClr val="181C32"/>
                  </a:solidFill>
                  <a:latin typeface="Roboto"/>
                  <a:ea typeface="Roboto"/>
                  <a:cs typeface="Roboto"/>
                  <a:sym typeface="Roboto"/>
                </a:rPr>
                <a:t>τη</a:t>
              </a:r>
              <a:r>
                <a:rPr lang="en-US" sz="1400" b="0" i="0" u="none" strike="noStrike" cap="none" dirty="0">
                  <a:solidFill>
                    <a:srgbClr val="181C32"/>
                  </a:solidFill>
                  <a:latin typeface="Roboto"/>
                  <a:ea typeface="Roboto"/>
                  <a:cs typeface="Roboto"/>
                  <a:sym typeface="Roboto"/>
                </a:rPr>
                <a:t> βιβ</a:t>
              </a:r>
              <a:r>
                <a:rPr lang="en-US" sz="1400" b="0" i="0" u="none" strike="noStrike" cap="none" dirty="0" err="1">
                  <a:solidFill>
                    <a:srgbClr val="181C32"/>
                  </a:solidFill>
                  <a:latin typeface="Roboto"/>
                  <a:ea typeface="Roboto"/>
                  <a:cs typeface="Roboto"/>
                  <a:sym typeface="Roboto"/>
                </a:rPr>
                <a:t>λιογρ</a:t>
              </a:r>
              <a:r>
                <a:rPr lang="en-US" sz="1400" b="0" i="0" u="none" strike="noStrike" cap="none" dirty="0">
                  <a:solidFill>
                    <a:srgbClr val="181C32"/>
                  </a:solidFill>
                  <a:latin typeface="Roboto"/>
                  <a:ea typeface="Roboto"/>
                  <a:cs typeface="Roboto"/>
                  <a:sym typeface="Roboto"/>
                </a:rPr>
                <a:t>αφία που υποστηρίζει ότι οι σύγχρονες τεχνολογικές εξελίξεις και η πανδημία COVID-19 επιτάχυνε τον μετασχηματισμό ψηφιακών εκπαιδευτικών εργαλείων, με πληθώρα ψηφιακών παιχνιδιών σοβαρού σκοπού να αναπτύσσονται σε διάφορους κλάδους που σχετίζονται με την υγεία.</a:t>
              </a:r>
              <a:endParaRPr sz="1400" b="0" i="0" u="none" strike="noStrike" cap="none" dirty="0">
                <a:solidFill>
                  <a:schemeClr val="lt1"/>
                </a:solidFill>
                <a:latin typeface="Arial"/>
                <a:ea typeface="Arial"/>
                <a:cs typeface="Arial"/>
                <a:sym typeface="Arial"/>
              </a:endParaRPr>
            </a:p>
          </p:txBody>
        </p:sp>
        <p:sp>
          <p:nvSpPr>
            <p:cNvPr id="864" name="Google Shape;864;p7"/>
            <p:cNvSpPr/>
            <p:nvPr/>
          </p:nvSpPr>
          <p:spPr>
            <a:xfrm rot="10800000">
              <a:off x="0" y="1181806"/>
              <a:ext cx="8637359" cy="1192885"/>
            </a:xfrm>
            <a:prstGeom prst="upArrowCallout">
              <a:avLst>
                <a:gd name="adj1" fmla="val 25000"/>
                <a:gd name="adj2" fmla="val 25000"/>
                <a:gd name="adj3" fmla="val 25000"/>
                <a:gd name="adj4" fmla="val 6497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5" name="Google Shape;865;p7"/>
            <p:cNvSpPr txBox="1"/>
            <p:nvPr/>
          </p:nvSpPr>
          <p:spPr>
            <a:xfrm>
              <a:off x="0" y="1181806"/>
              <a:ext cx="8637359" cy="775101"/>
            </a:xfrm>
            <a:prstGeom prst="rect">
              <a:avLst/>
            </a:prstGeom>
            <a:noFill/>
            <a:ln>
              <a:noFill/>
            </a:ln>
          </p:spPr>
          <p:txBody>
            <a:bodyPr spcFirstLastPara="1" wrap="square" lIns="113775" tIns="113775" rIns="113775" bIns="113775"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dirty="0" err="1">
                  <a:solidFill>
                    <a:srgbClr val="181C32"/>
                  </a:solidFill>
                  <a:latin typeface="Roboto"/>
                  <a:ea typeface="Roboto"/>
                  <a:cs typeface="Roboto"/>
                  <a:sym typeface="Roboto"/>
                </a:rPr>
                <a:t>Αυτό</a:t>
              </a:r>
              <a:r>
                <a:rPr lang="en-US" sz="1600" b="0" i="0" u="none" strike="noStrike" cap="none" dirty="0">
                  <a:solidFill>
                    <a:srgbClr val="181C32"/>
                  </a:solidFill>
                  <a:latin typeface="Roboto"/>
                  <a:ea typeface="Roboto"/>
                  <a:cs typeface="Roboto"/>
                  <a:sym typeface="Roboto"/>
                </a:rPr>
                <a:t> που α</a:t>
              </a:r>
              <a:r>
                <a:rPr lang="en-US" sz="1600" b="0" i="0" u="none" strike="noStrike" cap="none" dirty="0" err="1">
                  <a:solidFill>
                    <a:srgbClr val="181C32"/>
                  </a:solidFill>
                  <a:latin typeface="Roboto"/>
                  <a:ea typeface="Roboto"/>
                  <a:cs typeface="Roboto"/>
                  <a:sym typeface="Roboto"/>
                </a:rPr>
                <a:t>ξίζει</a:t>
              </a:r>
              <a:r>
                <a:rPr lang="en-US" sz="1600" b="0" i="0" u="none" strike="noStrike" cap="none" dirty="0">
                  <a:solidFill>
                    <a:srgbClr val="181C32"/>
                  </a:solidFill>
                  <a:latin typeface="Roboto"/>
                  <a:ea typeface="Roboto"/>
                  <a:cs typeface="Roboto"/>
                  <a:sym typeface="Roboto"/>
                </a:rPr>
                <a:t> να </a:t>
              </a:r>
              <a:r>
                <a:rPr lang="en-US" sz="1600" b="0" i="0" u="none" strike="noStrike" cap="none" dirty="0" err="1">
                  <a:solidFill>
                    <a:srgbClr val="181C32"/>
                  </a:solidFill>
                  <a:latin typeface="Roboto"/>
                  <a:ea typeface="Roboto"/>
                  <a:cs typeface="Roboto"/>
                  <a:sym typeface="Roboto"/>
                </a:rPr>
                <a:t>σημειωθεί</a:t>
              </a:r>
              <a:r>
                <a:rPr lang="en-US" sz="1600" b="0" i="0" u="none" strike="noStrike" cap="none" dirty="0">
                  <a:solidFill>
                    <a:srgbClr val="181C32"/>
                  </a:solidFill>
                  <a:latin typeface="Roboto"/>
                  <a:ea typeface="Roboto"/>
                  <a:cs typeface="Roboto"/>
                  <a:sym typeface="Roboto"/>
                </a:rPr>
                <a:t> </a:t>
              </a:r>
              <a:r>
                <a:rPr lang="en-US" sz="1600" b="0" i="0" u="none" strike="noStrike" cap="none" dirty="0" err="1">
                  <a:solidFill>
                    <a:srgbClr val="181C32"/>
                  </a:solidFill>
                  <a:latin typeface="Roboto"/>
                  <a:ea typeface="Roboto"/>
                  <a:cs typeface="Roboto"/>
                  <a:sym typeface="Roboto"/>
                </a:rPr>
                <a:t>είν</a:t>
              </a:r>
              <a:r>
                <a:rPr lang="en-US" sz="1600" b="0" i="0" u="none" strike="noStrike" cap="none" dirty="0">
                  <a:solidFill>
                    <a:srgbClr val="181C32"/>
                  </a:solidFill>
                  <a:latin typeface="Roboto"/>
                  <a:ea typeface="Roboto"/>
                  <a:cs typeface="Roboto"/>
                  <a:sym typeface="Roboto"/>
                </a:rPr>
                <a:t>αι ότι </a:t>
              </a:r>
              <a:r>
                <a:rPr lang="en-US" sz="1600" b="1" i="0" u="none" strike="noStrike" cap="none" dirty="0">
                  <a:solidFill>
                    <a:srgbClr val="181C32"/>
                  </a:solidFill>
                  <a:latin typeface="Roboto"/>
                  <a:ea typeface="Roboto"/>
                  <a:cs typeface="Roboto"/>
                  <a:sym typeface="Roboto"/>
                </a:rPr>
                <a:t>τα αναλογικά παιχνίδια σοβαρού σκοπού </a:t>
              </a:r>
              <a:r>
                <a:rPr lang="el-GR" sz="1600" b="1" i="0" u="none" strike="noStrike" cap="none" dirty="0">
                  <a:solidFill>
                    <a:srgbClr val="181C32"/>
                  </a:solidFill>
                  <a:latin typeface="Roboto"/>
                  <a:ea typeface="Roboto"/>
                  <a:cs typeface="Roboto"/>
                  <a:sym typeface="Roboto"/>
                </a:rPr>
                <a:t>αναπτύσσ</a:t>
              </a:r>
              <a:r>
                <a:rPr lang="el-GR" sz="1600" b="1" dirty="0">
                  <a:solidFill>
                    <a:srgbClr val="181C32"/>
                  </a:solidFill>
                  <a:latin typeface="Roboto"/>
                  <a:ea typeface="Roboto"/>
                  <a:cs typeface="Roboto"/>
                  <a:sym typeface="Roboto"/>
                </a:rPr>
                <a:t>ο</a:t>
              </a:r>
              <a:r>
                <a:rPr lang="el-GR" sz="1600" b="1" i="0" u="none" strike="noStrike" cap="none" dirty="0">
                  <a:solidFill>
                    <a:srgbClr val="181C32"/>
                  </a:solidFill>
                  <a:latin typeface="Roboto"/>
                  <a:ea typeface="Roboto"/>
                  <a:cs typeface="Roboto"/>
                  <a:sym typeface="Roboto"/>
                </a:rPr>
                <a:t>νται</a:t>
              </a:r>
              <a:r>
                <a:rPr lang="en-US" sz="1600" b="1" i="0" u="none" strike="noStrike" cap="none" dirty="0">
                  <a:solidFill>
                    <a:srgbClr val="181C32"/>
                  </a:solidFill>
                  <a:latin typeface="Roboto"/>
                  <a:ea typeface="Roboto"/>
                  <a:cs typeface="Roboto"/>
                  <a:sym typeface="Roboto"/>
                </a:rPr>
                <a:t> πιο </a:t>
              </a:r>
              <a:r>
                <a:rPr lang="el-GR" sz="1600" b="1" i="0" u="none" strike="noStrike" cap="none" dirty="0">
                  <a:solidFill>
                    <a:srgbClr val="181C32"/>
                  </a:solidFill>
                  <a:latin typeface="Roboto"/>
                  <a:ea typeface="Roboto"/>
                  <a:cs typeface="Roboto"/>
                  <a:sym typeface="Roboto"/>
                </a:rPr>
                <a:t>συχνά</a:t>
              </a:r>
              <a:r>
                <a:rPr lang="en-US" sz="1600" b="1" i="0" u="none" strike="noStrike" cap="none" dirty="0">
                  <a:solidFill>
                    <a:srgbClr val="181C32"/>
                  </a:solidFill>
                  <a:latin typeface="Roboto"/>
                  <a:ea typeface="Roboto"/>
                  <a:cs typeface="Roboto"/>
                  <a:sym typeface="Roboto"/>
                </a:rPr>
                <a:t> τα τελευταία 10 χρόνια σε σύγκριση με τα ψηφιακά!</a:t>
              </a:r>
              <a:r>
                <a:rPr lang="en-US" sz="1600" b="0" i="0" u="none" strike="noStrike" cap="none" dirty="0">
                  <a:solidFill>
                    <a:srgbClr val="181C32"/>
                  </a:solidFill>
                  <a:latin typeface="Roboto"/>
                  <a:ea typeface="Roboto"/>
                  <a:cs typeface="Roboto"/>
                  <a:sym typeface="Roboto"/>
                </a:rPr>
                <a:t> </a:t>
              </a:r>
              <a:endParaRPr sz="1600" b="0" i="0" u="none" strike="noStrike" cap="none" dirty="0">
                <a:solidFill>
                  <a:schemeClr val="lt1"/>
                </a:solidFill>
                <a:latin typeface="Arial"/>
                <a:ea typeface="Arial"/>
                <a:cs typeface="Arial"/>
                <a:sym typeface="Arial"/>
              </a:endParaRPr>
            </a:p>
          </p:txBody>
        </p:sp>
        <p:sp>
          <p:nvSpPr>
            <p:cNvPr id="866" name="Google Shape;866;p7"/>
            <p:cNvSpPr/>
            <p:nvPr/>
          </p:nvSpPr>
          <p:spPr>
            <a:xfrm rot="10800000">
              <a:off x="0" y="554"/>
              <a:ext cx="8637359" cy="1192885"/>
            </a:xfrm>
            <a:prstGeom prst="upArrowCallout">
              <a:avLst>
                <a:gd name="adj1" fmla="val 25000"/>
                <a:gd name="adj2" fmla="val 25000"/>
                <a:gd name="adj3" fmla="val 25000"/>
                <a:gd name="adj4" fmla="val 64977"/>
              </a:avLst>
            </a:prstGeom>
            <a:solidFill>
              <a:srgbClr val="C9EC6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7"/>
            <p:cNvSpPr txBox="1"/>
            <p:nvPr/>
          </p:nvSpPr>
          <p:spPr>
            <a:xfrm>
              <a:off x="0" y="554"/>
              <a:ext cx="8637359" cy="775101"/>
            </a:xfrm>
            <a:prstGeom prst="rect">
              <a:avLst/>
            </a:prstGeom>
            <a:noFill/>
            <a:ln>
              <a:noFill/>
            </a:ln>
          </p:spPr>
          <p:txBody>
            <a:bodyPr spcFirstLastPara="1" wrap="square" lIns="99550" tIns="99550" rIns="99550" bIns="995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dirty="0">
                  <a:solidFill>
                    <a:srgbClr val="181C32"/>
                  </a:solidFill>
                  <a:latin typeface="Roboto"/>
                  <a:ea typeface="Roboto"/>
                  <a:cs typeface="Roboto"/>
                  <a:sym typeface="Roboto"/>
                </a:rPr>
                <a:t>Τα </a:t>
              </a:r>
              <a:r>
                <a:rPr lang="en-US" sz="1400" b="0" i="0" u="none" strike="noStrike" cap="none" dirty="0" err="1">
                  <a:solidFill>
                    <a:srgbClr val="181C32"/>
                  </a:solidFill>
                  <a:latin typeface="Roboto"/>
                  <a:ea typeface="Roboto"/>
                  <a:cs typeface="Roboto"/>
                  <a:sym typeface="Roboto"/>
                </a:rPr>
                <a:t>ευρήμ</a:t>
              </a:r>
              <a:r>
                <a:rPr lang="en-US" sz="1400" b="0" i="0" u="none" strike="noStrike" cap="none" dirty="0">
                  <a:solidFill>
                    <a:srgbClr val="181C32"/>
                  </a:solidFill>
                  <a:latin typeface="Roboto"/>
                  <a:ea typeface="Roboto"/>
                  <a:cs typeface="Roboto"/>
                  <a:sym typeface="Roboto"/>
                </a:rPr>
                <a:t>ατα υποδηλώνουν ότι η ανάπτυξη παιχνιδιών σοβαρού σκοπού στον τομέα της διοίκησης νοσοκομείων δεν έχει αυξηθεί κατακόρυφα την τελευταία δεκαετία. </a:t>
              </a:r>
              <a:r>
                <a:rPr lang="en-US" sz="1400" b="0" i="0" u="none" strike="noStrike" cap="none" dirty="0" err="1">
                  <a:solidFill>
                    <a:srgbClr val="181C32"/>
                  </a:solidFill>
                  <a:latin typeface="Roboto"/>
                  <a:ea typeface="Roboto"/>
                  <a:cs typeface="Roboto"/>
                  <a:sym typeface="Roboto"/>
                </a:rPr>
                <a:t>Αντιθέτως</a:t>
              </a:r>
              <a:r>
                <a:rPr lang="en-US" sz="1400" b="0" i="0" u="none" strike="noStrike" cap="none" dirty="0">
                  <a:solidFill>
                    <a:srgbClr val="181C32"/>
                  </a:solidFill>
                  <a:latin typeface="Roboto"/>
                  <a:ea typeface="Roboto"/>
                  <a:cs typeface="Roboto"/>
                  <a:sym typeface="Roboto"/>
                </a:rPr>
                <a:t> </a:t>
              </a:r>
              <a:r>
                <a:rPr lang="en-US" sz="1400" b="1" i="0" u="none" strike="noStrike" cap="none" dirty="0">
                  <a:solidFill>
                    <a:srgbClr val="181C32"/>
                  </a:solidFill>
                  <a:latin typeface="Roboto"/>
                  <a:ea typeface="Roboto"/>
                  <a:cs typeface="Roboto"/>
                  <a:sym typeface="Roboto"/>
                </a:rPr>
                <a:t>παρα</a:t>
              </a:r>
              <a:r>
                <a:rPr lang="en-US" sz="1400" b="1" i="0" u="none" strike="noStrike" cap="none" dirty="0" err="1">
                  <a:solidFill>
                    <a:srgbClr val="181C32"/>
                  </a:solidFill>
                  <a:latin typeface="Roboto"/>
                  <a:ea typeface="Roboto"/>
                  <a:cs typeface="Roboto"/>
                  <a:sym typeface="Roboto"/>
                </a:rPr>
                <a:t>τηρείτ</a:t>
              </a:r>
              <a:r>
                <a:rPr lang="en-US" sz="1400" b="1" i="0" u="none" strike="noStrike" cap="none" dirty="0">
                  <a:solidFill>
                    <a:srgbClr val="181C32"/>
                  </a:solidFill>
                  <a:latin typeface="Roboto"/>
                  <a:ea typeface="Roboto"/>
                  <a:cs typeface="Roboto"/>
                  <a:sym typeface="Roboto"/>
                </a:rPr>
                <a:t>αι μια μάλλον σταθερή αύξηση από το 2015 και μετά</a:t>
              </a:r>
              <a:r>
                <a:rPr lang="en-US" sz="1400" b="0" i="0" u="none" strike="noStrike" cap="none" dirty="0">
                  <a:solidFill>
                    <a:srgbClr val="181C32"/>
                  </a:solidFill>
                  <a:latin typeface="Roboto"/>
                  <a:ea typeface="Roboto"/>
                  <a:cs typeface="Roboto"/>
                  <a:sym typeface="Roboto"/>
                </a:rPr>
                <a:t>. </a:t>
              </a:r>
              <a:endParaRPr sz="1400" b="0" i="0" u="none" strike="noStrike" cap="none" dirty="0">
                <a:solidFill>
                  <a:schemeClr val="lt1"/>
                </a:solidFill>
                <a:latin typeface="Arial"/>
                <a:ea typeface="Arial"/>
                <a:cs typeface="Arial"/>
                <a:sym typeface="Arial"/>
              </a:endParaRPr>
            </a:p>
          </p:txBody>
        </p:sp>
      </p:grpSp>
      <p:sp>
        <p:nvSpPr>
          <p:cNvPr id="868" name="Google Shape;868;p7"/>
          <p:cNvSpPr txBox="1"/>
          <p:nvPr/>
        </p:nvSpPr>
        <p:spPr>
          <a:xfrm>
            <a:off x="6718204" y="6543877"/>
            <a:ext cx="609600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dirty="0">
                <a:solidFill>
                  <a:srgbClr val="181C32"/>
                </a:solidFill>
                <a:latin typeface="Roboto"/>
                <a:ea typeface="Roboto"/>
                <a:cs typeface="Roboto"/>
                <a:sym typeface="Roboto"/>
              </a:rPr>
              <a:t>(Chatzea et. al. 2024; </a:t>
            </a:r>
            <a:r>
              <a:rPr lang="en-US" sz="1200" b="0" i="0" u="none" strike="noStrike" cap="none" dirty="0" err="1">
                <a:solidFill>
                  <a:srgbClr val="181C32"/>
                </a:solidFill>
                <a:latin typeface="Roboto"/>
                <a:ea typeface="Roboto"/>
                <a:cs typeface="Roboto"/>
                <a:sym typeface="Roboto"/>
              </a:rPr>
              <a:t>Kermavnar</a:t>
            </a:r>
            <a:r>
              <a:rPr lang="en-US" sz="1200" b="0" i="0" u="none" strike="noStrike" cap="none" dirty="0">
                <a:solidFill>
                  <a:srgbClr val="181C32"/>
                </a:solidFill>
                <a:latin typeface="Roboto"/>
                <a:ea typeface="Roboto"/>
                <a:cs typeface="Roboto"/>
                <a:sym typeface="Roboto"/>
              </a:rPr>
              <a:t> et al. 2023; </a:t>
            </a:r>
            <a:r>
              <a:rPr lang="en-US" sz="1200" b="0" i="0" u="none" strike="noStrike" cap="none" dirty="0" err="1">
                <a:solidFill>
                  <a:srgbClr val="181C32"/>
                </a:solidFill>
                <a:latin typeface="Roboto"/>
                <a:ea typeface="Roboto"/>
                <a:cs typeface="Roboto"/>
                <a:sym typeface="Roboto"/>
              </a:rPr>
              <a:t>Sipiyaruk</a:t>
            </a:r>
            <a:r>
              <a:rPr lang="en-US" sz="1200" b="0" i="0" u="none" strike="noStrike" cap="none" dirty="0">
                <a:solidFill>
                  <a:srgbClr val="181C32"/>
                </a:solidFill>
                <a:latin typeface="Roboto"/>
                <a:ea typeface="Roboto"/>
                <a:cs typeface="Roboto"/>
                <a:sym typeface="Roboto"/>
              </a:rPr>
              <a:t> et al</a:t>
            </a:r>
            <a:r>
              <a:rPr lang="el-GR" sz="1200" b="0" i="0" u="none" strike="noStrike" cap="none" dirty="0">
                <a:solidFill>
                  <a:srgbClr val="181C32"/>
                </a:solidFill>
                <a:latin typeface="Roboto"/>
                <a:ea typeface="Roboto"/>
                <a:cs typeface="Roboto"/>
                <a:sym typeface="Roboto"/>
              </a:rPr>
              <a:t>.</a:t>
            </a:r>
            <a:r>
              <a:rPr lang="en-US" sz="1200" b="0" i="0" u="none" strike="noStrike" cap="none" dirty="0">
                <a:solidFill>
                  <a:srgbClr val="181C32"/>
                </a:solidFill>
                <a:latin typeface="Roboto"/>
                <a:ea typeface="Roboto"/>
                <a:cs typeface="Roboto"/>
                <a:sym typeface="Roboto"/>
              </a:rPr>
              <a:t> 2021) </a:t>
            </a:r>
            <a:endParaRPr sz="1200" b="0" i="0" u="none" strike="noStrike" cap="none" dirty="0">
              <a:solidFill>
                <a:srgbClr val="181C32"/>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sp>
        <p:nvSpPr>
          <p:cNvPr id="873" name="Google Shape;873;g3162df0696e_0_60"/>
          <p:cNvSpPr txBox="1"/>
          <p:nvPr/>
        </p:nvSpPr>
        <p:spPr>
          <a:xfrm>
            <a:off x="987313" y="1250589"/>
            <a:ext cx="10071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sp>
        <p:nvSpPr>
          <p:cNvPr id="875" name="Google Shape;875;g3162df0696e_0_60"/>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Ψηφιακα vs αναλογικά παιχνίδια 0-1</a:t>
            </a:r>
            <a:endParaRPr sz="3600" b="1" i="0" u="none" strike="noStrike" cap="none">
              <a:solidFill>
                <a:srgbClr val="5DD616"/>
              </a:solidFill>
              <a:latin typeface="Roboto"/>
              <a:ea typeface="Roboto"/>
              <a:cs typeface="Roboto"/>
              <a:sym typeface="Roboto"/>
            </a:endParaRPr>
          </a:p>
        </p:txBody>
      </p:sp>
      <p:grpSp>
        <p:nvGrpSpPr>
          <p:cNvPr id="876" name="Google Shape;876;g3162df0696e_0_60"/>
          <p:cNvGrpSpPr/>
          <p:nvPr/>
        </p:nvGrpSpPr>
        <p:grpSpPr>
          <a:xfrm>
            <a:off x="970498" y="1180837"/>
            <a:ext cx="10234189" cy="5418667"/>
            <a:chOff x="0" y="0"/>
            <a:chExt cx="9954707" cy="5418667"/>
          </a:xfrm>
        </p:grpSpPr>
        <p:sp>
          <p:nvSpPr>
            <p:cNvPr id="877" name="Google Shape;877;g3162df0696e_0_60"/>
            <p:cNvSpPr/>
            <p:nvPr/>
          </p:nvSpPr>
          <p:spPr>
            <a:xfrm>
              <a:off x="3519320" y="0"/>
              <a:ext cx="6435387" cy="5418667"/>
            </a:xfrm>
            <a:prstGeom prst="rightArrow">
              <a:avLst>
                <a:gd name="adj1" fmla="val 75000"/>
                <a:gd name="adj2" fmla="val 50000"/>
              </a:avLst>
            </a:prstGeom>
            <a:gradFill>
              <a:gsLst>
                <a:gs pos="0">
                  <a:schemeClr val="accent4"/>
                </a:gs>
                <a:gs pos="44000">
                  <a:schemeClr val="accent4"/>
                </a:gs>
                <a:gs pos="64000">
                  <a:srgbClr val="37CAFF"/>
                </a:gs>
                <a:gs pos="100000">
                  <a:srgbClr val="37CAFF"/>
                </a:gs>
              </a:gsLst>
              <a:lin ang="16198662" scaled="0"/>
            </a:gradFill>
            <a:ln w="9525" cap="flat" cmpd="sng">
              <a:solidFill>
                <a:srgbClr val="FFB148">
                  <a:alpha val="89411"/>
                </a:srgbClr>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8" name="Google Shape;878;g3162df0696e_0_60"/>
            <p:cNvSpPr txBox="1"/>
            <p:nvPr/>
          </p:nvSpPr>
          <p:spPr>
            <a:xfrm>
              <a:off x="3591209" y="677333"/>
              <a:ext cx="3971613" cy="4064001"/>
            </a:xfrm>
            <a:prstGeom prst="rect">
              <a:avLst/>
            </a:prstGeom>
            <a:noFill/>
            <a:ln>
              <a:noFill/>
            </a:ln>
          </p:spPr>
          <p:txBody>
            <a:bodyPr spcFirstLastPara="1" wrap="square" lIns="8875" tIns="8875" rIns="8875" bIns="8875" anchor="t" anchorCtr="0">
              <a:noAutofit/>
            </a:bodyPr>
            <a:lstStyle/>
            <a:p>
              <a:pPr marL="914400" marR="0" lvl="0" indent="0" algn="l" rtl="0">
                <a:lnSpc>
                  <a:spcPct val="90000"/>
                </a:lnSpc>
                <a:spcBef>
                  <a:spcPts val="21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114300" marR="0" lvl="1" indent="-114300" algn="just" rtl="0">
                <a:lnSpc>
                  <a:spcPct val="90000"/>
                </a:lnSpc>
                <a:spcBef>
                  <a:spcPts val="210"/>
                </a:spcBef>
                <a:spcAft>
                  <a:spcPts val="0"/>
                </a:spcAft>
                <a:buClr>
                  <a:srgbClr val="000000"/>
                </a:buClr>
                <a:buSzPts val="1400"/>
                <a:buFont typeface="Noto Sans Symbols"/>
                <a:buChar char="⮚"/>
              </a:pPr>
              <a:r>
                <a:rPr lang="en-US" sz="1500" b="0" i="0" u="none" strike="noStrike" cap="none" dirty="0">
                  <a:solidFill>
                    <a:srgbClr val="181C32"/>
                  </a:solidFill>
                  <a:latin typeface="Roboto"/>
                  <a:ea typeface="Roboto"/>
                  <a:cs typeface="Roboto"/>
                  <a:sym typeface="Roboto"/>
                </a:rPr>
                <a:t> </a:t>
              </a:r>
              <a:r>
                <a:rPr lang="el-GR" sz="1500" dirty="0">
                  <a:solidFill>
                    <a:srgbClr val="181C32"/>
                  </a:solidFill>
                  <a:latin typeface="Roboto"/>
                  <a:ea typeface="Roboto"/>
                  <a:cs typeface="Roboto"/>
                  <a:sym typeface="Roboto"/>
                </a:rPr>
                <a:t>Σ</a:t>
              </a:r>
              <a:r>
                <a:rPr lang="en-US" sz="1500" b="0" i="0" u="none" strike="noStrike" cap="none" dirty="0" err="1">
                  <a:solidFill>
                    <a:srgbClr val="181C32"/>
                  </a:solidFill>
                  <a:latin typeface="Roboto"/>
                  <a:ea typeface="Roboto"/>
                  <a:cs typeface="Roboto"/>
                  <a:sym typeface="Roboto"/>
                </a:rPr>
                <a:t>υμ</a:t>
              </a:r>
              <a:r>
                <a:rPr lang="en-US" sz="1500" b="0" i="0" u="none" strike="noStrike" cap="none" dirty="0">
                  <a:solidFill>
                    <a:srgbClr val="181C32"/>
                  </a:solidFill>
                  <a:latin typeface="Roboto"/>
                  <a:ea typeface="Roboto"/>
                  <a:cs typeface="Roboto"/>
                  <a:sym typeface="Roboto"/>
                </a:rPr>
                <a:t>περιλαμβανόμενη μελέτη υποστηρίζει ότι τα επιτραπέζια παιχνίδια αυξάνουν τις κοινωνικές δεξιότητες και την ομαδικότητα, ενώ οι συμμετέχοντες (ενήλικ</a:t>
              </a:r>
              <a:r>
                <a:rPr lang="el-GR" sz="1500" b="0" i="0" u="none" strike="noStrike" cap="none" dirty="0">
                  <a:solidFill>
                    <a:srgbClr val="181C32"/>
                  </a:solidFill>
                  <a:latin typeface="Roboto"/>
                  <a:ea typeface="Roboto"/>
                  <a:cs typeface="Roboto"/>
                  <a:sym typeface="Roboto"/>
                </a:rPr>
                <a:t>α στελέχη</a:t>
              </a:r>
              <a:r>
                <a:rPr lang="en-US" sz="1500" b="0" i="0" u="none" strike="noStrike" cap="none" dirty="0">
                  <a:solidFill>
                    <a:srgbClr val="181C32"/>
                  </a:solidFill>
                  <a:latin typeface="Roboto"/>
                  <a:ea typeface="Roboto"/>
                  <a:cs typeface="Roboto"/>
                  <a:sym typeface="Roboto"/>
                </a:rPr>
                <a:t>) είναι πιο εξοικειωμένοι με τα επιτραπέζια παιχνίδια και αφομοιώνουν τους κανόνες γρηγορότερα συγκριτικά με τα ψηφιακά</a:t>
              </a:r>
              <a:r>
                <a:rPr lang="el-GR" sz="1500" b="0" i="0" u="none" strike="noStrike" cap="none" dirty="0">
                  <a:solidFill>
                    <a:srgbClr val="181C32"/>
                  </a:solidFill>
                  <a:latin typeface="Roboto"/>
                  <a:ea typeface="Roboto"/>
                  <a:cs typeface="Roboto"/>
                  <a:sym typeface="Roboto"/>
                </a:rPr>
                <a:t> </a:t>
              </a:r>
              <a:endParaRPr sz="1400" b="0" i="0" u="none" strike="noStrike" cap="none" dirty="0">
                <a:solidFill>
                  <a:srgbClr val="181C32"/>
                </a:solidFill>
                <a:latin typeface="Roboto"/>
                <a:ea typeface="Roboto"/>
                <a:cs typeface="Roboto"/>
                <a:sym typeface="Roboto"/>
              </a:endParaRPr>
            </a:p>
            <a:p>
              <a:pPr marL="114300" marR="0" lvl="1" indent="-25400" algn="just" rtl="0">
                <a:lnSpc>
                  <a:spcPct val="90000"/>
                </a:lnSpc>
                <a:spcBef>
                  <a:spcPts val="210"/>
                </a:spcBef>
                <a:spcAft>
                  <a:spcPts val="0"/>
                </a:spcAft>
                <a:buClr>
                  <a:srgbClr val="000000"/>
                </a:buClr>
                <a:buSzPts val="1400"/>
                <a:buFont typeface="Noto Sans Symbols"/>
                <a:buNone/>
              </a:pPr>
              <a:endParaRPr lang="el-GR" sz="1400" b="0" i="0" u="none" strike="noStrike" cap="none" dirty="0">
                <a:solidFill>
                  <a:srgbClr val="181C32"/>
                </a:solidFill>
                <a:latin typeface="Roboto"/>
                <a:ea typeface="Roboto"/>
                <a:cs typeface="Roboto"/>
                <a:sym typeface="Roboto"/>
              </a:endParaRPr>
            </a:p>
            <a:p>
              <a:pPr marL="114300" marR="0" lvl="1" indent="-25400" algn="just" rtl="0">
                <a:lnSpc>
                  <a:spcPct val="90000"/>
                </a:lnSpc>
                <a:spcBef>
                  <a:spcPts val="210"/>
                </a:spcBef>
                <a:spcAft>
                  <a:spcPts val="0"/>
                </a:spcAft>
                <a:buClr>
                  <a:srgbClr val="000000"/>
                </a:buClr>
                <a:buSzPts val="1400"/>
                <a:buFont typeface="Noto Sans Symbols"/>
                <a:buNone/>
              </a:pPr>
              <a:endParaRPr sz="1400" b="0" i="0" u="none" strike="noStrike" cap="none" dirty="0">
                <a:solidFill>
                  <a:srgbClr val="181C32"/>
                </a:solidFill>
                <a:latin typeface="Roboto"/>
                <a:ea typeface="Roboto"/>
                <a:cs typeface="Roboto"/>
                <a:sym typeface="Roboto"/>
              </a:endParaRPr>
            </a:p>
            <a:p>
              <a:pPr marL="114300" marR="0" lvl="1" indent="-25400" algn="just" rtl="0">
                <a:lnSpc>
                  <a:spcPct val="90000"/>
                </a:lnSpc>
                <a:spcBef>
                  <a:spcPts val="210"/>
                </a:spcBef>
                <a:spcAft>
                  <a:spcPts val="0"/>
                </a:spcAft>
                <a:buClr>
                  <a:srgbClr val="000000"/>
                </a:buClr>
                <a:buSzPts val="1400"/>
                <a:buFont typeface="Noto Sans Symbols"/>
                <a:buNone/>
              </a:pPr>
              <a:endParaRPr sz="1400" b="0" i="0" u="none" strike="noStrike" cap="none" dirty="0">
                <a:solidFill>
                  <a:srgbClr val="181C32"/>
                </a:solidFill>
                <a:latin typeface="Roboto"/>
                <a:ea typeface="Roboto"/>
                <a:cs typeface="Roboto"/>
                <a:sym typeface="Roboto"/>
              </a:endParaRPr>
            </a:p>
            <a:p>
              <a:pPr marL="114300" marR="0" lvl="1" indent="-114300" algn="just" rtl="0">
                <a:lnSpc>
                  <a:spcPct val="90000"/>
                </a:lnSpc>
                <a:spcBef>
                  <a:spcPts val="210"/>
                </a:spcBef>
                <a:spcAft>
                  <a:spcPts val="0"/>
                </a:spcAft>
                <a:buClr>
                  <a:srgbClr val="000000"/>
                </a:buClr>
                <a:buSzPts val="1400"/>
                <a:buFont typeface="Noto Sans Symbols"/>
                <a:buChar char="⮚"/>
              </a:pPr>
              <a:r>
                <a:rPr lang="en-US" sz="1500" b="0" i="0" u="none" strike="noStrike" cap="none" dirty="0">
                  <a:solidFill>
                    <a:srgbClr val="181C32"/>
                  </a:solidFill>
                  <a:latin typeface="Roboto"/>
                  <a:ea typeface="Roboto"/>
                  <a:cs typeface="Roboto"/>
                  <a:sym typeface="Roboto"/>
                </a:rPr>
                <a:t> </a:t>
              </a:r>
              <a:r>
                <a:rPr lang="el-GR" sz="1500" b="0" i="0" u="none" strike="noStrike" cap="none" dirty="0">
                  <a:solidFill>
                    <a:srgbClr val="181C32"/>
                  </a:solidFill>
                  <a:latin typeface="Roboto"/>
                  <a:ea typeface="Roboto"/>
                  <a:cs typeface="Roboto"/>
                  <a:sym typeface="Roboto"/>
                </a:rPr>
                <a:t>Ε</a:t>
              </a:r>
              <a:r>
                <a:rPr lang="en-US" sz="1500" b="0" i="0" u="none" strike="noStrike" cap="none" dirty="0">
                  <a:solidFill>
                    <a:srgbClr val="181C32"/>
                  </a:solidFill>
                  <a:latin typeface="Roboto"/>
                  <a:ea typeface="Roboto"/>
                  <a:cs typeface="Roboto"/>
                  <a:sym typeface="Roboto"/>
                </a:rPr>
                <a:t>πιπ</a:t>
              </a:r>
              <a:r>
                <a:rPr lang="en-US" sz="1500" b="0" i="0" u="none" strike="noStrike" cap="none" dirty="0" err="1">
                  <a:solidFill>
                    <a:srgbClr val="181C32"/>
                  </a:solidFill>
                  <a:latin typeface="Roboto"/>
                  <a:ea typeface="Roboto"/>
                  <a:cs typeface="Roboto"/>
                  <a:sym typeface="Roboto"/>
                </a:rPr>
                <a:t>λέον</a:t>
              </a:r>
              <a:r>
                <a:rPr lang="en-US" sz="1500" b="0" i="0" u="none" strike="noStrike" cap="none" dirty="0">
                  <a:solidFill>
                    <a:srgbClr val="181C32"/>
                  </a:solidFill>
                  <a:latin typeface="Roboto"/>
                  <a:ea typeface="Roboto"/>
                  <a:cs typeface="Roboto"/>
                  <a:sym typeface="Roboto"/>
                </a:rPr>
                <a:t>, η π</a:t>
              </a:r>
              <a:r>
                <a:rPr lang="en-US" sz="1500" b="0" i="0" u="none" strike="noStrike" cap="none" dirty="0" err="1">
                  <a:solidFill>
                    <a:srgbClr val="181C32"/>
                  </a:solidFill>
                  <a:latin typeface="Roboto"/>
                  <a:ea typeface="Roboto"/>
                  <a:cs typeface="Roboto"/>
                  <a:sym typeface="Roboto"/>
                </a:rPr>
                <a:t>λειονότητ</a:t>
              </a:r>
              <a:r>
                <a:rPr lang="en-US" sz="1500" b="0" i="0" u="none" strike="noStrike" cap="none" dirty="0">
                  <a:solidFill>
                    <a:srgbClr val="181C32"/>
                  </a:solidFill>
                  <a:latin typeface="Roboto"/>
                  <a:ea typeface="Roboto"/>
                  <a:cs typeface="Roboto"/>
                  <a:sym typeface="Roboto"/>
                </a:rPr>
                <a:t>α των παιχνιδιών που εντοπίστηκαν ήταν παιχνίδια για πολλούς παίκτες που απαιτούσαν ομαδική συνεργασία. Η βιβ</a:t>
              </a:r>
              <a:r>
                <a:rPr lang="en-US" sz="1500" b="0" i="0" u="none" strike="noStrike" cap="none" dirty="0" err="1">
                  <a:solidFill>
                    <a:srgbClr val="181C32"/>
                  </a:solidFill>
                  <a:latin typeface="Roboto"/>
                  <a:ea typeface="Roboto"/>
                  <a:cs typeface="Roboto"/>
                  <a:sym typeface="Roboto"/>
                </a:rPr>
                <a:t>λιογρ</a:t>
              </a:r>
              <a:r>
                <a:rPr lang="en-US" sz="1500" b="0" i="0" u="none" strike="noStrike" cap="none" dirty="0">
                  <a:solidFill>
                    <a:srgbClr val="181C32"/>
                  </a:solidFill>
                  <a:latin typeface="Roboto"/>
                  <a:ea typeface="Roboto"/>
                  <a:cs typeface="Roboto"/>
                  <a:sym typeface="Roboto"/>
                </a:rPr>
                <a:t>αφία υποστηρίζει ότι τα επιτραπέζια παιχνίδια παρέχουν καλύτερες ευκαιρίες συζήτηση</a:t>
              </a:r>
              <a:r>
                <a:rPr lang="el-GR" sz="1500" b="0" i="0" u="none" strike="noStrike" cap="none" dirty="0">
                  <a:solidFill>
                    <a:srgbClr val="181C32"/>
                  </a:solidFill>
                  <a:latin typeface="Roboto"/>
                  <a:ea typeface="Roboto"/>
                  <a:cs typeface="Roboto"/>
                  <a:sym typeface="Roboto"/>
                </a:rPr>
                <a:t>ς</a:t>
              </a:r>
              <a:r>
                <a:rPr lang="en-US" sz="1500" b="0" i="0" u="none" strike="noStrike" cap="none" dirty="0">
                  <a:solidFill>
                    <a:srgbClr val="181C32"/>
                  </a:solidFill>
                  <a:latin typeface="Roboto"/>
                  <a:ea typeface="Roboto"/>
                  <a:cs typeface="Roboto"/>
                  <a:sym typeface="Roboto"/>
                </a:rPr>
                <a:t> μεταξύ των παικτών </a:t>
              </a:r>
              <a:r>
                <a:rPr lang="el-GR" sz="1500" b="0" i="0" u="none" strike="noStrike" cap="none" dirty="0">
                  <a:solidFill>
                    <a:srgbClr val="181C32"/>
                  </a:solidFill>
                  <a:latin typeface="Roboto"/>
                  <a:ea typeface="Roboto"/>
                  <a:cs typeface="Roboto"/>
                  <a:sym typeface="Roboto"/>
                </a:rPr>
                <a:t>ανάπτυξης </a:t>
              </a:r>
              <a:r>
                <a:rPr lang="en-US" sz="1500" b="0" i="0" u="none" strike="noStrike" cap="none" dirty="0" err="1">
                  <a:solidFill>
                    <a:srgbClr val="181C32"/>
                  </a:solidFill>
                  <a:latin typeface="Roboto"/>
                  <a:ea typeface="Roboto"/>
                  <a:cs typeface="Roboto"/>
                  <a:sym typeface="Roboto"/>
                </a:rPr>
                <a:t>συνέργ</a:t>
              </a:r>
              <a:r>
                <a:rPr lang="el-GR" sz="1500" dirty="0" err="1">
                  <a:solidFill>
                    <a:srgbClr val="181C32"/>
                  </a:solidFill>
                  <a:latin typeface="Roboto"/>
                  <a:ea typeface="Roboto"/>
                  <a:cs typeface="Roboto"/>
                  <a:sym typeface="Roboto"/>
                </a:rPr>
                <a:t>ασίας</a:t>
              </a:r>
              <a:r>
                <a:rPr lang="el-GR" sz="1500" dirty="0">
                  <a:solidFill>
                    <a:srgbClr val="181C32"/>
                  </a:solidFill>
                  <a:latin typeface="Roboto"/>
                  <a:ea typeface="Roboto"/>
                  <a:cs typeface="Roboto"/>
                  <a:sym typeface="Roboto"/>
                </a:rPr>
                <a:t> και</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δι</a:t>
              </a:r>
              <a:r>
                <a:rPr lang="en-US" sz="1500" b="0" i="0" u="none" strike="noStrike" cap="none" dirty="0">
                  <a:solidFill>
                    <a:srgbClr val="181C32"/>
                  </a:solidFill>
                  <a:latin typeface="Roboto"/>
                  <a:ea typeface="Roboto"/>
                  <a:cs typeface="Roboto"/>
                  <a:sym typeface="Roboto"/>
                </a:rPr>
                <a:t>αμόρφωση</a:t>
              </a:r>
              <a:r>
                <a:rPr lang="el-GR" sz="1500" b="0" i="0" u="none" strike="noStrike" cap="none" dirty="0">
                  <a:solidFill>
                    <a:srgbClr val="181C32"/>
                  </a:solidFill>
                  <a:latin typeface="Roboto"/>
                  <a:ea typeface="Roboto"/>
                  <a:cs typeface="Roboto"/>
                  <a:sym typeface="Roboto"/>
                </a:rPr>
                <a:t>ς </a:t>
              </a:r>
              <a:r>
                <a:rPr lang="en-US" sz="1500" b="0" i="0" u="none" strike="noStrike" cap="none" dirty="0">
                  <a:solidFill>
                    <a:srgbClr val="181C32"/>
                  </a:solidFill>
                  <a:latin typeface="Roboto"/>
                  <a:ea typeface="Roboto"/>
                  <a:cs typeface="Roboto"/>
                  <a:sym typeface="Roboto"/>
                </a:rPr>
                <a:t>π</a:t>
              </a:r>
              <a:r>
                <a:rPr lang="en-US" sz="1500" b="0" i="0" u="none" strike="noStrike" cap="none" dirty="0" err="1">
                  <a:solidFill>
                    <a:srgbClr val="181C32"/>
                  </a:solidFill>
                  <a:latin typeface="Roboto"/>
                  <a:ea typeface="Roboto"/>
                  <a:cs typeface="Roboto"/>
                  <a:sym typeface="Roboto"/>
                </a:rPr>
                <a:t>νεύμ</a:t>
              </a:r>
              <a:r>
                <a:rPr lang="en-US" sz="1500" b="0" i="0" u="none" strike="noStrike" cap="none" dirty="0">
                  <a:solidFill>
                    <a:srgbClr val="181C32"/>
                  </a:solidFill>
                  <a:latin typeface="Roboto"/>
                  <a:ea typeface="Roboto"/>
                  <a:cs typeface="Roboto"/>
                  <a:sym typeface="Roboto"/>
                </a:rPr>
                <a:t>ατος</a:t>
              </a:r>
              <a:r>
                <a:rPr lang="el-GR" sz="1500" b="0" i="0" u="none" strike="noStrike" cap="none" dirty="0">
                  <a:solidFill>
                    <a:srgbClr val="181C32"/>
                  </a:solidFill>
                  <a:latin typeface="Roboto"/>
                  <a:ea typeface="Roboto"/>
                  <a:cs typeface="Roboto"/>
                  <a:sym typeface="Roboto"/>
                </a:rPr>
                <a:t> ομάδας</a:t>
              </a:r>
              <a:endParaRPr sz="1500" b="0" i="0" u="none" strike="noStrike" cap="none" dirty="0">
                <a:solidFill>
                  <a:srgbClr val="181C32"/>
                </a:solidFill>
                <a:latin typeface="Roboto"/>
                <a:ea typeface="Roboto"/>
                <a:cs typeface="Roboto"/>
                <a:sym typeface="Roboto"/>
              </a:endParaRPr>
            </a:p>
          </p:txBody>
        </p:sp>
        <p:sp>
          <p:nvSpPr>
            <p:cNvPr id="879" name="Google Shape;879;g3162df0696e_0_60"/>
            <p:cNvSpPr/>
            <p:nvPr/>
          </p:nvSpPr>
          <p:spPr>
            <a:xfrm>
              <a:off x="0" y="0"/>
              <a:ext cx="3567836" cy="5418667"/>
            </a:xfrm>
            <a:prstGeom prst="roundRect">
              <a:avLst>
                <a:gd name="adj" fmla="val 16667"/>
              </a:avLst>
            </a:prstGeom>
            <a:gradFill>
              <a:gsLst>
                <a:gs pos="0">
                  <a:schemeClr val="accent4"/>
                </a:gs>
                <a:gs pos="35000">
                  <a:schemeClr val="accent4"/>
                </a:gs>
                <a:gs pos="73000">
                  <a:srgbClr val="37CAFF"/>
                </a:gs>
                <a:gs pos="100000">
                  <a:srgbClr val="37CAFF"/>
                </a:gs>
              </a:gsLst>
              <a:lin ang="16200000" scaled="0"/>
            </a:gradFill>
            <a:ln>
              <a:noFill/>
            </a:ln>
            <a:effectLst>
              <a:outerShdw blurRad="40000" dist="23000" dir="5400000" rotWithShape="0">
                <a:srgbClr val="000000">
                  <a:alpha val="34509"/>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g3162df0696e_0_60"/>
            <p:cNvSpPr txBox="1"/>
            <p:nvPr/>
          </p:nvSpPr>
          <p:spPr>
            <a:xfrm>
              <a:off x="194380" y="194380"/>
              <a:ext cx="3308770" cy="5029907"/>
            </a:xfrm>
            <a:prstGeom prst="rect">
              <a:avLst/>
            </a:prstGeom>
            <a:noFill/>
            <a:ln>
              <a:noFill/>
            </a:ln>
          </p:spPr>
          <p:txBody>
            <a:bodyPr spcFirstLastPara="1" wrap="square" lIns="156200" tIns="78100" rIns="156200" bIns="78100" anchor="ctr" anchorCtr="0">
              <a:noAutofit/>
            </a:bodyPr>
            <a:lstStyle/>
            <a:p>
              <a:pPr marL="0" marR="0" lvl="0" indent="0" algn="ctr" rtl="0">
                <a:lnSpc>
                  <a:spcPct val="90000"/>
                </a:lnSpc>
                <a:spcBef>
                  <a:spcPts val="0"/>
                </a:spcBef>
                <a:spcAft>
                  <a:spcPts val="0"/>
                </a:spcAft>
                <a:buClr>
                  <a:srgbClr val="000000"/>
                </a:buClr>
                <a:buSzPts val="4100"/>
                <a:buFont typeface="Arial"/>
                <a:buNone/>
              </a:pPr>
              <a:r>
                <a:rPr lang="en-US" sz="3800" b="1" i="0" u="none" strike="noStrike" cap="none" dirty="0" err="1">
                  <a:solidFill>
                    <a:schemeClr val="lt1"/>
                  </a:solidFill>
                  <a:latin typeface="Roboto"/>
                  <a:ea typeface="Roboto"/>
                  <a:cs typeface="Roboto"/>
                  <a:sym typeface="Roboto"/>
                </a:rPr>
                <a:t>Γι</a:t>
              </a:r>
              <a:r>
                <a:rPr lang="en-US" sz="3800" b="1" i="0" u="none" strike="noStrike" cap="none" dirty="0">
                  <a:solidFill>
                    <a:schemeClr val="lt1"/>
                  </a:solidFill>
                  <a:latin typeface="Roboto"/>
                  <a:ea typeface="Roboto"/>
                  <a:cs typeface="Roboto"/>
                  <a:sym typeface="Roboto"/>
                </a:rPr>
                <a:t>ατί</a:t>
              </a:r>
              <a:r>
                <a:rPr lang="el-GR" sz="3800" b="1" i="0" u="none" strike="noStrike" cap="none" dirty="0">
                  <a:solidFill>
                    <a:schemeClr val="lt1"/>
                  </a:solidFill>
                  <a:latin typeface="Roboto"/>
                  <a:ea typeface="Roboto"/>
                  <a:cs typeface="Roboto"/>
                  <a:sym typeface="Roboto"/>
                </a:rPr>
                <a:t> είναι</a:t>
              </a:r>
              <a:r>
                <a:rPr lang="en-US" sz="3800" b="1" i="0" u="none" strike="noStrike" cap="none" dirty="0">
                  <a:solidFill>
                    <a:schemeClr val="lt1"/>
                  </a:solidFill>
                  <a:latin typeface="Roboto"/>
                  <a:ea typeface="Roboto"/>
                  <a:cs typeface="Roboto"/>
                  <a:sym typeface="Roboto"/>
                </a:rPr>
                <a:t> π</a:t>
              </a:r>
              <a:r>
                <a:rPr lang="en-US" sz="3800" b="1" i="0" u="none" strike="noStrike" cap="none" dirty="0" err="1">
                  <a:solidFill>
                    <a:schemeClr val="lt1"/>
                  </a:solidFill>
                  <a:latin typeface="Roboto"/>
                  <a:ea typeface="Roboto"/>
                  <a:cs typeface="Roboto"/>
                  <a:sym typeface="Roboto"/>
                </a:rPr>
                <a:t>ερισσότερ</a:t>
              </a:r>
              <a:r>
                <a:rPr lang="en-US" sz="3800" b="1" i="0" u="none" strike="noStrike" cap="none" dirty="0">
                  <a:solidFill>
                    <a:schemeClr val="lt1"/>
                  </a:solidFill>
                  <a:latin typeface="Roboto"/>
                  <a:ea typeface="Roboto"/>
                  <a:cs typeface="Roboto"/>
                  <a:sym typeface="Roboto"/>
                </a:rPr>
                <a:t>α </a:t>
              </a:r>
              <a:r>
                <a:rPr lang="el-GR" sz="3800" b="1" i="0" u="none" strike="noStrike" cap="none" dirty="0">
                  <a:solidFill>
                    <a:schemeClr val="lt1"/>
                  </a:solidFill>
                  <a:latin typeface="Roboto"/>
                  <a:ea typeface="Roboto"/>
                  <a:cs typeface="Roboto"/>
                  <a:sym typeface="Roboto"/>
                </a:rPr>
                <a:t>τα </a:t>
              </a:r>
              <a:r>
                <a:rPr lang="en-US" sz="3800" b="1" i="0" u="none" strike="noStrike" cap="none" dirty="0">
                  <a:solidFill>
                    <a:schemeClr val="lt1"/>
                  </a:solidFill>
                  <a:latin typeface="Roboto"/>
                  <a:ea typeface="Roboto"/>
                  <a:cs typeface="Roboto"/>
                  <a:sym typeface="Roboto"/>
                </a:rPr>
                <a:t>ανα</a:t>
              </a:r>
              <a:r>
                <a:rPr lang="en-US" sz="3800" b="1" i="0" u="none" strike="noStrike" cap="none" dirty="0" err="1">
                  <a:solidFill>
                    <a:schemeClr val="lt1"/>
                  </a:solidFill>
                  <a:latin typeface="Roboto"/>
                  <a:ea typeface="Roboto"/>
                  <a:cs typeface="Roboto"/>
                  <a:sym typeface="Roboto"/>
                </a:rPr>
                <a:t>λογικά</a:t>
              </a:r>
              <a:r>
                <a:rPr lang="en-US" sz="3800" b="1" i="0" u="none" strike="noStrike" cap="none" dirty="0">
                  <a:solidFill>
                    <a:schemeClr val="lt1"/>
                  </a:solidFill>
                  <a:latin typeface="Roboto"/>
                  <a:ea typeface="Roboto"/>
                  <a:cs typeface="Roboto"/>
                  <a:sym typeface="Roboto"/>
                </a:rPr>
                <a:t> πα</a:t>
              </a:r>
              <a:r>
                <a:rPr lang="en-US" sz="3800" b="1" i="0" u="none" strike="noStrike" cap="none" dirty="0" err="1">
                  <a:solidFill>
                    <a:schemeClr val="lt1"/>
                  </a:solidFill>
                  <a:latin typeface="Roboto"/>
                  <a:ea typeface="Roboto"/>
                  <a:cs typeface="Roboto"/>
                  <a:sym typeface="Roboto"/>
                </a:rPr>
                <a:t>ιχνίδι</a:t>
              </a:r>
              <a:r>
                <a:rPr lang="en-US" sz="3800" b="1" i="0" u="none" strike="noStrike" cap="none" dirty="0">
                  <a:solidFill>
                    <a:schemeClr val="lt1"/>
                  </a:solidFill>
                  <a:latin typeface="Roboto"/>
                  <a:ea typeface="Roboto"/>
                  <a:cs typeface="Roboto"/>
                  <a:sym typeface="Roboto"/>
                </a:rPr>
                <a:t>α;</a:t>
              </a:r>
              <a:endParaRPr sz="3800" b="1" i="0" u="none" strike="noStrike" cap="none" dirty="0">
                <a:solidFill>
                  <a:schemeClr val="lt1"/>
                </a:solidFill>
                <a:latin typeface="Roboto"/>
                <a:ea typeface="Roboto"/>
                <a:cs typeface="Roboto"/>
                <a:sym typeface="Roboto"/>
              </a:endParaRPr>
            </a:p>
          </p:txBody>
        </p:sp>
      </p:grpSp>
      <p:sp>
        <p:nvSpPr>
          <p:cNvPr id="881" name="Google Shape;881;g3162df0696e_0_60"/>
          <p:cNvSpPr txBox="1"/>
          <p:nvPr/>
        </p:nvSpPr>
        <p:spPr>
          <a:xfrm>
            <a:off x="5746016" y="6058340"/>
            <a:ext cx="2763624"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81C32"/>
                </a:solidFill>
                <a:latin typeface="Roboto"/>
                <a:ea typeface="Roboto"/>
                <a:cs typeface="Roboto"/>
                <a:sym typeface="Roboto"/>
              </a:rPr>
              <a:t>(Tan et al. 2020; Kaufman et al. 2016) </a:t>
            </a:r>
            <a:endParaRPr sz="1200" b="0" i="0" u="none" strike="noStrike" cap="none" dirty="0">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g3162df0696e_0_99"/>
          <p:cNvSpPr txBox="1"/>
          <p:nvPr/>
        </p:nvSpPr>
        <p:spPr>
          <a:xfrm>
            <a:off x="424775" y="4406125"/>
            <a:ext cx="8101200" cy="400200"/>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600"/>
              </a:spcBef>
              <a:spcAft>
                <a:spcPts val="0"/>
              </a:spcAft>
              <a:buClr>
                <a:srgbClr val="000000"/>
              </a:buClr>
              <a:buSzPts val="1400"/>
              <a:buFont typeface="Arial"/>
              <a:buNone/>
            </a:pPr>
            <a:endParaRPr sz="1400" b="0" i="0" u="none" strike="noStrike" cap="none">
              <a:solidFill>
                <a:srgbClr val="181C32"/>
              </a:solidFill>
              <a:latin typeface="Roboto"/>
              <a:ea typeface="Roboto"/>
              <a:cs typeface="Roboto"/>
              <a:sym typeface="Roboto"/>
            </a:endParaRPr>
          </a:p>
        </p:txBody>
      </p:sp>
      <p:sp>
        <p:nvSpPr>
          <p:cNvPr id="887" name="Google Shape;887;g3162df0696e_0_99"/>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Πρωτοπορία και τεχνολογία</a:t>
            </a:r>
            <a:endParaRPr sz="3600" b="1" i="0" u="none" strike="noStrike" cap="none">
              <a:solidFill>
                <a:srgbClr val="5DD616"/>
              </a:solidFill>
              <a:latin typeface="Roboto"/>
              <a:ea typeface="Roboto"/>
              <a:cs typeface="Roboto"/>
              <a:sym typeface="Roboto"/>
            </a:endParaRPr>
          </a:p>
        </p:txBody>
      </p:sp>
      <p:grpSp>
        <p:nvGrpSpPr>
          <p:cNvPr id="888" name="Google Shape;888;g3162df0696e_0_99"/>
          <p:cNvGrpSpPr/>
          <p:nvPr/>
        </p:nvGrpSpPr>
        <p:grpSpPr>
          <a:xfrm>
            <a:off x="209550" y="1428750"/>
            <a:ext cx="2819400" cy="2373094"/>
            <a:chOff x="285750" y="1239619"/>
            <a:chExt cx="2838386" cy="2581275"/>
          </a:xfrm>
        </p:grpSpPr>
        <p:pic>
          <p:nvPicPr>
            <p:cNvPr id="889" name="Google Shape;889;g3162df0696e_0_99" descr="Βάθρο περίγραμμα"/>
            <p:cNvPicPr preferRelativeResize="0"/>
            <p:nvPr/>
          </p:nvPicPr>
          <p:blipFill rotWithShape="1">
            <a:blip r:embed="rId3">
              <a:alphaModFix/>
            </a:blip>
            <a:srcRect/>
            <a:stretch/>
          </p:blipFill>
          <p:spPr>
            <a:xfrm>
              <a:off x="285750" y="1239619"/>
              <a:ext cx="2581275" cy="2581275"/>
            </a:xfrm>
            <a:prstGeom prst="rect">
              <a:avLst/>
            </a:prstGeom>
            <a:noFill/>
            <a:ln>
              <a:noFill/>
            </a:ln>
          </p:spPr>
        </p:pic>
        <p:sp>
          <p:nvSpPr>
            <p:cNvPr id="890" name="Google Shape;890;g3162df0696e_0_99"/>
            <p:cNvSpPr txBox="1"/>
            <p:nvPr/>
          </p:nvSpPr>
          <p:spPr>
            <a:xfrm>
              <a:off x="1276415" y="2849137"/>
              <a:ext cx="72389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FF0000"/>
                  </a:solidFill>
                  <a:latin typeface="Roboto"/>
                  <a:ea typeface="Roboto"/>
                  <a:cs typeface="Roboto"/>
                  <a:sym typeface="Roboto"/>
                </a:rPr>
                <a:t>ΗΠΑ</a:t>
              </a:r>
              <a:endParaRPr lang="el-GR" sz="1400" b="0" i="0" u="none" strike="noStrike" cap="none" dirty="0">
                <a:solidFill>
                  <a:srgbClr val="000000"/>
                </a:solidFill>
                <a:latin typeface="Arial"/>
                <a:ea typeface="Arial"/>
                <a:cs typeface="Arial"/>
                <a:sym typeface="Arial"/>
              </a:endParaRPr>
            </a:p>
          </p:txBody>
        </p:sp>
        <p:sp>
          <p:nvSpPr>
            <p:cNvPr id="891" name="Google Shape;891;g3162df0696e_0_99"/>
            <p:cNvSpPr txBox="1"/>
            <p:nvPr/>
          </p:nvSpPr>
          <p:spPr>
            <a:xfrm>
              <a:off x="495236" y="3120880"/>
              <a:ext cx="1724025"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0070C0"/>
                  </a:solidFill>
                  <a:latin typeface="Roboto"/>
                  <a:ea typeface="Roboto"/>
                  <a:cs typeface="Roboto"/>
                  <a:sym typeface="Roboto"/>
                </a:rPr>
                <a:t>ΕΥΡΩΠΗ</a:t>
              </a:r>
              <a:endParaRPr sz="1400" b="0" i="0" u="none" strike="noStrike" cap="none" dirty="0">
                <a:solidFill>
                  <a:srgbClr val="000000"/>
                </a:solidFill>
                <a:latin typeface="Arial"/>
                <a:ea typeface="Arial"/>
                <a:cs typeface="Arial"/>
                <a:sym typeface="Arial"/>
              </a:endParaRPr>
            </a:p>
          </p:txBody>
        </p:sp>
        <p:sp>
          <p:nvSpPr>
            <p:cNvPr id="892" name="Google Shape;892;g3162df0696e_0_99"/>
            <p:cNvSpPr txBox="1"/>
            <p:nvPr/>
          </p:nvSpPr>
          <p:spPr>
            <a:xfrm>
              <a:off x="2028761" y="3221578"/>
              <a:ext cx="1095375" cy="2923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US" sz="1300" b="1" i="0" u="none" strike="noStrike" cap="none" dirty="0">
                  <a:solidFill>
                    <a:srgbClr val="FFB148"/>
                  </a:solidFill>
                  <a:latin typeface="Roboto"/>
                  <a:ea typeface="Roboto"/>
                  <a:cs typeface="Roboto"/>
                  <a:sym typeface="Roboto"/>
                </a:rPr>
                <a:t>ΑΣΙΑ</a:t>
              </a:r>
              <a:endParaRPr sz="1400" b="0" i="0" u="none" strike="noStrike" cap="none" dirty="0">
                <a:solidFill>
                  <a:srgbClr val="000000"/>
                </a:solidFill>
                <a:latin typeface="Arial"/>
                <a:ea typeface="Arial"/>
                <a:cs typeface="Arial"/>
                <a:sym typeface="Arial"/>
              </a:endParaRPr>
            </a:p>
          </p:txBody>
        </p:sp>
      </p:grpSp>
      <p:sp>
        <p:nvSpPr>
          <p:cNvPr id="893" name="Google Shape;893;g3162df0696e_0_99"/>
          <p:cNvSpPr txBox="1"/>
          <p:nvPr/>
        </p:nvSpPr>
        <p:spPr>
          <a:xfrm>
            <a:off x="2905125" y="1259276"/>
            <a:ext cx="8795463" cy="833265"/>
          </a:xfrm>
          <a:prstGeom prst="rect">
            <a:avLst/>
          </a:prstGeom>
          <a:noFill/>
          <a:ln w="31750"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a:solidFill>
                  <a:srgbClr val="181C32"/>
                </a:solidFill>
                <a:latin typeface="Roboto"/>
                <a:ea typeface="Roboto"/>
                <a:cs typeface="Roboto"/>
                <a:sym typeface="Roboto"/>
              </a:rPr>
              <a:t>H </a:t>
            </a:r>
            <a:r>
              <a:rPr lang="en-US" sz="1500" b="0" i="0" u="none" strike="noStrike" cap="none" dirty="0" err="1">
                <a:solidFill>
                  <a:srgbClr val="181C32"/>
                </a:solidFill>
                <a:latin typeface="Roboto"/>
                <a:ea typeface="Roboto"/>
                <a:cs typeface="Roboto"/>
                <a:sym typeface="Roboto"/>
              </a:rPr>
              <a:t>γεωγρ</a:t>
            </a:r>
            <a:r>
              <a:rPr lang="en-US" sz="1500" b="0" i="0" u="none" strike="noStrike" cap="none" dirty="0">
                <a:solidFill>
                  <a:srgbClr val="181C32"/>
                </a:solidFill>
                <a:latin typeface="Roboto"/>
                <a:ea typeface="Roboto"/>
                <a:cs typeface="Roboto"/>
                <a:sym typeface="Roboto"/>
              </a:rPr>
              <a:t>αφική κατανομή των παιχνιδιών, ανέδειξε </a:t>
            </a:r>
            <a:r>
              <a:rPr lang="el-GR" sz="1500" dirty="0">
                <a:solidFill>
                  <a:srgbClr val="181C32"/>
                </a:solidFill>
                <a:latin typeface="Roboto"/>
                <a:ea typeface="Roboto"/>
                <a:cs typeface="Roboto"/>
                <a:sym typeface="Roboto"/>
              </a:rPr>
              <a:t>κυρίως </a:t>
            </a:r>
            <a:r>
              <a:rPr lang="en-US" sz="1500" b="0" i="0" u="none" strike="noStrike" cap="none" dirty="0" err="1">
                <a:solidFill>
                  <a:srgbClr val="181C32"/>
                </a:solidFill>
                <a:latin typeface="Roboto"/>
                <a:ea typeface="Roboto"/>
                <a:cs typeface="Roboto"/>
                <a:sym typeface="Roboto"/>
              </a:rPr>
              <a:t>χώρες</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της</a:t>
            </a:r>
            <a:r>
              <a:rPr lang="en-US" sz="1500" b="0" i="0" u="none" strike="noStrike" cap="none" dirty="0">
                <a:solidFill>
                  <a:srgbClr val="181C32"/>
                </a:solidFill>
                <a:latin typeface="Roboto"/>
                <a:ea typeface="Roboto"/>
                <a:cs typeface="Roboto"/>
                <a:sym typeface="Roboto"/>
              </a:rPr>
              <a:t> </a:t>
            </a:r>
            <a:r>
              <a:rPr lang="el-GR" sz="1500" b="0" i="0" u="none" strike="noStrike" cap="none" dirty="0">
                <a:solidFill>
                  <a:srgbClr val="181C32"/>
                </a:solidFill>
                <a:latin typeface="Roboto"/>
                <a:ea typeface="Roboto"/>
                <a:cs typeface="Roboto"/>
                <a:sym typeface="Roboto"/>
              </a:rPr>
              <a:t>Δ. </a:t>
            </a:r>
            <a:r>
              <a:rPr lang="en-US" sz="1500" b="0" i="0" u="none" strike="noStrike" cap="none" dirty="0" err="1">
                <a:solidFill>
                  <a:srgbClr val="181C32"/>
                </a:solidFill>
                <a:latin typeface="Roboto"/>
                <a:ea typeface="Roboto"/>
                <a:cs typeface="Roboto"/>
                <a:sym typeface="Roboto"/>
              </a:rPr>
              <a:t>Ευρώ</a:t>
            </a:r>
            <a:r>
              <a:rPr lang="en-US" sz="1500" b="0" i="0" u="none" strike="noStrike" cap="none" dirty="0">
                <a:solidFill>
                  <a:srgbClr val="181C32"/>
                </a:solidFill>
                <a:latin typeface="Roboto"/>
                <a:ea typeface="Roboto"/>
                <a:cs typeface="Roboto"/>
                <a:sym typeface="Roboto"/>
              </a:rPr>
              <a:t>πης, της </a:t>
            </a:r>
            <a:r>
              <a:rPr lang="el-GR" sz="1500" dirty="0">
                <a:solidFill>
                  <a:srgbClr val="181C32"/>
                </a:solidFill>
                <a:latin typeface="Roboto"/>
                <a:ea typeface="Roboto"/>
                <a:cs typeface="Roboto"/>
                <a:sym typeface="Roboto"/>
              </a:rPr>
              <a:t>Β</a:t>
            </a:r>
            <a:r>
              <a:rPr lang="el-GR"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Αμερικής</a:t>
            </a:r>
            <a:r>
              <a:rPr lang="en-US" sz="1500" b="0" i="0" u="none" strike="noStrike" cap="none" dirty="0">
                <a:solidFill>
                  <a:srgbClr val="181C32"/>
                </a:solidFill>
                <a:latin typeface="Roboto"/>
                <a:ea typeface="Roboto"/>
                <a:cs typeface="Roboto"/>
                <a:sym typeface="Roboto"/>
              </a:rPr>
              <a:t> και της Ασίας. </a:t>
            </a:r>
            <a:r>
              <a:rPr lang="el-GR" sz="1500" dirty="0">
                <a:solidFill>
                  <a:srgbClr val="181C32"/>
                </a:solidFill>
                <a:latin typeface="Roboto"/>
                <a:ea typeface="Roboto"/>
                <a:cs typeface="Roboto"/>
                <a:sym typeface="Roboto"/>
              </a:rPr>
              <a:t>Π</a:t>
            </a:r>
            <a:r>
              <a:rPr lang="en-US" sz="1500" b="0" i="0" u="none" strike="noStrike" cap="none" dirty="0" err="1">
                <a:solidFill>
                  <a:srgbClr val="181C32"/>
                </a:solidFill>
                <a:latin typeface="Roboto"/>
                <a:ea typeface="Roboto"/>
                <a:cs typeface="Roboto"/>
                <a:sym typeface="Roboto"/>
              </a:rPr>
              <a:t>ρόσφ</a:t>
            </a:r>
            <a:r>
              <a:rPr lang="en-US" sz="1500" b="0" i="0" u="none" strike="noStrike" cap="none" dirty="0">
                <a:solidFill>
                  <a:srgbClr val="181C32"/>
                </a:solidFill>
                <a:latin typeface="Roboto"/>
                <a:ea typeface="Roboto"/>
                <a:cs typeface="Roboto"/>
                <a:sym typeface="Roboto"/>
              </a:rPr>
              <a:t>ατη βιβλιομετρική </a:t>
            </a:r>
            <a:r>
              <a:rPr lang="el-GR" sz="1500" dirty="0">
                <a:solidFill>
                  <a:srgbClr val="181C32"/>
                </a:solidFill>
                <a:latin typeface="Roboto"/>
                <a:ea typeface="Roboto"/>
                <a:cs typeface="Roboto"/>
                <a:sym typeface="Roboto"/>
              </a:rPr>
              <a:t>μελέτη</a:t>
            </a:r>
            <a:r>
              <a:rPr lang="en-US" sz="1500" b="0" i="0" u="none" strike="noStrike" cap="none" dirty="0">
                <a:solidFill>
                  <a:srgbClr val="181C32"/>
                </a:solidFill>
                <a:latin typeface="Roboto"/>
                <a:ea typeface="Roboto"/>
                <a:cs typeface="Roboto"/>
                <a:sym typeface="Roboto"/>
              </a:rPr>
              <a:t>, τοποθετεί επίσης τη Β</a:t>
            </a:r>
            <a:r>
              <a:rPr lang="el-GR" sz="1500" b="0" i="0" u="none" strike="noStrike" cap="none" dirty="0">
                <a:solidFill>
                  <a:srgbClr val="181C32"/>
                </a:solidFill>
                <a:latin typeface="Roboto"/>
                <a:ea typeface="Roboto"/>
                <a:cs typeface="Roboto"/>
                <a:sym typeface="Roboto"/>
              </a:rPr>
              <a:t>.</a:t>
            </a:r>
            <a:r>
              <a:rPr lang="en-US" sz="1500" b="0" i="0" u="none" strike="noStrike" cap="none" dirty="0">
                <a:solidFill>
                  <a:srgbClr val="181C32"/>
                </a:solidFill>
                <a:latin typeface="Roboto"/>
                <a:ea typeface="Roboto"/>
                <a:cs typeface="Roboto"/>
                <a:sym typeface="Roboto"/>
              </a:rPr>
              <a:t> Αμερική και την Ευρώπη ως τις ηπείρους με το μεγαλύτερο αριθμό δημοσιεύσεων παιχνιδιών σοβαρού σκοπού.</a:t>
            </a:r>
            <a:endParaRPr sz="1500" b="0" i="0" u="none" strike="noStrike" cap="none" dirty="0">
              <a:solidFill>
                <a:srgbClr val="000000"/>
              </a:solidFill>
              <a:latin typeface="Arial"/>
              <a:ea typeface="Arial"/>
              <a:cs typeface="Arial"/>
              <a:sym typeface="Arial"/>
            </a:endParaRPr>
          </a:p>
        </p:txBody>
      </p:sp>
      <p:sp>
        <p:nvSpPr>
          <p:cNvPr id="894" name="Google Shape;894;g3162df0696e_0_99"/>
          <p:cNvSpPr txBox="1"/>
          <p:nvPr/>
        </p:nvSpPr>
        <p:spPr>
          <a:xfrm>
            <a:off x="10020119" y="2199414"/>
            <a:ext cx="611505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81C32"/>
                </a:solidFill>
                <a:latin typeface="Roboto"/>
                <a:ea typeface="Roboto"/>
                <a:cs typeface="Roboto"/>
                <a:sym typeface="Roboto"/>
              </a:rPr>
              <a:t>(</a:t>
            </a:r>
            <a:r>
              <a:rPr lang="en-US" sz="1200" b="0" i="0" u="none" strike="noStrike" cap="none" dirty="0" err="1">
                <a:solidFill>
                  <a:srgbClr val="181C32"/>
                </a:solidFill>
                <a:latin typeface="Roboto"/>
                <a:ea typeface="Roboto"/>
                <a:cs typeface="Roboto"/>
                <a:sym typeface="Roboto"/>
              </a:rPr>
              <a:t>Irmade</a:t>
            </a:r>
            <a:r>
              <a:rPr lang="en-US" sz="1200" b="0" i="0" u="none" strike="noStrike" cap="none" dirty="0">
                <a:solidFill>
                  <a:srgbClr val="181C32"/>
                </a:solidFill>
                <a:latin typeface="Roboto"/>
                <a:ea typeface="Roboto"/>
                <a:cs typeface="Roboto"/>
                <a:sym typeface="Roboto"/>
              </a:rPr>
              <a:t> et al. 2021) </a:t>
            </a:r>
            <a:endParaRPr sz="1200" b="0" i="0" u="none" strike="noStrike" cap="none" dirty="0">
              <a:solidFill>
                <a:srgbClr val="000000"/>
              </a:solidFill>
              <a:latin typeface="Arial"/>
              <a:ea typeface="Arial"/>
              <a:cs typeface="Arial"/>
              <a:sym typeface="Arial"/>
            </a:endParaRPr>
          </a:p>
        </p:txBody>
      </p:sp>
      <p:sp>
        <p:nvSpPr>
          <p:cNvPr id="895" name="Google Shape;895;g3162df0696e_0_99"/>
          <p:cNvSpPr txBox="1"/>
          <p:nvPr/>
        </p:nvSpPr>
        <p:spPr>
          <a:xfrm>
            <a:off x="2905125" y="2767362"/>
            <a:ext cx="8795463" cy="833265"/>
          </a:xfrm>
          <a:prstGeom prst="rect">
            <a:avLst/>
          </a:prstGeom>
          <a:noFill/>
          <a:ln w="31750" cap="flat" cmpd="sng">
            <a:solidFill>
              <a:srgbClr val="00B0F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a:solidFill>
                  <a:srgbClr val="181C32"/>
                </a:solidFill>
                <a:latin typeface="Roboto"/>
                <a:ea typeface="Roboto"/>
                <a:cs typeface="Roboto"/>
                <a:sym typeface="Roboto"/>
              </a:rPr>
              <a:t>Η βιβ</a:t>
            </a:r>
            <a:r>
              <a:rPr lang="en-US" sz="1500" b="0" i="0" u="none" strike="noStrike" cap="none" dirty="0" err="1">
                <a:solidFill>
                  <a:srgbClr val="181C32"/>
                </a:solidFill>
                <a:latin typeface="Roboto"/>
                <a:ea typeface="Roboto"/>
                <a:cs typeface="Roboto"/>
                <a:sym typeface="Roboto"/>
              </a:rPr>
              <a:t>λιογρ</a:t>
            </a:r>
            <a:r>
              <a:rPr lang="en-US" sz="1500" b="0" i="0" u="none" strike="noStrike" cap="none" dirty="0">
                <a:solidFill>
                  <a:srgbClr val="181C32"/>
                </a:solidFill>
                <a:latin typeface="Roboto"/>
                <a:ea typeface="Roboto"/>
                <a:cs typeface="Roboto"/>
                <a:sym typeface="Roboto"/>
              </a:rPr>
              <a:t>αφία συμφωνεί ότι οι ΗΠΑ συμβάλλουν περισσότερο στην ανάπτυξη παιχνιδιών σοβαρού σκοπού σύμφωνα με αρκετές μελέτες που επικεντρώνονται είτε στον τομέα της υγειονομικής περίθαλψης είτε σε άλλους επιστημονικούς κλάδους.</a:t>
            </a:r>
            <a:endParaRPr sz="1500" b="0" i="0" u="none" strike="noStrike" cap="none" dirty="0">
              <a:solidFill>
                <a:srgbClr val="000000"/>
              </a:solidFill>
              <a:latin typeface="Arial"/>
              <a:ea typeface="Arial"/>
              <a:cs typeface="Arial"/>
              <a:sym typeface="Arial"/>
            </a:endParaRPr>
          </a:p>
        </p:txBody>
      </p:sp>
      <p:sp>
        <p:nvSpPr>
          <p:cNvPr id="896" name="Google Shape;896;g3162df0696e_0_99"/>
          <p:cNvSpPr txBox="1"/>
          <p:nvPr/>
        </p:nvSpPr>
        <p:spPr>
          <a:xfrm>
            <a:off x="7483301" y="3691108"/>
            <a:ext cx="44291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81C32"/>
                </a:solidFill>
                <a:latin typeface="Roboto"/>
                <a:ea typeface="Roboto"/>
                <a:cs typeface="Roboto"/>
                <a:sym typeface="Roboto"/>
              </a:rPr>
              <a:t>(</a:t>
            </a:r>
            <a:r>
              <a:rPr lang="en-US" sz="1200" b="0" i="0" u="none" strike="noStrike" cap="none" dirty="0" err="1">
                <a:solidFill>
                  <a:srgbClr val="181C32"/>
                </a:solidFill>
                <a:latin typeface="Roboto"/>
                <a:ea typeface="Roboto"/>
                <a:cs typeface="Roboto"/>
                <a:sym typeface="Roboto"/>
              </a:rPr>
              <a:t>Dicheva</a:t>
            </a:r>
            <a:r>
              <a:rPr lang="en-US" sz="1200" b="0" i="0" u="none" strike="noStrike" cap="none" dirty="0">
                <a:solidFill>
                  <a:srgbClr val="181C32"/>
                </a:solidFill>
                <a:latin typeface="Roboto"/>
                <a:ea typeface="Roboto"/>
                <a:cs typeface="Roboto"/>
                <a:sym typeface="Roboto"/>
              </a:rPr>
              <a:t> et al. 2023; Wang et al. 2022; </a:t>
            </a:r>
            <a:r>
              <a:rPr lang="en-US" sz="1200" b="0" i="0" u="none" strike="noStrike" cap="none" dirty="0" err="1">
                <a:solidFill>
                  <a:srgbClr val="181C32"/>
                </a:solidFill>
                <a:latin typeface="Roboto"/>
                <a:ea typeface="Roboto"/>
                <a:cs typeface="Roboto"/>
                <a:sym typeface="Roboto"/>
              </a:rPr>
              <a:t>Irmade</a:t>
            </a:r>
            <a:r>
              <a:rPr lang="en-US" sz="1200" b="0" i="0" u="none" strike="noStrike" cap="none" dirty="0">
                <a:solidFill>
                  <a:srgbClr val="181C32"/>
                </a:solidFill>
                <a:latin typeface="Roboto"/>
                <a:ea typeface="Roboto"/>
                <a:cs typeface="Roboto"/>
                <a:sym typeface="Roboto"/>
              </a:rPr>
              <a:t> et al. 2021)</a:t>
            </a:r>
            <a:endParaRPr sz="1200" b="0" i="0" u="none" strike="noStrike" cap="none" dirty="0">
              <a:solidFill>
                <a:srgbClr val="000000"/>
              </a:solidFill>
              <a:latin typeface="Arial"/>
              <a:ea typeface="Arial"/>
              <a:cs typeface="Arial"/>
              <a:sym typeface="Arial"/>
            </a:endParaRPr>
          </a:p>
        </p:txBody>
      </p:sp>
      <p:pic>
        <p:nvPicPr>
          <p:cNvPr id="897" name="Google Shape;897;g3162df0696e_0_99"/>
          <p:cNvPicPr preferRelativeResize="0"/>
          <p:nvPr/>
        </p:nvPicPr>
        <p:blipFill rotWithShape="1">
          <a:blip r:embed="rId4">
            <a:alphaModFix/>
          </a:blip>
          <a:srcRect/>
          <a:stretch/>
        </p:blipFill>
        <p:spPr>
          <a:xfrm>
            <a:off x="8637706" y="4319400"/>
            <a:ext cx="3062882" cy="1878976"/>
          </a:xfrm>
          <a:prstGeom prst="rect">
            <a:avLst/>
          </a:prstGeom>
          <a:noFill/>
          <a:ln>
            <a:noFill/>
          </a:ln>
        </p:spPr>
      </p:pic>
      <p:sp>
        <p:nvSpPr>
          <p:cNvPr id="898" name="Google Shape;898;g3162df0696e_0_99"/>
          <p:cNvSpPr txBox="1"/>
          <p:nvPr/>
        </p:nvSpPr>
        <p:spPr>
          <a:xfrm>
            <a:off x="933476" y="5854819"/>
            <a:ext cx="7996200" cy="459198"/>
          </a:xfrm>
          <a:prstGeom prst="rect">
            <a:avLst/>
          </a:prstGeom>
          <a:noFill/>
          <a:ln>
            <a:noFill/>
          </a:ln>
        </p:spPr>
        <p:txBody>
          <a:bodyPr spcFirstLastPara="1" wrap="square" lIns="91425" tIns="91425" rIns="91425" bIns="91425" anchor="t" anchorCtr="0">
            <a:spAutoFit/>
          </a:bodyPr>
          <a:lstStyle/>
          <a:p>
            <a:pPr marL="0" marR="0" lvl="0" indent="0" algn="just" rtl="0">
              <a:lnSpc>
                <a:spcPct val="107000"/>
              </a:lnSpc>
              <a:spcBef>
                <a:spcPts val="600"/>
              </a:spcBef>
              <a:spcAft>
                <a:spcPts val="0"/>
              </a:spcAft>
              <a:buClr>
                <a:srgbClr val="000000"/>
              </a:buClr>
              <a:buSzPts val="1200"/>
              <a:buFont typeface="Arial"/>
              <a:buNone/>
            </a:pPr>
            <a:r>
              <a:rPr lang="en-US" sz="1200" b="0" i="0" u="none" strike="noStrike" cap="none" dirty="0">
                <a:solidFill>
                  <a:srgbClr val="181C32"/>
                </a:solidFill>
                <a:latin typeface="Roboto"/>
                <a:ea typeface="Roboto"/>
                <a:cs typeface="Roboto"/>
                <a:sym typeface="Roboto"/>
              </a:rPr>
              <a:t>(</a:t>
            </a:r>
            <a:r>
              <a:rPr lang="en-US" sz="1200" b="0" i="0" u="none" strike="noStrike" cap="none" dirty="0" err="1">
                <a:solidFill>
                  <a:srgbClr val="181C32"/>
                </a:solidFill>
                <a:latin typeface="Roboto"/>
                <a:ea typeface="Roboto"/>
                <a:cs typeface="Roboto"/>
                <a:sym typeface="Roboto"/>
              </a:rPr>
              <a:t>Lampropoulos</a:t>
            </a:r>
            <a:r>
              <a:rPr lang="en-US" sz="1200" b="0" i="0" u="none" strike="noStrike" cap="none" dirty="0">
                <a:solidFill>
                  <a:srgbClr val="181C32"/>
                </a:solidFill>
                <a:latin typeface="Roboto"/>
                <a:ea typeface="Roboto"/>
                <a:cs typeface="Roboto"/>
                <a:sym typeface="Roboto"/>
              </a:rPr>
              <a:t> &amp; </a:t>
            </a:r>
            <a:r>
              <a:rPr lang="en-US" sz="1200" b="0" i="0" u="none" strike="noStrike" cap="none" dirty="0" err="1">
                <a:solidFill>
                  <a:srgbClr val="181C32"/>
                </a:solidFill>
                <a:latin typeface="Roboto"/>
                <a:ea typeface="Roboto"/>
                <a:cs typeface="Roboto"/>
                <a:sym typeface="Roboto"/>
              </a:rPr>
              <a:t>Kinshuk</a:t>
            </a:r>
            <a:r>
              <a:rPr lang="en-US" sz="1200" b="0" i="0" u="none" strike="noStrike" cap="none" dirty="0">
                <a:solidFill>
                  <a:srgbClr val="181C32"/>
                </a:solidFill>
                <a:latin typeface="Roboto"/>
                <a:ea typeface="Roboto"/>
                <a:cs typeface="Roboto"/>
                <a:sym typeface="Roboto"/>
              </a:rPr>
              <a:t> 2024; Lin 2016; Hannig et al. 2013 </a:t>
            </a:r>
            <a:r>
              <a:rPr lang="en-US" sz="1200" b="0" i="0" u="none" strike="noStrike" cap="none" dirty="0" err="1">
                <a:solidFill>
                  <a:srgbClr val="181C32"/>
                </a:solidFill>
                <a:latin typeface="Roboto"/>
                <a:ea typeface="Roboto"/>
                <a:cs typeface="Roboto"/>
                <a:sym typeface="Roboto"/>
              </a:rPr>
              <a:t>Vlachopoulos</a:t>
            </a:r>
            <a:r>
              <a:rPr lang="en-US" sz="1200" b="0" i="0" u="none" strike="noStrike" cap="none" dirty="0">
                <a:solidFill>
                  <a:srgbClr val="181C32"/>
                </a:solidFill>
                <a:latin typeface="Roboto"/>
                <a:ea typeface="Roboto"/>
                <a:cs typeface="Roboto"/>
                <a:sym typeface="Roboto"/>
              </a:rPr>
              <a:t> and </a:t>
            </a:r>
            <a:r>
              <a:rPr lang="en-US" sz="1200" b="0" i="0" u="none" strike="noStrike" cap="none" dirty="0" err="1">
                <a:solidFill>
                  <a:srgbClr val="181C32"/>
                </a:solidFill>
                <a:latin typeface="Roboto"/>
                <a:ea typeface="Roboto"/>
                <a:cs typeface="Roboto"/>
                <a:sym typeface="Roboto"/>
              </a:rPr>
              <a:t>Makri</a:t>
            </a:r>
            <a:r>
              <a:rPr lang="en-US" sz="1200" b="0" i="0" u="none" strike="noStrike" cap="none" dirty="0">
                <a:solidFill>
                  <a:srgbClr val="181C32"/>
                </a:solidFill>
                <a:latin typeface="Roboto"/>
                <a:ea typeface="Roboto"/>
                <a:cs typeface="Roboto"/>
                <a:sym typeface="Roboto"/>
              </a:rPr>
              <a:t> 2017; Wang et al. 2016)</a:t>
            </a:r>
            <a:endParaRPr sz="1400" b="0" i="0" u="none" strike="noStrike" cap="none" dirty="0">
              <a:solidFill>
                <a:srgbClr val="000000"/>
              </a:solidFill>
              <a:latin typeface="Arial"/>
              <a:ea typeface="Arial"/>
              <a:cs typeface="Arial"/>
              <a:sym typeface="Arial"/>
            </a:endParaRPr>
          </a:p>
        </p:txBody>
      </p:sp>
      <p:sp>
        <p:nvSpPr>
          <p:cNvPr id="899" name="Google Shape;899;g3162df0696e_0_99"/>
          <p:cNvSpPr txBox="1"/>
          <p:nvPr/>
        </p:nvSpPr>
        <p:spPr>
          <a:xfrm>
            <a:off x="507875" y="4406125"/>
            <a:ext cx="8018100" cy="1481134"/>
          </a:xfrm>
          <a:prstGeom prst="rect">
            <a:avLst/>
          </a:prstGeom>
          <a:noFill/>
          <a:ln w="317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600"/>
              </a:spcBef>
              <a:spcAft>
                <a:spcPts val="600"/>
              </a:spcAft>
              <a:buClr>
                <a:srgbClr val="000000"/>
              </a:buClr>
              <a:buSzPts val="1400"/>
              <a:buFont typeface="Arial"/>
              <a:buNone/>
            </a:pPr>
            <a:r>
              <a:rPr lang="en-US" sz="1500" b="0" i="0" u="none" strike="noStrike" cap="none" dirty="0" err="1">
                <a:solidFill>
                  <a:srgbClr val="181C32"/>
                </a:solidFill>
                <a:latin typeface="Roboto"/>
                <a:ea typeface="Roboto"/>
                <a:cs typeface="Roboto"/>
                <a:sym typeface="Roboto"/>
              </a:rPr>
              <a:t>Οι</a:t>
            </a:r>
            <a:r>
              <a:rPr lang="en-US" sz="1500" b="0" i="0" u="none" strike="noStrike" cap="none" dirty="0">
                <a:solidFill>
                  <a:srgbClr val="181C32"/>
                </a:solidFill>
                <a:latin typeface="Roboto"/>
                <a:ea typeface="Roboto"/>
                <a:cs typeface="Roboto"/>
                <a:sym typeface="Roboto"/>
              </a:rPr>
              <a:t> π</a:t>
            </a:r>
            <a:r>
              <a:rPr lang="en-US" sz="1500" b="0" i="0" u="none" strike="noStrike" cap="none" dirty="0" err="1">
                <a:solidFill>
                  <a:srgbClr val="181C32"/>
                </a:solidFill>
                <a:latin typeface="Roboto"/>
                <a:ea typeface="Roboto"/>
                <a:cs typeface="Roboto"/>
                <a:sym typeface="Roboto"/>
              </a:rPr>
              <a:t>ροσομοιώσεις</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είν</a:t>
            </a:r>
            <a:r>
              <a:rPr lang="en-US" sz="1500" b="0" i="0" u="none" strike="noStrike" cap="none" dirty="0">
                <a:solidFill>
                  <a:srgbClr val="181C32"/>
                </a:solidFill>
                <a:latin typeface="Roboto"/>
                <a:ea typeface="Roboto"/>
                <a:cs typeface="Roboto"/>
                <a:sym typeface="Roboto"/>
              </a:rPr>
              <a:t>αι ο πιο διαδεδομένος τύπος παιχνιδιών σοβαρού σκοπού. </a:t>
            </a:r>
            <a:r>
              <a:rPr lang="en-US" sz="1500" b="0" i="0" u="none" strike="noStrike" cap="none" dirty="0" err="1">
                <a:solidFill>
                  <a:srgbClr val="181C32"/>
                </a:solidFill>
                <a:latin typeface="Roboto"/>
                <a:ea typeface="Roboto"/>
                <a:cs typeface="Roboto"/>
                <a:sym typeface="Roboto"/>
              </a:rPr>
              <a:t>Ειδικά</a:t>
            </a:r>
            <a:r>
              <a:rPr lang="en-US" sz="1500" b="0" i="0" u="none" strike="noStrike" cap="none" dirty="0">
                <a:solidFill>
                  <a:srgbClr val="181C32"/>
                </a:solidFill>
                <a:latin typeface="Roboto"/>
                <a:ea typeface="Roboto"/>
                <a:cs typeface="Roboto"/>
                <a:sym typeface="Roboto"/>
              </a:rPr>
              <a:t> η </a:t>
            </a:r>
            <a:r>
              <a:rPr lang="en-US" sz="1500" b="0" i="0" u="none" strike="noStrike" cap="none" dirty="0" err="1">
                <a:solidFill>
                  <a:srgbClr val="181C32"/>
                </a:solidFill>
                <a:latin typeface="Roboto"/>
                <a:ea typeface="Roboto"/>
                <a:cs typeface="Roboto"/>
                <a:sym typeface="Roboto"/>
              </a:rPr>
              <a:t>χρήση</a:t>
            </a:r>
            <a:r>
              <a:rPr lang="en-US" sz="1500" b="0" i="0" u="none" strike="noStrike" cap="none" dirty="0">
                <a:solidFill>
                  <a:srgbClr val="181C32"/>
                </a:solidFill>
                <a:latin typeface="Roboto"/>
                <a:ea typeface="Roboto"/>
                <a:cs typeface="Roboto"/>
                <a:sym typeface="Roboto"/>
              </a:rPr>
              <a:t> </a:t>
            </a:r>
            <a:r>
              <a:rPr lang="el-GR" sz="1500" b="0" i="0" u="none" strike="noStrike" cap="none" dirty="0">
                <a:solidFill>
                  <a:srgbClr val="181C32"/>
                </a:solidFill>
                <a:latin typeface="Roboto"/>
                <a:ea typeface="Roboto"/>
                <a:cs typeface="Roboto"/>
                <a:sym typeface="Roboto"/>
              </a:rPr>
              <a:t>παιχνιδιών </a:t>
            </a:r>
            <a:r>
              <a:rPr lang="en-US" sz="1500" b="0" i="0" u="none" strike="noStrike" cap="none" dirty="0" err="1">
                <a:solidFill>
                  <a:srgbClr val="181C32"/>
                </a:solidFill>
                <a:latin typeface="Roboto"/>
                <a:ea typeface="Roboto"/>
                <a:cs typeface="Roboto"/>
                <a:sym typeface="Roboto"/>
              </a:rPr>
              <a:t>εικονικής</a:t>
            </a:r>
            <a:r>
              <a:rPr lang="en-US" sz="1500" b="0" i="0" u="none" strike="noStrike" cap="none" dirty="0">
                <a:solidFill>
                  <a:srgbClr val="181C32"/>
                </a:solidFill>
                <a:latin typeface="Roboto"/>
                <a:ea typeface="Roboto"/>
                <a:cs typeface="Roboto"/>
                <a:sym typeface="Roboto"/>
              </a:rPr>
              <a:t> π</a:t>
            </a:r>
            <a:r>
              <a:rPr lang="el-GR" sz="1500" b="0" i="0" u="none" strike="noStrike" cap="none" dirty="0" err="1">
                <a:solidFill>
                  <a:srgbClr val="181C32"/>
                </a:solidFill>
                <a:latin typeface="Roboto"/>
                <a:ea typeface="Roboto"/>
                <a:cs typeface="Roboto"/>
                <a:sym typeface="Roboto"/>
              </a:rPr>
              <a:t>ραγματικότητας</a:t>
            </a:r>
            <a:r>
              <a:rPr lang="el-GR" sz="1500" b="0" i="0" u="none" strike="noStrike" cap="none" dirty="0">
                <a:solidFill>
                  <a:srgbClr val="181C32"/>
                </a:solidFill>
                <a:latin typeface="Roboto"/>
                <a:ea typeface="Roboto"/>
                <a:cs typeface="Roboto"/>
                <a:sym typeface="Roboto"/>
              </a:rPr>
              <a:t> (</a:t>
            </a:r>
            <a:r>
              <a:rPr lang="en-US" sz="1500" b="0" i="0" u="none" strike="noStrike" cap="none" dirty="0">
                <a:solidFill>
                  <a:srgbClr val="181C32"/>
                </a:solidFill>
                <a:latin typeface="Roboto"/>
                <a:ea typeface="Roboto"/>
                <a:cs typeface="Roboto"/>
                <a:sym typeface="Roboto"/>
              </a:rPr>
              <a:t>VR</a:t>
            </a:r>
            <a:r>
              <a:rPr lang="el-GR" sz="1500" b="0" i="0" u="none" strike="noStrike" cap="none" dirty="0">
                <a:solidFill>
                  <a:srgbClr val="181C32"/>
                </a:solidFill>
                <a:latin typeface="Roboto"/>
                <a:ea typeface="Roboto"/>
                <a:cs typeface="Roboto"/>
                <a:sym typeface="Roboto"/>
              </a:rPr>
              <a:t>)</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έχει</a:t>
            </a:r>
            <a:r>
              <a:rPr lang="en-US" sz="1500" b="0" i="0" u="none" strike="noStrike" cap="none" dirty="0">
                <a:solidFill>
                  <a:srgbClr val="181C32"/>
                </a:solidFill>
                <a:latin typeface="Roboto"/>
                <a:ea typeface="Roboto"/>
                <a:cs typeface="Roboto"/>
                <a:sym typeface="Roboto"/>
              </a:rPr>
              <a:t> α</a:t>
            </a:r>
            <a:r>
              <a:rPr lang="en-US" sz="1500" b="0" i="0" u="none" strike="noStrike" cap="none" dirty="0" err="1">
                <a:solidFill>
                  <a:srgbClr val="181C32"/>
                </a:solidFill>
                <a:latin typeface="Roboto"/>
                <a:ea typeface="Roboto"/>
                <a:cs typeface="Roboto"/>
                <a:sym typeface="Roboto"/>
              </a:rPr>
              <a:t>υξηθεί</a:t>
            </a:r>
            <a:r>
              <a:rPr lang="en-US" sz="1500" b="0" i="0" u="none" strike="noStrike" cap="none" dirty="0">
                <a:solidFill>
                  <a:srgbClr val="181C32"/>
                </a:solidFill>
                <a:latin typeface="Roboto"/>
                <a:ea typeface="Roboto"/>
                <a:cs typeface="Roboto"/>
                <a:sym typeface="Roboto"/>
              </a:rPr>
              <a:t> πα</a:t>
            </a:r>
            <a:r>
              <a:rPr lang="en-US" sz="1500" b="0" i="0" u="none" strike="noStrike" cap="none" dirty="0" err="1">
                <a:solidFill>
                  <a:srgbClr val="181C32"/>
                </a:solidFill>
                <a:latin typeface="Roboto"/>
                <a:ea typeface="Roboto"/>
                <a:cs typeface="Roboto"/>
                <a:sym typeface="Roboto"/>
              </a:rPr>
              <a:t>γκοσμίως</a:t>
            </a:r>
            <a:r>
              <a:rPr lang="en-US" sz="1500" b="0" i="0" u="none" strike="noStrike" cap="none" dirty="0">
                <a:solidFill>
                  <a:srgbClr val="181C32"/>
                </a:solidFill>
                <a:latin typeface="Roboto"/>
                <a:ea typeface="Roboto"/>
                <a:cs typeface="Roboto"/>
                <a:sym typeface="Roboto"/>
              </a:rPr>
              <a:t>, κα</a:t>
            </a:r>
            <a:r>
              <a:rPr lang="en-US" sz="1500" b="0" i="0" u="none" strike="noStrike" cap="none" dirty="0" err="1">
                <a:solidFill>
                  <a:srgbClr val="181C32"/>
                </a:solidFill>
                <a:latin typeface="Roboto"/>
                <a:ea typeface="Roboto"/>
                <a:cs typeface="Roboto"/>
                <a:sym typeface="Roboto"/>
              </a:rPr>
              <a:t>θώς</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έχει</a:t>
            </a:r>
            <a:r>
              <a:rPr lang="en-US" sz="1500" b="0" i="0" u="none" strike="noStrike" cap="none" dirty="0">
                <a:solidFill>
                  <a:srgbClr val="181C32"/>
                </a:solidFill>
                <a:latin typeface="Roboto"/>
                <a:ea typeface="Roboto"/>
                <a:cs typeface="Roboto"/>
                <a:sym typeface="Roboto"/>
              </a:rPr>
              <a:t> απ</a:t>
            </a:r>
            <a:r>
              <a:rPr lang="en-US" sz="1500" b="0" i="0" u="none" strike="noStrike" cap="none" dirty="0" err="1">
                <a:solidFill>
                  <a:srgbClr val="181C32"/>
                </a:solidFill>
                <a:latin typeface="Roboto"/>
                <a:ea typeface="Roboto"/>
                <a:cs typeface="Roboto"/>
                <a:sym typeface="Roboto"/>
              </a:rPr>
              <a:t>οδειχθεί</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ότι</a:t>
            </a:r>
            <a:r>
              <a:rPr lang="en-US" sz="1500" b="0" i="0" u="none" strike="noStrike" cap="none" dirty="0">
                <a:solidFill>
                  <a:srgbClr val="181C32"/>
                </a:solidFill>
                <a:latin typeface="Roboto"/>
                <a:ea typeface="Roboto"/>
                <a:cs typeface="Roboto"/>
                <a:sym typeface="Roboto"/>
              </a:rPr>
              <a:t> β</a:t>
            </a:r>
            <a:r>
              <a:rPr lang="en-US" sz="1500" b="0" i="0" u="none" strike="noStrike" cap="none" dirty="0" err="1">
                <a:solidFill>
                  <a:srgbClr val="181C32"/>
                </a:solidFill>
                <a:latin typeface="Roboto"/>
                <a:ea typeface="Roboto"/>
                <a:cs typeface="Roboto"/>
                <a:sym typeface="Roboto"/>
              </a:rPr>
              <a:t>ελτιώνει</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την</a:t>
            </a:r>
            <a:r>
              <a:rPr lang="en-US" sz="1500" b="0" i="0" u="none" strike="noStrike" cap="none" dirty="0">
                <a:solidFill>
                  <a:srgbClr val="181C32"/>
                </a:solidFill>
                <a:latin typeface="Roboto"/>
                <a:ea typeface="Roboto"/>
                <a:cs typeface="Roboto"/>
                <a:sym typeface="Roboto"/>
              </a:rPr>
              <a:t> </a:t>
            </a:r>
            <a:r>
              <a:rPr lang="el-GR" sz="1500" dirty="0">
                <a:solidFill>
                  <a:srgbClr val="181C32"/>
                </a:solidFill>
                <a:latin typeface="Roboto"/>
                <a:ea typeface="Roboto"/>
                <a:cs typeface="Roboto"/>
                <a:sym typeface="Roboto"/>
              </a:rPr>
              <a:t>εκπαιδευτική </a:t>
            </a:r>
            <a:r>
              <a:rPr lang="en-US" sz="1500" b="0" i="0" u="none" strike="noStrike" cap="none" dirty="0" err="1">
                <a:solidFill>
                  <a:srgbClr val="181C32"/>
                </a:solidFill>
                <a:latin typeface="Roboto"/>
                <a:ea typeface="Roboto"/>
                <a:cs typeface="Roboto"/>
                <a:sym typeface="Roboto"/>
              </a:rPr>
              <a:t>εμ</a:t>
            </a:r>
            <a:r>
              <a:rPr lang="en-US" sz="1500" b="0" i="0" u="none" strike="noStrike" cap="none" dirty="0">
                <a:solidFill>
                  <a:srgbClr val="181C32"/>
                </a:solidFill>
                <a:latin typeface="Roboto"/>
                <a:ea typeface="Roboto"/>
                <a:cs typeface="Roboto"/>
                <a:sym typeface="Roboto"/>
              </a:rPr>
              <a:t>πειρία σε όλα τα επίπεδα, θέματα και περιβάλλοντα. Τα πα</a:t>
            </a:r>
            <a:r>
              <a:rPr lang="en-US" sz="1500" b="0" i="0" u="none" strike="noStrike" cap="none" dirty="0" err="1">
                <a:solidFill>
                  <a:srgbClr val="181C32"/>
                </a:solidFill>
                <a:latin typeface="Roboto"/>
                <a:ea typeface="Roboto"/>
                <a:cs typeface="Roboto"/>
                <a:sym typeface="Roboto"/>
              </a:rPr>
              <a:t>ιχνίδι</a:t>
            </a:r>
            <a:r>
              <a:rPr lang="en-US" sz="1500" b="0" i="0" u="none" strike="noStrike" cap="none" dirty="0">
                <a:solidFill>
                  <a:srgbClr val="181C32"/>
                </a:solidFill>
                <a:latin typeface="Roboto"/>
                <a:ea typeface="Roboto"/>
                <a:cs typeface="Roboto"/>
                <a:sym typeface="Roboto"/>
              </a:rPr>
              <a:t>α προσομοίωσης είναι ισχυρά </a:t>
            </a:r>
            <a:r>
              <a:rPr lang="el-GR" sz="1500" b="0" i="0" u="none" strike="noStrike" cap="none" dirty="0">
                <a:solidFill>
                  <a:srgbClr val="181C32"/>
                </a:solidFill>
                <a:latin typeface="Roboto"/>
                <a:ea typeface="Roboto"/>
                <a:cs typeface="Roboto"/>
                <a:sym typeface="Roboto"/>
              </a:rPr>
              <a:t>μαθησιακά </a:t>
            </a:r>
            <a:r>
              <a:rPr lang="en-US" sz="1500" b="0" i="0" u="none" strike="noStrike" cap="none" dirty="0" err="1">
                <a:solidFill>
                  <a:srgbClr val="181C32"/>
                </a:solidFill>
                <a:latin typeface="Roboto"/>
                <a:ea typeface="Roboto"/>
                <a:cs typeface="Roboto"/>
                <a:sym typeface="Roboto"/>
              </a:rPr>
              <a:t>εργ</a:t>
            </a:r>
            <a:r>
              <a:rPr lang="en-US" sz="1500" b="0" i="0" u="none" strike="noStrike" cap="none" dirty="0">
                <a:solidFill>
                  <a:srgbClr val="181C32"/>
                </a:solidFill>
                <a:latin typeface="Roboto"/>
                <a:ea typeface="Roboto"/>
                <a:cs typeface="Roboto"/>
                <a:sym typeface="Roboto"/>
              </a:rPr>
              <a:t>αλεία και βοηθούν στην κατάκτηση διοικητικών και ηγετικών δεξιοτήτων.</a:t>
            </a:r>
            <a:endParaRPr sz="1500" dirty="0"/>
          </a:p>
        </p:txBody>
      </p:sp>
      <p:sp>
        <p:nvSpPr>
          <p:cNvPr id="900" name="Google Shape;900;g3162df0696e_0_99"/>
          <p:cNvSpPr txBox="1"/>
          <p:nvPr/>
        </p:nvSpPr>
        <p:spPr>
          <a:xfrm>
            <a:off x="10020119" y="6135848"/>
            <a:ext cx="17922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181C32"/>
                </a:solidFill>
                <a:latin typeface="Roboto"/>
                <a:ea typeface="Roboto"/>
                <a:cs typeface="Roboto"/>
                <a:sym typeface="Roboto"/>
              </a:rPr>
              <a:t>(Douglas et al, 2019)</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body" id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9EC62"/>
              </a:buClr>
              <a:buSzPts val="5000"/>
              <a:buNone/>
            </a:pPr>
            <a:r>
              <a:rPr lang="en-US" sz="3600" b="1">
                <a:solidFill>
                  <a:srgbClr val="5DD616"/>
                </a:solidFill>
                <a:latin typeface="Roboto"/>
                <a:ea typeface="Roboto"/>
                <a:cs typeface="Roboto"/>
                <a:sym typeface="Roboto"/>
              </a:rPr>
              <a:t>Εισαγωγή</a:t>
            </a:r>
            <a:endParaRPr sz="3600" b="1">
              <a:solidFill>
                <a:srgbClr val="5DD616"/>
              </a:solidFill>
              <a:latin typeface="Roboto"/>
              <a:ea typeface="Roboto"/>
              <a:cs typeface="Roboto"/>
              <a:sym typeface="Roboto"/>
            </a:endParaRPr>
          </a:p>
        </p:txBody>
      </p:sp>
      <p:sp>
        <p:nvSpPr>
          <p:cNvPr id="113" name="Google Shape;113;p5"/>
          <p:cNvSpPr/>
          <p:nvPr/>
        </p:nvSpPr>
        <p:spPr>
          <a:xfrm>
            <a:off x="1765937" y="1566761"/>
            <a:ext cx="472340" cy="44215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4" name="Google Shape;114;p5"/>
          <p:cNvSpPr txBox="1"/>
          <p:nvPr/>
        </p:nvSpPr>
        <p:spPr>
          <a:xfrm>
            <a:off x="0" y="1218450"/>
            <a:ext cx="12191999" cy="123110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chemeClr val="accent4"/>
                </a:solidFill>
                <a:latin typeface="Roboto"/>
                <a:ea typeface="Roboto"/>
                <a:cs typeface="Roboto"/>
                <a:sym typeface="Roboto"/>
              </a:rPr>
              <a:t>Η </a:t>
            </a:r>
            <a:r>
              <a:rPr lang="en-US" sz="2400" b="0" i="0" u="none" strike="noStrike" cap="none" dirty="0" err="1">
                <a:solidFill>
                  <a:schemeClr val="accent4"/>
                </a:solidFill>
                <a:latin typeface="Roboto"/>
                <a:ea typeface="Roboto"/>
                <a:cs typeface="Roboto"/>
                <a:sym typeface="Roboto"/>
              </a:rPr>
              <a:t>εργ</a:t>
            </a:r>
            <a:r>
              <a:rPr lang="en-US" sz="2400" b="0" i="0" u="none" strike="noStrike" cap="none" dirty="0">
                <a:solidFill>
                  <a:schemeClr val="accent4"/>
                </a:solidFill>
                <a:latin typeface="Roboto"/>
                <a:ea typeface="Roboto"/>
                <a:cs typeface="Roboto"/>
                <a:sym typeface="Roboto"/>
              </a:rPr>
              <a:t>ασιακή καθημερινότητα των διοικητικών και διευθυντικών στελεχών των νοσοκομείων μοιάζει πολύ με μια σειρά προκλήσεων που θυμίζουν παιχνίδι!</a:t>
            </a:r>
            <a:endParaRPr sz="2400" b="0" i="0" u="none" strike="noStrike" cap="none" dirty="0">
              <a:solidFill>
                <a:schemeClr val="accent4"/>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600"/>
              <a:buFont typeface="Arial"/>
              <a:buNone/>
            </a:pPr>
            <a:r>
              <a:rPr lang="en-US" sz="2600" b="0" i="0" u="none" strike="noStrike" cap="none" dirty="0">
                <a:solidFill>
                  <a:schemeClr val="accent4"/>
                </a:solidFill>
                <a:latin typeface="Roboto"/>
                <a:ea typeface="Roboto"/>
                <a:cs typeface="Roboto"/>
                <a:sym typeface="Roboto"/>
              </a:rPr>
              <a:t>									              </a:t>
            </a:r>
            <a:r>
              <a:rPr lang="en-US" sz="1600" b="0" i="0" u="none" strike="noStrike" cap="none" dirty="0">
                <a:solidFill>
                  <a:schemeClr val="dk2"/>
                </a:solidFill>
                <a:latin typeface="Roboto"/>
                <a:ea typeface="Roboto"/>
                <a:cs typeface="Roboto"/>
                <a:sym typeface="Roboto"/>
              </a:rPr>
              <a:t>(Dowd &amp; Root, 2003)</a:t>
            </a:r>
            <a:endParaRPr sz="1600" b="0" i="0" u="none" strike="noStrike" cap="none" dirty="0">
              <a:solidFill>
                <a:schemeClr val="dk2"/>
              </a:solidFill>
              <a:latin typeface="Roboto"/>
              <a:ea typeface="Roboto"/>
              <a:cs typeface="Roboto"/>
              <a:sym typeface="Roboto"/>
            </a:endParaRPr>
          </a:p>
        </p:txBody>
      </p:sp>
      <p:grpSp>
        <p:nvGrpSpPr>
          <p:cNvPr id="115" name="Google Shape;115;p5"/>
          <p:cNvGrpSpPr/>
          <p:nvPr/>
        </p:nvGrpSpPr>
        <p:grpSpPr>
          <a:xfrm flipH="1">
            <a:off x="8416577" y="2770887"/>
            <a:ext cx="1921161" cy="1755256"/>
            <a:chOff x="1067925" y="238125"/>
            <a:chExt cx="5484150" cy="5238750"/>
          </a:xfrm>
        </p:grpSpPr>
        <p:sp>
          <p:nvSpPr>
            <p:cNvPr id="116" name="Google Shape;116;p5"/>
            <p:cNvSpPr/>
            <p:nvPr/>
          </p:nvSpPr>
          <p:spPr>
            <a:xfrm>
              <a:off x="1182400" y="238125"/>
              <a:ext cx="5369675" cy="5202625"/>
            </a:xfrm>
            <a:custGeom>
              <a:avLst/>
              <a:gdLst/>
              <a:ahLst/>
              <a:cxnLst/>
              <a:rect l="l" t="t" r="r" b="b"/>
              <a:pathLst>
                <a:path w="214787" h="208105" fill="none" extrusionOk="0">
                  <a:moveTo>
                    <a:pt x="105845" y="208086"/>
                  </a:moveTo>
                  <a:lnTo>
                    <a:pt x="105845" y="208086"/>
                  </a:lnTo>
                  <a:lnTo>
                    <a:pt x="102354" y="207992"/>
                  </a:lnTo>
                  <a:lnTo>
                    <a:pt x="100553" y="207936"/>
                  </a:lnTo>
                  <a:lnTo>
                    <a:pt x="98695" y="207861"/>
                  </a:lnTo>
                  <a:lnTo>
                    <a:pt x="96799" y="207767"/>
                  </a:lnTo>
                  <a:lnTo>
                    <a:pt x="94885" y="207655"/>
                  </a:lnTo>
                  <a:lnTo>
                    <a:pt x="92914" y="207542"/>
                  </a:lnTo>
                  <a:lnTo>
                    <a:pt x="90925" y="207392"/>
                  </a:lnTo>
                  <a:lnTo>
                    <a:pt x="88917" y="207223"/>
                  </a:lnTo>
                  <a:lnTo>
                    <a:pt x="86853" y="207035"/>
                  </a:lnTo>
                  <a:lnTo>
                    <a:pt x="84788" y="206829"/>
                  </a:lnTo>
                  <a:lnTo>
                    <a:pt x="82687" y="206585"/>
                  </a:lnTo>
                  <a:lnTo>
                    <a:pt x="80566" y="206322"/>
                  </a:lnTo>
                  <a:lnTo>
                    <a:pt x="78445" y="206041"/>
                  </a:lnTo>
                  <a:lnTo>
                    <a:pt x="76287" y="205722"/>
                  </a:lnTo>
                  <a:lnTo>
                    <a:pt x="74129" y="205365"/>
                  </a:lnTo>
                  <a:lnTo>
                    <a:pt x="71952" y="204971"/>
                  </a:lnTo>
                  <a:lnTo>
                    <a:pt x="69775" y="204558"/>
                  </a:lnTo>
                  <a:lnTo>
                    <a:pt x="67579" y="204108"/>
                  </a:lnTo>
                  <a:lnTo>
                    <a:pt x="65384" y="203620"/>
                  </a:lnTo>
                  <a:lnTo>
                    <a:pt x="63207" y="203075"/>
                  </a:lnTo>
                  <a:lnTo>
                    <a:pt x="61011" y="202512"/>
                  </a:lnTo>
                  <a:lnTo>
                    <a:pt x="58815" y="201893"/>
                  </a:lnTo>
                  <a:lnTo>
                    <a:pt x="56638" y="201255"/>
                  </a:lnTo>
                  <a:lnTo>
                    <a:pt x="55531" y="200899"/>
                  </a:lnTo>
                  <a:lnTo>
                    <a:pt x="54443" y="200561"/>
                  </a:lnTo>
                  <a:lnTo>
                    <a:pt x="53373" y="200185"/>
                  </a:lnTo>
                  <a:lnTo>
                    <a:pt x="52284" y="199810"/>
                  </a:lnTo>
                  <a:lnTo>
                    <a:pt x="51196" y="199416"/>
                  </a:lnTo>
                  <a:lnTo>
                    <a:pt x="50126" y="199022"/>
                  </a:lnTo>
                  <a:lnTo>
                    <a:pt x="49056" y="198609"/>
                  </a:lnTo>
                  <a:lnTo>
                    <a:pt x="47987" y="198177"/>
                  </a:lnTo>
                  <a:lnTo>
                    <a:pt x="46917" y="197746"/>
                  </a:lnTo>
                  <a:lnTo>
                    <a:pt x="45866" y="197295"/>
                  </a:lnTo>
                  <a:lnTo>
                    <a:pt x="44815" y="196826"/>
                  </a:lnTo>
                  <a:lnTo>
                    <a:pt x="43764" y="196357"/>
                  </a:lnTo>
                  <a:lnTo>
                    <a:pt x="42713" y="195869"/>
                  </a:lnTo>
                  <a:lnTo>
                    <a:pt x="41681" y="195362"/>
                  </a:lnTo>
                  <a:lnTo>
                    <a:pt x="40630" y="194856"/>
                  </a:lnTo>
                  <a:lnTo>
                    <a:pt x="39617" y="194311"/>
                  </a:lnTo>
                  <a:lnTo>
                    <a:pt x="38585" y="193767"/>
                  </a:lnTo>
                  <a:lnTo>
                    <a:pt x="37571" y="193223"/>
                  </a:lnTo>
                  <a:lnTo>
                    <a:pt x="36577" y="192641"/>
                  </a:lnTo>
                  <a:lnTo>
                    <a:pt x="35563" y="192059"/>
                  </a:lnTo>
                  <a:lnTo>
                    <a:pt x="34587" y="191459"/>
                  </a:lnTo>
                  <a:lnTo>
                    <a:pt x="33593" y="190840"/>
                  </a:lnTo>
                  <a:lnTo>
                    <a:pt x="32617" y="190201"/>
                  </a:lnTo>
                  <a:lnTo>
                    <a:pt x="31660" y="189563"/>
                  </a:lnTo>
                  <a:lnTo>
                    <a:pt x="30703" y="188907"/>
                  </a:lnTo>
                  <a:lnTo>
                    <a:pt x="29745" y="188231"/>
                  </a:lnTo>
                  <a:lnTo>
                    <a:pt x="28807" y="187537"/>
                  </a:lnTo>
                  <a:lnTo>
                    <a:pt x="27869" y="186823"/>
                  </a:lnTo>
                  <a:lnTo>
                    <a:pt x="26949" y="186092"/>
                  </a:lnTo>
                  <a:lnTo>
                    <a:pt x="26048" y="185360"/>
                  </a:lnTo>
                  <a:lnTo>
                    <a:pt x="25148" y="184590"/>
                  </a:lnTo>
                  <a:lnTo>
                    <a:pt x="24266" y="183821"/>
                  </a:lnTo>
                  <a:lnTo>
                    <a:pt x="23384" y="183033"/>
                  </a:lnTo>
                  <a:lnTo>
                    <a:pt x="22520" y="182226"/>
                  </a:lnTo>
                  <a:lnTo>
                    <a:pt x="21657" y="181400"/>
                  </a:lnTo>
                  <a:lnTo>
                    <a:pt x="20812" y="180555"/>
                  </a:lnTo>
                  <a:lnTo>
                    <a:pt x="19987" y="179692"/>
                  </a:lnTo>
                  <a:lnTo>
                    <a:pt x="19180" y="178810"/>
                  </a:lnTo>
                  <a:lnTo>
                    <a:pt x="18373" y="177928"/>
                  </a:lnTo>
                  <a:lnTo>
                    <a:pt x="17585" y="177008"/>
                  </a:lnTo>
                  <a:lnTo>
                    <a:pt x="16796" y="176070"/>
                  </a:lnTo>
                  <a:lnTo>
                    <a:pt x="16027" y="175132"/>
                  </a:lnTo>
                  <a:lnTo>
                    <a:pt x="15276" y="174156"/>
                  </a:lnTo>
                  <a:lnTo>
                    <a:pt x="14544" y="173161"/>
                  </a:lnTo>
                  <a:lnTo>
                    <a:pt x="13831" y="172167"/>
                  </a:lnTo>
                  <a:lnTo>
                    <a:pt x="13118" y="171134"/>
                  </a:lnTo>
                  <a:lnTo>
                    <a:pt x="12424" y="170083"/>
                  </a:lnTo>
                  <a:lnTo>
                    <a:pt x="11748" y="169014"/>
                  </a:lnTo>
                  <a:lnTo>
                    <a:pt x="11091" y="167944"/>
                  </a:lnTo>
                  <a:lnTo>
                    <a:pt x="10453" y="166837"/>
                  </a:lnTo>
                  <a:lnTo>
                    <a:pt x="9815" y="165711"/>
                  </a:lnTo>
                  <a:lnTo>
                    <a:pt x="9215" y="164566"/>
                  </a:lnTo>
                  <a:lnTo>
                    <a:pt x="8614" y="163402"/>
                  </a:lnTo>
                  <a:lnTo>
                    <a:pt x="8032" y="162220"/>
                  </a:lnTo>
                  <a:lnTo>
                    <a:pt x="7488" y="161000"/>
                  </a:lnTo>
                  <a:lnTo>
                    <a:pt x="6944" y="159780"/>
                  </a:lnTo>
                  <a:lnTo>
                    <a:pt x="6418" y="158523"/>
                  </a:lnTo>
                  <a:lnTo>
                    <a:pt x="5912" y="157266"/>
                  </a:lnTo>
                  <a:lnTo>
                    <a:pt x="5424" y="155971"/>
                  </a:lnTo>
                  <a:lnTo>
                    <a:pt x="4955" y="154657"/>
                  </a:lnTo>
                  <a:lnTo>
                    <a:pt x="4504" y="153325"/>
                  </a:lnTo>
                  <a:lnTo>
                    <a:pt x="4072" y="151955"/>
                  </a:lnTo>
                  <a:lnTo>
                    <a:pt x="3660" y="150585"/>
                  </a:lnTo>
                  <a:lnTo>
                    <a:pt x="3284" y="149177"/>
                  </a:lnTo>
                  <a:lnTo>
                    <a:pt x="2909" y="147751"/>
                  </a:lnTo>
                  <a:lnTo>
                    <a:pt x="2552" y="146306"/>
                  </a:lnTo>
                  <a:lnTo>
                    <a:pt x="2233" y="144842"/>
                  </a:lnTo>
                  <a:lnTo>
                    <a:pt x="1933" y="143341"/>
                  </a:lnTo>
                  <a:lnTo>
                    <a:pt x="1633" y="141821"/>
                  </a:lnTo>
                  <a:lnTo>
                    <a:pt x="1370" y="140282"/>
                  </a:lnTo>
                  <a:lnTo>
                    <a:pt x="1145" y="138724"/>
                  </a:lnTo>
                  <a:lnTo>
                    <a:pt x="920" y="137129"/>
                  </a:lnTo>
                  <a:lnTo>
                    <a:pt x="732" y="135515"/>
                  </a:lnTo>
                  <a:lnTo>
                    <a:pt x="544" y="133882"/>
                  </a:lnTo>
                  <a:lnTo>
                    <a:pt x="394" y="132231"/>
                  </a:lnTo>
                  <a:lnTo>
                    <a:pt x="282" y="130542"/>
                  </a:lnTo>
                  <a:lnTo>
                    <a:pt x="169" y="128834"/>
                  </a:lnTo>
                  <a:lnTo>
                    <a:pt x="94" y="127089"/>
                  </a:lnTo>
                  <a:lnTo>
                    <a:pt x="38" y="125343"/>
                  </a:lnTo>
                  <a:lnTo>
                    <a:pt x="19" y="123542"/>
                  </a:lnTo>
                  <a:lnTo>
                    <a:pt x="19" y="123542"/>
                  </a:lnTo>
                  <a:lnTo>
                    <a:pt x="0" y="121759"/>
                  </a:lnTo>
                  <a:lnTo>
                    <a:pt x="19" y="119957"/>
                  </a:lnTo>
                  <a:lnTo>
                    <a:pt x="75" y="118174"/>
                  </a:lnTo>
                  <a:lnTo>
                    <a:pt x="150" y="116392"/>
                  </a:lnTo>
                  <a:lnTo>
                    <a:pt x="244" y="114590"/>
                  </a:lnTo>
                  <a:lnTo>
                    <a:pt x="357" y="112826"/>
                  </a:lnTo>
                  <a:lnTo>
                    <a:pt x="507" y="111043"/>
                  </a:lnTo>
                  <a:lnTo>
                    <a:pt x="657" y="109279"/>
                  </a:lnTo>
                  <a:lnTo>
                    <a:pt x="863" y="107515"/>
                  </a:lnTo>
                  <a:lnTo>
                    <a:pt x="1070" y="105751"/>
                  </a:lnTo>
                  <a:lnTo>
                    <a:pt x="1314" y="103987"/>
                  </a:lnTo>
                  <a:lnTo>
                    <a:pt x="1577" y="102241"/>
                  </a:lnTo>
                  <a:lnTo>
                    <a:pt x="1858" y="100496"/>
                  </a:lnTo>
                  <a:lnTo>
                    <a:pt x="2158" y="98751"/>
                  </a:lnTo>
                  <a:lnTo>
                    <a:pt x="2496" y="97024"/>
                  </a:lnTo>
                  <a:lnTo>
                    <a:pt x="2853" y="95298"/>
                  </a:lnTo>
                  <a:lnTo>
                    <a:pt x="3228" y="93571"/>
                  </a:lnTo>
                  <a:lnTo>
                    <a:pt x="3622" y="91863"/>
                  </a:lnTo>
                  <a:lnTo>
                    <a:pt x="4054" y="90156"/>
                  </a:lnTo>
                  <a:lnTo>
                    <a:pt x="4485" y="88467"/>
                  </a:lnTo>
                  <a:lnTo>
                    <a:pt x="4955" y="86778"/>
                  </a:lnTo>
                  <a:lnTo>
                    <a:pt x="5442" y="85089"/>
                  </a:lnTo>
                  <a:lnTo>
                    <a:pt x="5949" y="83418"/>
                  </a:lnTo>
                  <a:lnTo>
                    <a:pt x="6493" y="81748"/>
                  </a:lnTo>
                  <a:lnTo>
                    <a:pt x="7038" y="80097"/>
                  </a:lnTo>
                  <a:lnTo>
                    <a:pt x="7619" y="78464"/>
                  </a:lnTo>
                  <a:lnTo>
                    <a:pt x="8220" y="76812"/>
                  </a:lnTo>
                  <a:lnTo>
                    <a:pt x="8820" y="75199"/>
                  </a:lnTo>
                  <a:lnTo>
                    <a:pt x="9459" y="73585"/>
                  </a:lnTo>
                  <a:lnTo>
                    <a:pt x="10134" y="71971"/>
                  </a:lnTo>
                  <a:lnTo>
                    <a:pt x="10810" y="70375"/>
                  </a:lnTo>
                  <a:lnTo>
                    <a:pt x="11504" y="68780"/>
                  </a:lnTo>
                  <a:lnTo>
                    <a:pt x="12236" y="67223"/>
                  </a:lnTo>
                  <a:lnTo>
                    <a:pt x="12968" y="65646"/>
                  </a:lnTo>
                  <a:lnTo>
                    <a:pt x="13737" y="64107"/>
                  </a:lnTo>
                  <a:lnTo>
                    <a:pt x="14526" y="62568"/>
                  </a:lnTo>
                  <a:lnTo>
                    <a:pt x="15314" y="61030"/>
                  </a:lnTo>
                  <a:lnTo>
                    <a:pt x="16140" y="59528"/>
                  </a:lnTo>
                  <a:lnTo>
                    <a:pt x="16984" y="58027"/>
                  </a:lnTo>
                  <a:lnTo>
                    <a:pt x="17847" y="56526"/>
                  </a:lnTo>
                  <a:lnTo>
                    <a:pt x="18729" y="55062"/>
                  </a:lnTo>
                  <a:lnTo>
                    <a:pt x="19630" y="53598"/>
                  </a:lnTo>
                  <a:lnTo>
                    <a:pt x="20550" y="52134"/>
                  </a:lnTo>
                  <a:lnTo>
                    <a:pt x="21488" y="50708"/>
                  </a:lnTo>
                  <a:lnTo>
                    <a:pt x="22445" y="49282"/>
                  </a:lnTo>
                  <a:lnTo>
                    <a:pt x="23421" y="47874"/>
                  </a:lnTo>
                  <a:lnTo>
                    <a:pt x="24416" y="46485"/>
                  </a:lnTo>
                  <a:lnTo>
                    <a:pt x="25429" y="45115"/>
                  </a:lnTo>
                  <a:lnTo>
                    <a:pt x="26461" y="43745"/>
                  </a:lnTo>
                  <a:lnTo>
                    <a:pt x="27512" y="42413"/>
                  </a:lnTo>
                  <a:lnTo>
                    <a:pt x="28582" y="41081"/>
                  </a:lnTo>
                  <a:lnTo>
                    <a:pt x="29670" y="39767"/>
                  </a:lnTo>
                  <a:lnTo>
                    <a:pt x="30778" y="38472"/>
                  </a:lnTo>
                  <a:lnTo>
                    <a:pt x="31904" y="37177"/>
                  </a:lnTo>
                  <a:lnTo>
                    <a:pt x="33030" y="35920"/>
                  </a:lnTo>
                  <a:lnTo>
                    <a:pt x="34193" y="34681"/>
                  </a:lnTo>
                  <a:lnTo>
                    <a:pt x="35357" y="33442"/>
                  </a:lnTo>
                  <a:lnTo>
                    <a:pt x="36558" y="32241"/>
                  </a:lnTo>
                  <a:lnTo>
                    <a:pt x="37759" y="31040"/>
                  </a:lnTo>
                  <a:lnTo>
                    <a:pt x="38979" y="29858"/>
                  </a:lnTo>
                  <a:lnTo>
                    <a:pt x="40236" y="28713"/>
                  </a:lnTo>
                  <a:lnTo>
                    <a:pt x="41493" y="27568"/>
                  </a:lnTo>
                  <a:lnTo>
                    <a:pt x="42770" y="26442"/>
                  </a:lnTo>
                  <a:lnTo>
                    <a:pt x="44046" y="25354"/>
                  </a:lnTo>
                  <a:lnTo>
                    <a:pt x="45359" y="24265"/>
                  </a:lnTo>
                  <a:lnTo>
                    <a:pt x="46673" y="23215"/>
                  </a:lnTo>
                  <a:lnTo>
                    <a:pt x="48024" y="22164"/>
                  </a:lnTo>
                  <a:lnTo>
                    <a:pt x="49376" y="21150"/>
                  </a:lnTo>
                  <a:lnTo>
                    <a:pt x="50745" y="20137"/>
                  </a:lnTo>
                  <a:lnTo>
                    <a:pt x="52134" y="19161"/>
                  </a:lnTo>
                  <a:lnTo>
                    <a:pt x="53523" y="18204"/>
                  </a:lnTo>
                  <a:lnTo>
                    <a:pt x="54949" y="17265"/>
                  </a:lnTo>
                  <a:lnTo>
                    <a:pt x="56376" y="16365"/>
                  </a:lnTo>
                  <a:lnTo>
                    <a:pt x="57821" y="15464"/>
                  </a:lnTo>
                  <a:lnTo>
                    <a:pt x="59284" y="14601"/>
                  </a:lnTo>
                  <a:lnTo>
                    <a:pt x="60748" y="13737"/>
                  </a:lnTo>
                  <a:lnTo>
                    <a:pt x="62250" y="12912"/>
                  </a:lnTo>
                  <a:lnTo>
                    <a:pt x="63751" y="12123"/>
                  </a:lnTo>
                  <a:lnTo>
                    <a:pt x="65271" y="11335"/>
                  </a:lnTo>
                  <a:lnTo>
                    <a:pt x="66791" y="10584"/>
                  </a:lnTo>
                  <a:lnTo>
                    <a:pt x="68349" y="9853"/>
                  </a:lnTo>
                  <a:lnTo>
                    <a:pt x="69906" y="9139"/>
                  </a:lnTo>
                  <a:lnTo>
                    <a:pt x="71483" y="8445"/>
                  </a:lnTo>
                  <a:lnTo>
                    <a:pt x="73059" y="7788"/>
                  </a:lnTo>
                  <a:lnTo>
                    <a:pt x="74673" y="7150"/>
                  </a:lnTo>
                  <a:lnTo>
                    <a:pt x="76268" y="6550"/>
                  </a:lnTo>
                  <a:lnTo>
                    <a:pt x="77901" y="5968"/>
                  </a:lnTo>
                  <a:lnTo>
                    <a:pt x="79534" y="5405"/>
                  </a:lnTo>
                  <a:lnTo>
                    <a:pt x="81204" y="4879"/>
                  </a:lnTo>
                  <a:lnTo>
                    <a:pt x="82855" y="4373"/>
                  </a:lnTo>
                  <a:lnTo>
                    <a:pt x="84544" y="3885"/>
                  </a:lnTo>
                  <a:lnTo>
                    <a:pt x="86234" y="3434"/>
                  </a:lnTo>
                  <a:lnTo>
                    <a:pt x="87923" y="3003"/>
                  </a:lnTo>
                  <a:lnTo>
                    <a:pt x="89649" y="2609"/>
                  </a:lnTo>
                  <a:lnTo>
                    <a:pt x="91376" y="2233"/>
                  </a:lnTo>
                  <a:lnTo>
                    <a:pt x="93102" y="1877"/>
                  </a:lnTo>
                  <a:lnTo>
                    <a:pt x="94866" y="1576"/>
                  </a:lnTo>
                  <a:lnTo>
                    <a:pt x="96612" y="1276"/>
                  </a:lnTo>
                  <a:lnTo>
                    <a:pt x="98394" y="1013"/>
                  </a:lnTo>
                  <a:lnTo>
                    <a:pt x="100177" y="788"/>
                  </a:lnTo>
                  <a:lnTo>
                    <a:pt x="101979" y="582"/>
                  </a:lnTo>
                  <a:lnTo>
                    <a:pt x="103780" y="413"/>
                  </a:lnTo>
                  <a:lnTo>
                    <a:pt x="105601" y="263"/>
                  </a:lnTo>
                  <a:lnTo>
                    <a:pt x="107421" y="150"/>
                  </a:lnTo>
                  <a:lnTo>
                    <a:pt x="109260" y="75"/>
                  </a:lnTo>
                  <a:lnTo>
                    <a:pt x="111118" y="19"/>
                  </a:lnTo>
                  <a:lnTo>
                    <a:pt x="112976" y="0"/>
                  </a:lnTo>
                  <a:lnTo>
                    <a:pt x="114834" y="0"/>
                  </a:lnTo>
                  <a:lnTo>
                    <a:pt x="116711" y="38"/>
                  </a:lnTo>
                  <a:lnTo>
                    <a:pt x="118606" y="113"/>
                  </a:lnTo>
                  <a:lnTo>
                    <a:pt x="120502" y="225"/>
                  </a:lnTo>
                  <a:lnTo>
                    <a:pt x="122416" y="357"/>
                  </a:lnTo>
                  <a:lnTo>
                    <a:pt x="124330" y="525"/>
                  </a:lnTo>
                  <a:lnTo>
                    <a:pt x="126263" y="713"/>
                  </a:lnTo>
                  <a:lnTo>
                    <a:pt x="128196" y="957"/>
                  </a:lnTo>
                  <a:lnTo>
                    <a:pt x="130148" y="1220"/>
                  </a:lnTo>
                  <a:lnTo>
                    <a:pt x="132100" y="1520"/>
                  </a:lnTo>
                  <a:lnTo>
                    <a:pt x="134070" y="1839"/>
                  </a:lnTo>
                  <a:lnTo>
                    <a:pt x="136041" y="2214"/>
                  </a:lnTo>
                  <a:lnTo>
                    <a:pt x="138011" y="2609"/>
                  </a:lnTo>
                  <a:lnTo>
                    <a:pt x="140000" y="3040"/>
                  </a:lnTo>
                  <a:lnTo>
                    <a:pt x="142008" y="3509"/>
                  </a:lnTo>
                  <a:lnTo>
                    <a:pt x="143998" y="4016"/>
                  </a:lnTo>
                  <a:lnTo>
                    <a:pt x="146024" y="4542"/>
                  </a:lnTo>
                  <a:lnTo>
                    <a:pt x="148033" y="5123"/>
                  </a:lnTo>
                  <a:lnTo>
                    <a:pt x="150078" y="5724"/>
                  </a:lnTo>
                  <a:lnTo>
                    <a:pt x="152105" y="6381"/>
                  </a:lnTo>
                  <a:lnTo>
                    <a:pt x="154151" y="7056"/>
                  </a:lnTo>
                  <a:lnTo>
                    <a:pt x="154151" y="7056"/>
                  </a:lnTo>
                  <a:lnTo>
                    <a:pt x="156177" y="7769"/>
                  </a:lnTo>
                  <a:lnTo>
                    <a:pt x="158167" y="8501"/>
                  </a:lnTo>
                  <a:lnTo>
                    <a:pt x="160100" y="9252"/>
                  </a:lnTo>
                  <a:lnTo>
                    <a:pt x="162014" y="10040"/>
                  </a:lnTo>
                  <a:lnTo>
                    <a:pt x="163872" y="10828"/>
                  </a:lnTo>
                  <a:lnTo>
                    <a:pt x="165692" y="11654"/>
                  </a:lnTo>
                  <a:lnTo>
                    <a:pt x="167456" y="12499"/>
                  </a:lnTo>
                  <a:lnTo>
                    <a:pt x="169201" y="13362"/>
                  </a:lnTo>
                  <a:lnTo>
                    <a:pt x="170909" y="14244"/>
                  </a:lnTo>
                  <a:lnTo>
                    <a:pt x="172561" y="15164"/>
                  </a:lnTo>
                  <a:lnTo>
                    <a:pt x="174193" y="16083"/>
                  </a:lnTo>
                  <a:lnTo>
                    <a:pt x="175770" y="17021"/>
                  </a:lnTo>
                  <a:lnTo>
                    <a:pt x="177309" y="17979"/>
                  </a:lnTo>
                  <a:lnTo>
                    <a:pt x="178829" y="18973"/>
                  </a:lnTo>
                  <a:lnTo>
                    <a:pt x="180293" y="19968"/>
                  </a:lnTo>
                  <a:lnTo>
                    <a:pt x="181719" y="20981"/>
                  </a:lnTo>
                  <a:lnTo>
                    <a:pt x="183126" y="22013"/>
                  </a:lnTo>
                  <a:lnTo>
                    <a:pt x="184478" y="23064"/>
                  </a:lnTo>
                  <a:lnTo>
                    <a:pt x="185810" y="24134"/>
                  </a:lnTo>
                  <a:lnTo>
                    <a:pt x="187086" y="25223"/>
                  </a:lnTo>
                  <a:lnTo>
                    <a:pt x="188344" y="26311"/>
                  </a:lnTo>
                  <a:lnTo>
                    <a:pt x="189563" y="27437"/>
                  </a:lnTo>
                  <a:lnTo>
                    <a:pt x="190746" y="28563"/>
                  </a:lnTo>
                  <a:lnTo>
                    <a:pt x="191909" y="29708"/>
                  </a:lnTo>
                  <a:lnTo>
                    <a:pt x="193017" y="30871"/>
                  </a:lnTo>
                  <a:lnTo>
                    <a:pt x="194105" y="32054"/>
                  </a:lnTo>
                  <a:lnTo>
                    <a:pt x="195156" y="33236"/>
                  </a:lnTo>
                  <a:lnTo>
                    <a:pt x="196188" y="34437"/>
                  </a:lnTo>
                  <a:lnTo>
                    <a:pt x="197164" y="35657"/>
                  </a:lnTo>
                  <a:lnTo>
                    <a:pt x="198121" y="36877"/>
                  </a:lnTo>
                  <a:lnTo>
                    <a:pt x="199041" y="38115"/>
                  </a:lnTo>
                  <a:lnTo>
                    <a:pt x="199941" y="39373"/>
                  </a:lnTo>
                  <a:lnTo>
                    <a:pt x="200805" y="40630"/>
                  </a:lnTo>
                  <a:lnTo>
                    <a:pt x="201649" y="41906"/>
                  </a:lnTo>
                  <a:lnTo>
                    <a:pt x="202437" y="43182"/>
                  </a:lnTo>
                  <a:lnTo>
                    <a:pt x="203226" y="44477"/>
                  </a:lnTo>
                  <a:lnTo>
                    <a:pt x="203958" y="45791"/>
                  </a:lnTo>
                  <a:lnTo>
                    <a:pt x="204689" y="47105"/>
                  </a:lnTo>
                  <a:lnTo>
                    <a:pt x="205365" y="48437"/>
                  </a:lnTo>
                  <a:lnTo>
                    <a:pt x="206041" y="49770"/>
                  </a:lnTo>
                  <a:lnTo>
                    <a:pt x="206660" y="51102"/>
                  </a:lnTo>
                  <a:lnTo>
                    <a:pt x="207279" y="52453"/>
                  </a:lnTo>
                  <a:lnTo>
                    <a:pt x="207842" y="53823"/>
                  </a:lnTo>
                  <a:lnTo>
                    <a:pt x="208405" y="55174"/>
                  </a:lnTo>
                  <a:lnTo>
                    <a:pt x="208931" y="56563"/>
                  </a:lnTo>
                  <a:lnTo>
                    <a:pt x="209437" y="57933"/>
                  </a:lnTo>
                  <a:lnTo>
                    <a:pt x="209907" y="59322"/>
                  </a:lnTo>
                  <a:lnTo>
                    <a:pt x="210357" y="60711"/>
                  </a:lnTo>
                  <a:lnTo>
                    <a:pt x="210789" y="62118"/>
                  </a:lnTo>
                  <a:lnTo>
                    <a:pt x="211202" y="63507"/>
                  </a:lnTo>
                  <a:lnTo>
                    <a:pt x="211577" y="64914"/>
                  </a:lnTo>
                  <a:lnTo>
                    <a:pt x="211933" y="66341"/>
                  </a:lnTo>
                  <a:lnTo>
                    <a:pt x="212271" y="67748"/>
                  </a:lnTo>
                  <a:lnTo>
                    <a:pt x="212572" y="69174"/>
                  </a:lnTo>
                  <a:lnTo>
                    <a:pt x="212853" y="70601"/>
                  </a:lnTo>
                  <a:lnTo>
                    <a:pt x="213135" y="72027"/>
                  </a:lnTo>
                  <a:lnTo>
                    <a:pt x="213378" y="73453"/>
                  </a:lnTo>
                  <a:lnTo>
                    <a:pt x="213604" y="74880"/>
                  </a:lnTo>
                  <a:lnTo>
                    <a:pt x="213810" y="76325"/>
                  </a:lnTo>
                  <a:lnTo>
                    <a:pt x="213979" y="77751"/>
                  </a:lnTo>
                  <a:lnTo>
                    <a:pt x="214148" y="79196"/>
                  </a:lnTo>
                  <a:lnTo>
                    <a:pt x="214298" y="80641"/>
                  </a:lnTo>
                  <a:lnTo>
                    <a:pt x="214429" y="82067"/>
                  </a:lnTo>
                  <a:lnTo>
                    <a:pt x="214523" y="83512"/>
                  </a:lnTo>
                  <a:lnTo>
                    <a:pt x="214617" y="84957"/>
                  </a:lnTo>
                  <a:lnTo>
                    <a:pt x="214692" y="86384"/>
                  </a:lnTo>
                  <a:lnTo>
                    <a:pt x="214730" y="87829"/>
                  </a:lnTo>
                  <a:lnTo>
                    <a:pt x="214767" y="89255"/>
                  </a:lnTo>
                  <a:lnTo>
                    <a:pt x="214786" y="90700"/>
                  </a:lnTo>
                  <a:lnTo>
                    <a:pt x="214786" y="92126"/>
                  </a:lnTo>
                  <a:lnTo>
                    <a:pt x="214786" y="93552"/>
                  </a:lnTo>
                  <a:lnTo>
                    <a:pt x="214748" y="94979"/>
                  </a:lnTo>
                  <a:lnTo>
                    <a:pt x="214711" y="96405"/>
                  </a:lnTo>
                  <a:lnTo>
                    <a:pt x="214636" y="97831"/>
                  </a:lnTo>
                  <a:lnTo>
                    <a:pt x="214561" y="99239"/>
                  </a:lnTo>
                  <a:lnTo>
                    <a:pt x="214486" y="100646"/>
                  </a:lnTo>
                  <a:lnTo>
                    <a:pt x="214373" y="102054"/>
                  </a:lnTo>
                  <a:lnTo>
                    <a:pt x="214261" y="103461"/>
                  </a:lnTo>
                  <a:lnTo>
                    <a:pt x="214129" y="104869"/>
                  </a:lnTo>
                  <a:lnTo>
                    <a:pt x="213979" y="106258"/>
                  </a:lnTo>
                  <a:lnTo>
                    <a:pt x="213829" y="107646"/>
                  </a:lnTo>
                  <a:lnTo>
                    <a:pt x="213660" y="109016"/>
                  </a:lnTo>
                  <a:lnTo>
                    <a:pt x="213491" y="110386"/>
                  </a:lnTo>
                  <a:lnTo>
                    <a:pt x="213303" y="111756"/>
                  </a:lnTo>
                  <a:lnTo>
                    <a:pt x="213097" y="113107"/>
                  </a:lnTo>
                  <a:lnTo>
                    <a:pt x="212891" y="114459"/>
                  </a:lnTo>
                  <a:lnTo>
                    <a:pt x="212440" y="117124"/>
                  </a:lnTo>
                  <a:lnTo>
                    <a:pt x="211952" y="119770"/>
                  </a:lnTo>
                  <a:lnTo>
                    <a:pt x="211427" y="122359"/>
                  </a:lnTo>
                  <a:lnTo>
                    <a:pt x="210864" y="124912"/>
                  </a:lnTo>
                  <a:lnTo>
                    <a:pt x="210282" y="127427"/>
                  </a:lnTo>
                  <a:lnTo>
                    <a:pt x="209681" y="129885"/>
                  </a:lnTo>
                  <a:lnTo>
                    <a:pt x="209043" y="132306"/>
                  </a:lnTo>
                  <a:lnTo>
                    <a:pt x="208405" y="134652"/>
                  </a:lnTo>
                  <a:lnTo>
                    <a:pt x="207730" y="136960"/>
                  </a:lnTo>
                  <a:lnTo>
                    <a:pt x="207054" y="139193"/>
                  </a:lnTo>
                  <a:lnTo>
                    <a:pt x="206378" y="141389"/>
                  </a:lnTo>
                  <a:lnTo>
                    <a:pt x="205684" y="143491"/>
                  </a:lnTo>
                  <a:lnTo>
                    <a:pt x="204971" y="145536"/>
                  </a:lnTo>
                  <a:lnTo>
                    <a:pt x="204277" y="147507"/>
                  </a:lnTo>
                  <a:lnTo>
                    <a:pt x="203582" y="149402"/>
                  </a:lnTo>
                  <a:lnTo>
                    <a:pt x="202888" y="151223"/>
                  </a:lnTo>
                  <a:lnTo>
                    <a:pt x="202212" y="152968"/>
                  </a:lnTo>
                  <a:lnTo>
                    <a:pt x="201537" y="154620"/>
                  </a:lnTo>
                  <a:lnTo>
                    <a:pt x="200880" y="156196"/>
                  </a:lnTo>
                  <a:lnTo>
                    <a:pt x="200242" y="157679"/>
                  </a:lnTo>
                  <a:lnTo>
                    <a:pt x="199604" y="159067"/>
                  </a:lnTo>
                  <a:lnTo>
                    <a:pt x="199604" y="159067"/>
                  </a:lnTo>
                  <a:lnTo>
                    <a:pt x="199191" y="159968"/>
                  </a:lnTo>
                  <a:lnTo>
                    <a:pt x="198759" y="160869"/>
                  </a:lnTo>
                  <a:lnTo>
                    <a:pt x="198328" y="161770"/>
                  </a:lnTo>
                  <a:lnTo>
                    <a:pt x="197877" y="162652"/>
                  </a:lnTo>
                  <a:lnTo>
                    <a:pt x="197427" y="163515"/>
                  </a:lnTo>
                  <a:lnTo>
                    <a:pt x="196976" y="164378"/>
                  </a:lnTo>
                  <a:lnTo>
                    <a:pt x="196507" y="165223"/>
                  </a:lnTo>
                  <a:lnTo>
                    <a:pt x="196038" y="166067"/>
                  </a:lnTo>
                  <a:lnTo>
                    <a:pt x="195550" y="166893"/>
                  </a:lnTo>
                  <a:lnTo>
                    <a:pt x="195062" y="167719"/>
                  </a:lnTo>
                  <a:lnTo>
                    <a:pt x="194555" y="168526"/>
                  </a:lnTo>
                  <a:lnTo>
                    <a:pt x="194049" y="169314"/>
                  </a:lnTo>
                  <a:lnTo>
                    <a:pt x="193542" y="170102"/>
                  </a:lnTo>
                  <a:lnTo>
                    <a:pt x="193035" y="170890"/>
                  </a:lnTo>
                  <a:lnTo>
                    <a:pt x="191966" y="172411"/>
                  </a:lnTo>
                  <a:lnTo>
                    <a:pt x="190877" y="173912"/>
                  </a:lnTo>
                  <a:lnTo>
                    <a:pt x="189770" y="175357"/>
                  </a:lnTo>
                  <a:lnTo>
                    <a:pt x="188625" y="176783"/>
                  </a:lnTo>
                  <a:lnTo>
                    <a:pt x="187462" y="178153"/>
                  </a:lnTo>
                  <a:lnTo>
                    <a:pt x="186279" y="179504"/>
                  </a:lnTo>
                  <a:lnTo>
                    <a:pt x="185059" y="180799"/>
                  </a:lnTo>
                  <a:lnTo>
                    <a:pt x="183821" y="182075"/>
                  </a:lnTo>
                  <a:lnTo>
                    <a:pt x="182563" y="183314"/>
                  </a:lnTo>
                  <a:lnTo>
                    <a:pt x="181287" y="184496"/>
                  </a:lnTo>
                  <a:lnTo>
                    <a:pt x="179974" y="185660"/>
                  </a:lnTo>
                  <a:lnTo>
                    <a:pt x="178641" y="186786"/>
                  </a:lnTo>
                  <a:lnTo>
                    <a:pt x="177290" y="187893"/>
                  </a:lnTo>
                  <a:lnTo>
                    <a:pt x="175920" y="188944"/>
                  </a:lnTo>
                  <a:lnTo>
                    <a:pt x="174531" y="189976"/>
                  </a:lnTo>
                  <a:lnTo>
                    <a:pt x="173124" y="190971"/>
                  </a:lnTo>
                  <a:lnTo>
                    <a:pt x="171697" y="191928"/>
                  </a:lnTo>
                  <a:lnTo>
                    <a:pt x="170252" y="192866"/>
                  </a:lnTo>
                  <a:lnTo>
                    <a:pt x="168789" y="193748"/>
                  </a:lnTo>
                  <a:lnTo>
                    <a:pt x="167306" y="194630"/>
                  </a:lnTo>
                  <a:lnTo>
                    <a:pt x="165805" y="195456"/>
                  </a:lnTo>
                  <a:lnTo>
                    <a:pt x="164285" y="196263"/>
                  </a:lnTo>
                  <a:lnTo>
                    <a:pt x="162764" y="197033"/>
                  </a:lnTo>
                  <a:lnTo>
                    <a:pt x="161207" y="197783"/>
                  </a:lnTo>
                  <a:lnTo>
                    <a:pt x="159649" y="198496"/>
                  </a:lnTo>
                  <a:lnTo>
                    <a:pt x="158092" y="199172"/>
                  </a:lnTo>
                  <a:lnTo>
                    <a:pt x="156496" y="199829"/>
                  </a:lnTo>
                  <a:lnTo>
                    <a:pt x="154901" y="200467"/>
                  </a:lnTo>
                  <a:lnTo>
                    <a:pt x="153287" y="201049"/>
                  </a:lnTo>
                  <a:lnTo>
                    <a:pt x="151673" y="201630"/>
                  </a:lnTo>
                  <a:lnTo>
                    <a:pt x="150041" y="202175"/>
                  </a:lnTo>
                  <a:lnTo>
                    <a:pt x="148408" y="202700"/>
                  </a:lnTo>
                  <a:lnTo>
                    <a:pt x="146756" y="203188"/>
                  </a:lnTo>
                  <a:lnTo>
                    <a:pt x="145086" y="203657"/>
                  </a:lnTo>
                  <a:lnTo>
                    <a:pt x="143435" y="204089"/>
                  </a:lnTo>
                  <a:lnTo>
                    <a:pt x="141746" y="204502"/>
                  </a:lnTo>
                  <a:lnTo>
                    <a:pt x="140075" y="204896"/>
                  </a:lnTo>
                  <a:lnTo>
                    <a:pt x="138386" y="205252"/>
                  </a:lnTo>
                  <a:lnTo>
                    <a:pt x="136697" y="205609"/>
                  </a:lnTo>
                  <a:lnTo>
                    <a:pt x="134990" y="205928"/>
                  </a:lnTo>
                  <a:lnTo>
                    <a:pt x="133282" y="206210"/>
                  </a:lnTo>
                  <a:lnTo>
                    <a:pt x="131574" y="206491"/>
                  </a:lnTo>
                  <a:lnTo>
                    <a:pt x="129866" y="206735"/>
                  </a:lnTo>
                  <a:lnTo>
                    <a:pt x="128159" y="206960"/>
                  </a:lnTo>
                  <a:lnTo>
                    <a:pt x="126432" y="207167"/>
                  </a:lnTo>
                  <a:lnTo>
                    <a:pt x="124705" y="207354"/>
                  </a:lnTo>
                  <a:lnTo>
                    <a:pt x="122998" y="207523"/>
                  </a:lnTo>
                  <a:lnTo>
                    <a:pt x="121271" y="207655"/>
                  </a:lnTo>
                  <a:lnTo>
                    <a:pt x="119545" y="207786"/>
                  </a:lnTo>
                  <a:lnTo>
                    <a:pt x="117837" y="207880"/>
                  </a:lnTo>
                  <a:lnTo>
                    <a:pt x="116110" y="207974"/>
                  </a:lnTo>
                  <a:lnTo>
                    <a:pt x="114384" y="208030"/>
                  </a:lnTo>
                  <a:lnTo>
                    <a:pt x="112676" y="208067"/>
                  </a:lnTo>
                  <a:lnTo>
                    <a:pt x="110968" y="208105"/>
                  </a:lnTo>
                  <a:lnTo>
                    <a:pt x="109260" y="208105"/>
                  </a:lnTo>
                  <a:lnTo>
                    <a:pt x="107553" y="208105"/>
                  </a:lnTo>
                  <a:lnTo>
                    <a:pt x="105845" y="20808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5"/>
            <p:cNvSpPr/>
            <p:nvPr/>
          </p:nvSpPr>
          <p:spPr>
            <a:xfrm>
              <a:off x="1903025" y="2920350"/>
              <a:ext cx="1725650" cy="1910025"/>
            </a:xfrm>
            <a:custGeom>
              <a:avLst/>
              <a:gdLst/>
              <a:ahLst/>
              <a:cxnLst/>
              <a:rect l="l" t="t" r="r" b="b"/>
              <a:pathLst>
                <a:path w="69026" h="76401" extrusionOk="0">
                  <a:moveTo>
                    <a:pt x="41400" y="1"/>
                  </a:moveTo>
                  <a:lnTo>
                    <a:pt x="5030" y="5781"/>
                  </a:lnTo>
                  <a:lnTo>
                    <a:pt x="9366" y="16384"/>
                  </a:lnTo>
                  <a:lnTo>
                    <a:pt x="8746" y="17510"/>
                  </a:lnTo>
                  <a:lnTo>
                    <a:pt x="8146" y="18617"/>
                  </a:lnTo>
                  <a:lnTo>
                    <a:pt x="7583" y="19725"/>
                  </a:lnTo>
                  <a:lnTo>
                    <a:pt x="7038" y="20813"/>
                  </a:lnTo>
                  <a:lnTo>
                    <a:pt x="6532" y="21883"/>
                  </a:lnTo>
                  <a:lnTo>
                    <a:pt x="6044" y="22934"/>
                  </a:lnTo>
                  <a:lnTo>
                    <a:pt x="5575" y="23985"/>
                  </a:lnTo>
                  <a:lnTo>
                    <a:pt x="5124" y="25036"/>
                  </a:lnTo>
                  <a:lnTo>
                    <a:pt x="4711" y="26049"/>
                  </a:lnTo>
                  <a:lnTo>
                    <a:pt x="4317" y="27062"/>
                  </a:lnTo>
                  <a:lnTo>
                    <a:pt x="3942" y="28057"/>
                  </a:lnTo>
                  <a:lnTo>
                    <a:pt x="3585" y="29033"/>
                  </a:lnTo>
                  <a:lnTo>
                    <a:pt x="3248" y="30009"/>
                  </a:lnTo>
                  <a:lnTo>
                    <a:pt x="2929" y="30966"/>
                  </a:lnTo>
                  <a:lnTo>
                    <a:pt x="2628" y="31904"/>
                  </a:lnTo>
                  <a:lnTo>
                    <a:pt x="2347" y="32824"/>
                  </a:lnTo>
                  <a:lnTo>
                    <a:pt x="2103" y="33743"/>
                  </a:lnTo>
                  <a:lnTo>
                    <a:pt x="1859" y="34644"/>
                  </a:lnTo>
                  <a:lnTo>
                    <a:pt x="1634" y="35526"/>
                  </a:lnTo>
                  <a:lnTo>
                    <a:pt x="1427" y="36390"/>
                  </a:lnTo>
                  <a:lnTo>
                    <a:pt x="1239" y="37234"/>
                  </a:lnTo>
                  <a:lnTo>
                    <a:pt x="1071" y="38079"/>
                  </a:lnTo>
                  <a:lnTo>
                    <a:pt x="920" y="38904"/>
                  </a:lnTo>
                  <a:lnTo>
                    <a:pt x="770" y="39693"/>
                  </a:lnTo>
                  <a:lnTo>
                    <a:pt x="526" y="41250"/>
                  </a:lnTo>
                  <a:lnTo>
                    <a:pt x="339" y="42752"/>
                  </a:lnTo>
                  <a:lnTo>
                    <a:pt x="189" y="44178"/>
                  </a:lnTo>
                  <a:lnTo>
                    <a:pt x="95" y="45529"/>
                  </a:lnTo>
                  <a:lnTo>
                    <a:pt x="38" y="46824"/>
                  </a:lnTo>
                  <a:lnTo>
                    <a:pt x="1" y="48025"/>
                  </a:lnTo>
                  <a:lnTo>
                    <a:pt x="20" y="49170"/>
                  </a:lnTo>
                  <a:lnTo>
                    <a:pt x="38" y="50239"/>
                  </a:lnTo>
                  <a:lnTo>
                    <a:pt x="95" y="51234"/>
                  </a:lnTo>
                  <a:lnTo>
                    <a:pt x="170" y="52135"/>
                  </a:lnTo>
                  <a:lnTo>
                    <a:pt x="264" y="52961"/>
                  </a:lnTo>
                  <a:lnTo>
                    <a:pt x="357" y="53711"/>
                  </a:lnTo>
                  <a:lnTo>
                    <a:pt x="451" y="54387"/>
                  </a:lnTo>
                  <a:lnTo>
                    <a:pt x="564" y="54969"/>
                  </a:lnTo>
                  <a:lnTo>
                    <a:pt x="733" y="55869"/>
                  </a:lnTo>
                  <a:lnTo>
                    <a:pt x="883" y="56433"/>
                  </a:lnTo>
                  <a:lnTo>
                    <a:pt x="939" y="56620"/>
                  </a:lnTo>
                  <a:lnTo>
                    <a:pt x="8014" y="76400"/>
                  </a:lnTo>
                  <a:lnTo>
                    <a:pt x="69025" y="65609"/>
                  </a:lnTo>
                  <a:lnTo>
                    <a:pt x="68800" y="63845"/>
                  </a:lnTo>
                  <a:lnTo>
                    <a:pt x="68556" y="62100"/>
                  </a:lnTo>
                  <a:lnTo>
                    <a:pt x="68293" y="60374"/>
                  </a:lnTo>
                  <a:lnTo>
                    <a:pt x="67993" y="58703"/>
                  </a:lnTo>
                  <a:lnTo>
                    <a:pt x="67693" y="57052"/>
                  </a:lnTo>
                  <a:lnTo>
                    <a:pt x="67374" y="55438"/>
                  </a:lnTo>
                  <a:lnTo>
                    <a:pt x="67017" y="53861"/>
                  </a:lnTo>
                  <a:lnTo>
                    <a:pt x="66661" y="52304"/>
                  </a:lnTo>
                  <a:lnTo>
                    <a:pt x="66285" y="50784"/>
                  </a:lnTo>
                  <a:lnTo>
                    <a:pt x="65891" y="49282"/>
                  </a:lnTo>
                  <a:lnTo>
                    <a:pt x="65497" y="47819"/>
                  </a:lnTo>
                  <a:lnTo>
                    <a:pt x="65084" y="46392"/>
                  </a:lnTo>
                  <a:lnTo>
                    <a:pt x="64652" y="44985"/>
                  </a:lnTo>
                  <a:lnTo>
                    <a:pt x="64202" y="43615"/>
                  </a:lnTo>
                  <a:lnTo>
                    <a:pt x="63752" y="42282"/>
                  </a:lnTo>
                  <a:lnTo>
                    <a:pt x="63301" y="40969"/>
                  </a:lnTo>
                  <a:lnTo>
                    <a:pt x="62813" y="39693"/>
                  </a:lnTo>
                  <a:lnTo>
                    <a:pt x="62344" y="38435"/>
                  </a:lnTo>
                  <a:lnTo>
                    <a:pt x="61856" y="37215"/>
                  </a:lnTo>
                  <a:lnTo>
                    <a:pt x="61368" y="36033"/>
                  </a:lnTo>
                  <a:lnTo>
                    <a:pt x="60862" y="34869"/>
                  </a:lnTo>
                  <a:lnTo>
                    <a:pt x="60355" y="33743"/>
                  </a:lnTo>
                  <a:lnTo>
                    <a:pt x="59848" y="32636"/>
                  </a:lnTo>
                  <a:lnTo>
                    <a:pt x="59323" y="31567"/>
                  </a:lnTo>
                  <a:lnTo>
                    <a:pt x="58816" y="30516"/>
                  </a:lnTo>
                  <a:lnTo>
                    <a:pt x="58291" y="29502"/>
                  </a:lnTo>
                  <a:lnTo>
                    <a:pt x="57765" y="28526"/>
                  </a:lnTo>
                  <a:lnTo>
                    <a:pt x="57258" y="27569"/>
                  </a:lnTo>
                  <a:lnTo>
                    <a:pt x="56733" y="26631"/>
                  </a:lnTo>
                  <a:lnTo>
                    <a:pt x="56207" y="25730"/>
                  </a:lnTo>
                  <a:lnTo>
                    <a:pt x="55682" y="24867"/>
                  </a:lnTo>
                  <a:lnTo>
                    <a:pt x="55175" y="24022"/>
                  </a:lnTo>
                  <a:lnTo>
                    <a:pt x="54669" y="23197"/>
                  </a:lnTo>
                  <a:lnTo>
                    <a:pt x="54162" y="22408"/>
                  </a:lnTo>
                  <a:lnTo>
                    <a:pt x="53148" y="20926"/>
                  </a:lnTo>
                  <a:lnTo>
                    <a:pt x="52173" y="19537"/>
                  </a:lnTo>
                  <a:lnTo>
                    <a:pt x="51234" y="18261"/>
                  </a:lnTo>
                  <a:lnTo>
                    <a:pt x="50333" y="17097"/>
                  </a:lnTo>
                  <a:lnTo>
                    <a:pt x="49470" y="16028"/>
                  </a:lnTo>
                  <a:lnTo>
                    <a:pt x="48663" y="15070"/>
                  </a:lnTo>
                  <a:lnTo>
                    <a:pt x="47913" y="14226"/>
                  </a:lnTo>
                  <a:lnTo>
                    <a:pt x="47237" y="13475"/>
                  </a:lnTo>
                  <a:lnTo>
                    <a:pt x="46618" y="12837"/>
                  </a:lnTo>
                  <a:lnTo>
                    <a:pt x="46092" y="12293"/>
                  </a:lnTo>
                  <a:lnTo>
                    <a:pt x="45642" y="11861"/>
                  </a:lnTo>
                  <a:lnTo>
                    <a:pt x="45004" y="11280"/>
                  </a:lnTo>
                  <a:lnTo>
                    <a:pt x="44778" y="11073"/>
                  </a:lnTo>
                  <a:lnTo>
                    <a:pt x="41400" y="1"/>
                  </a:lnTo>
                  <a:close/>
                </a:path>
              </a:pathLst>
            </a:custGeom>
            <a:solidFill>
              <a:srgbClr val="352C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5"/>
            <p:cNvSpPr/>
            <p:nvPr/>
          </p:nvSpPr>
          <p:spPr>
            <a:xfrm>
              <a:off x="2864825" y="3893425"/>
              <a:ext cx="763850" cy="793850"/>
            </a:xfrm>
            <a:custGeom>
              <a:avLst/>
              <a:gdLst/>
              <a:ahLst/>
              <a:cxnLst/>
              <a:rect l="l" t="t" r="r" b="b"/>
              <a:pathLst>
                <a:path w="30554" h="31754" extrusionOk="0">
                  <a:moveTo>
                    <a:pt x="24060" y="0"/>
                  </a:moveTo>
                  <a:lnTo>
                    <a:pt x="23553" y="732"/>
                  </a:lnTo>
                  <a:lnTo>
                    <a:pt x="23009" y="1464"/>
                  </a:lnTo>
                  <a:lnTo>
                    <a:pt x="22465" y="2177"/>
                  </a:lnTo>
                  <a:lnTo>
                    <a:pt x="21902" y="2871"/>
                  </a:lnTo>
                  <a:lnTo>
                    <a:pt x="21320" y="3566"/>
                  </a:lnTo>
                  <a:lnTo>
                    <a:pt x="20719" y="4223"/>
                  </a:lnTo>
                  <a:lnTo>
                    <a:pt x="20119" y="4898"/>
                  </a:lnTo>
                  <a:lnTo>
                    <a:pt x="19500" y="5536"/>
                  </a:lnTo>
                  <a:lnTo>
                    <a:pt x="18861" y="6174"/>
                  </a:lnTo>
                  <a:lnTo>
                    <a:pt x="18205" y="6794"/>
                  </a:lnTo>
                  <a:lnTo>
                    <a:pt x="17567" y="7394"/>
                  </a:lnTo>
                  <a:lnTo>
                    <a:pt x="16891" y="7995"/>
                  </a:lnTo>
                  <a:lnTo>
                    <a:pt x="16234" y="8558"/>
                  </a:lnTo>
                  <a:lnTo>
                    <a:pt x="15558" y="9121"/>
                  </a:lnTo>
                  <a:lnTo>
                    <a:pt x="14883" y="9684"/>
                  </a:lnTo>
                  <a:lnTo>
                    <a:pt x="14207" y="10209"/>
                  </a:lnTo>
                  <a:lnTo>
                    <a:pt x="13382" y="10829"/>
                  </a:lnTo>
                  <a:lnTo>
                    <a:pt x="12556" y="11448"/>
                  </a:lnTo>
                  <a:lnTo>
                    <a:pt x="11730" y="12048"/>
                  </a:lnTo>
                  <a:lnTo>
                    <a:pt x="10867" y="12649"/>
                  </a:lnTo>
                  <a:lnTo>
                    <a:pt x="10022" y="13231"/>
                  </a:lnTo>
                  <a:lnTo>
                    <a:pt x="9159" y="13794"/>
                  </a:lnTo>
                  <a:lnTo>
                    <a:pt x="8277" y="14357"/>
                  </a:lnTo>
                  <a:lnTo>
                    <a:pt x="7395" y="14901"/>
                  </a:lnTo>
                  <a:lnTo>
                    <a:pt x="6494" y="15426"/>
                  </a:lnTo>
                  <a:lnTo>
                    <a:pt x="5593" y="15952"/>
                  </a:lnTo>
                  <a:lnTo>
                    <a:pt x="4693" y="16459"/>
                  </a:lnTo>
                  <a:lnTo>
                    <a:pt x="3773" y="16946"/>
                  </a:lnTo>
                  <a:lnTo>
                    <a:pt x="2835" y="17397"/>
                  </a:lnTo>
                  <a:lnTo>
                    <a:pt x="1896" y="17847"/>
                  </a:lnTo>
                  <a:lnTo>
                    <a:pt x="958" y="18279"/>
                  </a:lnTo>
                  <a:lnTo>
                    <a:pt x="1" y="18692"/>
                  </a:lnTo>
                  <a:lnTo>
                    <a:pt x="57" y="20362"/>
                  </a:lnTo>
                  <a:lnTo>
                    <a:pt x="95" y="21188"/>
                  </a:lnTo>
                  <a:lnTo>
                    <a:pt x="151" y="22014"/>
                  </a:lnTo>
                  <a:lnTo>
                    <a:pt x="226" y="22839"/>
                  </a:lnTo>
                  <a:lnTo>
                    <a:pt x="301" y="23646"/>
                  </a:lnTo>
                  <a:lnTo>
                    <a:pt x="395" y="24472"/>
                  </a:lnTo>
                  <a:lnTo>
                    <a:pt x="508" y="25298"/>
                  </a:lnTo>
                  <a:lnTo>
                    <a:pt x="620" y="26105"/>
                  </a:lnTo>
                  <a:lnTo>
                    <a:pt x="751" y="26930"/>
                  </a:lnTo>
                  <a:lnTo>
                    <a:pt x="902" y="27737"/>
                  </a:lnTo>
                  <a:lnTo>
                    <a:pt x="1071" y="28544"/>
                  </a:lnTo>
                  <a:lnTo>
                    <a:pt x="1258" y="29351"/>
                  </a:lnTo>
                  <a:lnTo>
                    <a:pt x="1446" y="30158"/>
                  </a:lnTo>
                  <a:lnTo>
                    <a:pt x="1671" y="30965"/>
                  </a:lnTo>
                  <a:lnTo>
                    <a:pt x="1896" y="31753"/>
                  </a:lnTo>
                  <a:lnTo>
                    <a:pt x="30553" y="26686"/>
                  </a:lnTo>
                  <a:lnTo>
                    <a:pt x="30309" y="24735"/>
                  </a:lnTo>
                  <a:lnTo>
                    <a:pt x="30028" y="22821"/>
                  </a:lnTo>
                  <a:lnTo>
                    <a:pt x="29727" y="20944"/>
                  </a:lnTo>
                  <a:lnTo>
                    <a:pt x="29408" y="19105"/>
                  </a:lnTo>
                  <a:lnTo>
                    <a:pt x="29052" y="17322"/>
                  </a:lnTo>
                  <a:lnTo>
                    <a:pt x="28695" y="15558"/>
                  </a:lnTo>
                  <a:lnTo>
                    <a:pt x="28301" y="13831"/>
                  </a:lnTo>
                  <a:lnTo>
                    <a:pt x="27888" y="12142"/>
                  </a:lnTo>
                  <a:lnTo>
                    <a:pt x="27457" y="10491"/>
                  </a:lnTo>
                  <a:lnTo>
                    <a:pt x="27025" y="8896"/>
                  </a:lnTo>
                  <a:lnTo>
                    <a:pt x="26556" y="7319"/>
                  </a:lnTo>
                  <a:lnTo>
                    <a:pt x="26087" y="5780"/>
                  </a:lnTo>
                  <a:lnTo>
                    <a:pt x="25599" y="4279"/>
                  </a:lnTo>
                  <a:lnTo>
                    <a:pt x="25092" y="2815"/>
                  </a:lnTo>
                  <a:lnTo>
                    <a:pt x="24585" y="1389"/>
                  </a:lnTo>
                  <a:lnTo>
                    <a:pt x="24060" y="0"/>
                  </a:lnTo>
                  <a:close/>
                </a:path>
              </a:pathLst>
            </a:custGeom>
            <a:solidFill>
              <a:srgbClr val="251D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5"/>
            <p:cNvSpPr/>
            <p:nvPr/>
          </p:nvSpPr>
          <p:spPr>
            <a:xfrm>
              <a:off x="2028775" y="2920350"/>
              <a:ext cx="974950" cy="484225"/>
            </a:xfrm>
            <a:custGeom>
              <a:avLst/>
              <a:gdLst/>
              <a:ahLst/>
              <a:cxnLst/>
              <a:rect l="l" t="t" r="r" b="b"/>
              <a:pathLst>
                <a:path w="38998" h="19369" extrusionOk="0">
                  <a:moveTo>
                    <a:pt x="36370" y="1"/>
                  </a:moveTo>
                  <a:lnTo>
                    <a:pt x="0" y="5781"/>
                  </a:lnTo>
                  <a:lnTo>
                    <a:pt x="4336" y="16384"/>
                  </a:lnTo>
                  <a:lnTo>
                    <a:pt x="3510" y="17886"/>
                  </a:lnTo>
                  <a:lnTo>
                    <a:pt x="2740" y="19368"/>
                  </a:lnTo>
                  <a:lnTo>
                    <a:pt x="2740" y="19368"/>
                  </a:lnTo>
                  <a:lnTo>
                    <a:pt x="4861" y="19012"/>
                  </a:lnTo>
                  <a:lnTo>
                    <a:pt x="7019" y="18636"/>
                  </a:lnTo>
                  <a:lnTo>
                    <a:pt x="9177" y="18223"/>
                  </a:lnTo>
                  <a:lnTo>
                    <a:pt x="11373" y="17792"/>
                  </a:lnTo>
                  <a:lnTo>
                    <a:pt x="13550" y="17341"/>
                  </a:lnTo>
                  <a:lnTo>
                    <a:pt x="15746" y="16853"/>
                  </a:lnTo>
                  <a:lnTo>
                    <a:pt x="17941" y="16328"/>
                  </a:lnTo>
                  <a:lnTo>
                    <a:pt x="20118" y="15765"/>
                  </a:lnTo>
                  <a:lnTo>
                    <a:pt x="22295" y="15164"/>
                  </a:lnTo>
                  <a:lnTo>
                    <a:pt x="23384" y="14864"/>
                  </a:lnTo>
                  <a:lnTo>
                    <a:pt x="24472" y="14526"/>
                  </a:lnTo>
                  <a:lnTo>
                    <a:pt x="25542" y="14188"/>
                  </a:lnTo>
                  <a:lnTo>
                    <a:pt x="26612" y="13851"/>
                  </a:lnTo>
                  <a:lnTo>
                    <a:pt x="27681" y="13494"/>
                  </a:lnTo>
                  <a:lnTo>
                    <a:pt x="28751" y="13119"/>
                  </a:lnTo>
                  <a:lnTo>
                    <a:pt x="29802" y="12725"/>
                  </a:lnTo>
                  <a:lnTo>
                    <a:pt x="30853" y="12331"/>
                  </a:lnTo>
                  <a:lnTo>
                    <a:pt x="31904" y="11918"/>
                  </a:lnTo>
                  <a:lnTo>
                    <a:pt x="32936" y="11486"/>
                  </a:lnTo>
                  <a:lnTo>
                    <a:pt x="33968" y="11054"/>
                  </a:lnTo>
                  <a:lnTo>
                    <a:pt x="35000" y="10585"/>
                  </a:lnTo>
                  <a:lnTo>
                    <a:pt x="36014" y="10116"/>
                  </a:lnTo>
                  <a:lnTo>
                    <a:pt x="37008" y="9628"/>
                  </a:lnTo>
                  <a:lnTo>
                    <a:pt x="38003" y="9121"/>
                  </a:lnTo>
                  <a:lnTo>
                    <a:pt x="38998" y="8615"/>
                  </a:lnTo>
                  <a:lnTo>
                    <a:pt x="36370" y="1"/>
                  </a:lnTo>
                  <a:close/>
                </a:path>
              </a:pathLst>
            </a:custGeom>
            <a:solidFill>
              <a:srgbClr val="251D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5"/>
            <p:cNvSpPr/>
            <p:nvPr/>
          </p:nvSpPr>
          <p:spPr>
            <a:xfrm>
              <a:off x="2486675" y="464250"/>
              <a:ext cx="934150" cy="2085950"/>
            </a:xfrm>
            <a:custGeom>
              <a:avLst/>
              <a:gdLst/>
              <a:ahLst/>
              <a:cxnLst/>
              <a:rect l="l" t="t" r="r" b="b"/>
              <a:pathLst>
                <a:path w="37366" h="83438" extrusionOk="0">
                  <a:moveTo>
                    <a:pt x="26312" y="1"/>
                  </a:moveTo>
                  <a:lnTo>
                    <a:pt x="26256" y="38"/>
                  </a:lnTo>
                  <a:lnTo>
                    <a:pt x="26199" y="94"/>
                  </a:lnTo>
                  <a:lnTo>
                    <a:pt x="26143" y="188"/>
                  </a:lnTo>
                  <a:lnTo>
                    <a:pt x="26049" y="470"/>
                  </a:lnTo>
                  <a:lnTo>
                    <a:pt x="25936" y="864"/>
                  </a:lnTo>
                  <a:lnTo>
                    <a:pt x="25843" y="1333"/>
                  </a:lnTo>
                  <a:lnTo>
                    <a:pt x="25749" y="1896"/>
                  </a:lnTo>
                  <a:lnTo>
                    <a:pt x="25674" y="2534"/>
                  </a:lnTo>
                  <a:lnTo>
                    <a:pt x="25580" y="3228"/>
                  </a:lnTo>
                  <a:lnTo>
                    <a:pt x="25430" y="4711"/>
                  </a:lnTo>
                  <a:lnTo>
                    <a:pt x="25298" y="6269"/>
                  </a:lnTo>
                  <a:lnTo>
                    <a:pt x="25186" y="7770"/>
                  </a:lnTo>
                  <a:lnTo>
                    <a:pt x="25017" y="10228"/>
                  </a:lnTo>
                  <a:lnTo>
                    <a:pt x="24961" y="11242"/>
                  </a:lnTo>
                  <a:lnTo>
                    <a:pt x="24829" y="9365"/>
                  </a:lnTo>
                  <a:lnTo>
                    <a:pt x="24717" y="7751"/>
                  </a:lnTo>
                  <a:lnTo>
                    <a:pt x="24604" y="6381"/>
                  </a:lnTo>
                  <a:lnTo>
                    <a:pt x="24491" y="5218"/>
                  </a:lnTo>
                  <a:lnTo>
                    <a:pt x="24379" y="4298"/>
                  </a:lnTo>
                  <a:lnTo>
                    <a:pt x="24266" y="3566"/>
                  </a:lnTo>
                  <a:lnTo>
                    <a:pt x="24172" y="3022"/>
                  </a:lnTo>
                  <a:lnTo>
                    <a:pt x="24079" y="2647"/>
                  </a:lnTo>
                  <a:lnTo>
                    <a:pt x="24022" y="2534"/>
                  </a:lnTo>
                  <a:lnTo>
                    <a:pt x="23985" y="2440"/>
                  </a:lnTo>
                  <a:lnTo>
                    <a:pt x="23928" y="2403"/>
                  </a:lnTo>
                  <a:lnTo>
                    <a:pt x="23891" y="2403"/>
                  </a:lnTo>
                  <a:lnTo>
                    <a:pt x="23853" y="2422"/>
                  </a:lnTo>
                  <a:lnTo>
                    <a:pt x="23797" y="2478"/>
                  </a:lnTo>
                  <a:lnTo>
                    <a:pt x="23760" y="2572"/>
                  </a:lnTo>
                  <a:lnTo>
                    <a:pt x="23722" y="2703"/>
                  </a:lnTo>
                  <a:lnTo>
                    <a:pt x="23647" y="3022"/>
                  </a:lnTo>
                  <a:lnTo>
                    <a:pt x="23572" y="3454"/>
                  </a:lnTo>
                  <a:lnTo>
                    <a:pt x="23516" y="3979"/>
                  </a:lnTo>
                  <a:lnTo>
                    <a:pt x="23440" y="4561"/>
                  </a:lnTo>
                  <a:lnTo>
                    <a:pt x="23328" y="5931"/>
                  </a:lnTo>
                  <a:lnTo>
                    <a:pt x="23215" y="7432"/>
                  </a:lnTo>
                  <a:lnTo>
                    <a:pt x="23140" y="8990"/>
                  </a:lnTo>
                  <a:lnTo>
                    <a:pt x="23065" y="10491"/>
                  </a:lnTo>
                  <a:lnTo>
                    <a:pt x="22971" y="12931"/>
                  </a:lnTo>
                  <a:lnTo>
                    <a:pt x="22953" y="13926"/>
                  </a:lnTo>
                  <a:lnTo>
                    <a:pt x="21995" y="13156"/>
                  </a:lnTo>
                  <a:lnTo>
                    <a:pt x="21170" y="12481"/>
                  </a:lnTo>
                  <a:lnTo>
                    <a:pt x="20457" y="11936"/>
                  </a:lnTo>
                  <a:lnTo>
                    <a:pt x="19837" y="11486"/>
                  </a:lnTo>
                  <a:lnTo>
                    <a:pt x="19331" y="11129"/>
                  </a:lnTo>
                  <a:lnTo>
                    <a:pt x="18899" y="10848"/>
                  </a:lnTo>
                  <a:lnTo>
                    <a:pt x="18580" y="10660"/>
                  </a:lnTo>
                  <a:lnTo>
                    <a:pt x="18317" y="10566"/>
                  </a:lnTo>
                  <a:lnTo>
                    <a:pt x="18223" y="10529"/>
                  </a:lnTo>
                  <a:lnTo>
                    <a:pt x="18092" y="10529"/>
                  </a:lnTo>
                  <a:lnTo>
                    <a:pt x="18054" y="10548"/>
                  </a:lnTo>
                  <a:lnTo>
                    <a:pt x="18017" y="10585"/>
                  </a:lnTo>
                  <a:lnTo>
                    <a:pt x="18017" y="10641"/>
                  </a:lnTo>
                  <a:lnTo>
                    <a:pt x="18017" y="10698"/>
                  </a:lnTo>
                  <a:lnTo>
                    <a:pt x="18036" y="10773"/>
                  </a:lnTo>
                  <a:lnTo>
                    <a:pt x="18111" y="10960"/>
                  </a:lnTo>
                  <a:lnTo>
                    <a:pt x="18242" y="11204"/>
                  </a:lnTo>
                  <a:lnTo>
                    <a:pt x="18411" y="11467"/>
                  </a:lnTo>
                  <a:lnTo>
                    <a:pt x="18617" y="11767"/>
                  </a:lnTo>
                  <a:lnTo>
                    <a:pt x="19124" y="12462"/>
                  </a:lnTo>
                  <a:lnTo>
                    <a:pt x="19706" y="13194"/>
                  </a:lnTo>
                  <a:lnTo>
                    <a:pt x="20325" y="13926"/>
                  </a:lnTo>
                  <a:lnTo>
                    <a:pt x="20945" y="14639"/>
                  </a:lnTo>
                  <a:lnTo>
                    <a:pt x="21939" y="15783"/>
                  </a:lnTo>
                  <a:lnTo>
                    <a:pt x="22352" y="16253"/>
                  </a:lnTo>
                  <a:lnTo>
                    <a:pt x="23065" y="44290"/>
                  </a:lnTo>
                  <a:lnTo>
                    <a:pt x="470" y="66435"/>
                  </a:lnTo>
                  <a:lnTo>
                    <a:pt x="432" y="66698"/>
                  </a:lnTo>
                  <a:lnTo>
                    <a:pt x="339" y="67411"/>
                  </a:lnTo>
                  <a:lnTo>
                    <a:pt x="207" y="68518"/>
                  </a:lnTo>
                  <a:lnTo>
                    <a:pt x="151" y="69194"/>
                  </a:lnTo>
                  <a:lnTo>
                    <a:pt x="95" y="69926"/>
                  </a:lnTo>
                  <a:lnTo>
                    <a:pt x="57" y="70733"/>
                  </a:lnTo>
                  <a:lnTo>
                    <a:pt x="20" y="71577"/>
                  </a:lnTo>
                  <a:lnTo>
                    <a:pt x="1" y="72440"/>
                  </a:lnTo>
                  <a:lnTo>
                    <a:pt x="1" y="73360"/>
                  </a:lnTo>
                  <a:lnTo>
                    <a:pt x="38" y="74280"/>
                  </a:lnTo>
                  <a:lnTo>
                    <a:pt x="95" y="75199"/>
                  </a:lnTo>
                  <a:lnTo>
                    <a:pt x="188" y="76137"/>
                  </a:lnTo>
                  <a:lnTo>
                    <a:pt x="320" y="77038"/>
                  </a:lnTo>
                  <a:lnTo>
                    <a:pt x="414" y="77489"/>
                  </a:lnTo>
                  <a:lnTo>
                    <a:pt x="507" y="77939"/>
                  </a:lnTo>
                  <a:lnTo>
                    <a:pt x="601" y="78371"/>
                  </a:lnTo>
                  <a:lnTo>
                    <a:pt x="714" y="78784"/>
                  </a:lnTo>
                  <a:lnTo>
                    <a:pt x="845" y="79196"/>
                  </a:lnTo>
                  <a:lnTo>
                    <a:pt x="995" y="79609"/>
                  </a:lnTo>
                  <a:lnTo>
                    <a:pt x="1146" y="80003"/>
                  </a:lnTo>
                  <a:lnTo>
                    <a:pt x="1314" y="80360"/>
                  </a:lnTo>
                  <a:lnTo>
                    <a:pt x="1502" y="80735"/>
                  </a:lnTo>
                  <a:lnTo>
                    <a:pt x="1690" y="81073"/>
                  </a:lnTo>
                  <a:lnTo>
                    <a:pt x="1896" y="81392"/>
                  </a:lnTo>
                  <a:lnTo>
                    <a:pt x="2140" y="81692"/>
                  </a:lnTo>
                  <a:lnTo>
                    <a:pt x="2384" y="81993"/>
                  </a:lnTo>
                  <a:lnTo>
                    <a:pt x="2647" y="82255"/>
                  </a:lnTo>
                  <a:lnTo>
                    <a:pt x="2928" y="82481"/>
                  </a:lnTo>
                  <a:lnTo>
                    <a:pt x="3210" y="82706"/>
                  </a:lnTo>
                  <a:lnTo>
                    <a:pt x="3529" y="82894"/>
                  </a:lnTo>
                  <a:lnTo>
                    <a:pt x="3867" y="83062"/>
                  </a:lnTo>
                  <a:lnTo>
                    <a:pt x="4223" y="83194"/>
                  </a:lnTo>
                  <a:lnTo>
                    <a:pt x="4599" y="83306"/>
                  </a:lnTo>
                  <a:lnTo>
                    <a:pt x="4993" y="83381"/>
                  </a:lnTo>
                  <a:lnTo>
                    <a:pt x="5406" y="83419"/>
                  </a:lnTo>
                  <a:lnTo>
                    <a:pt x="5856" y="83438"/>
                  </a:lnTo>
                  <a:lnTo>
                    <a:pt x="6306" y="83419"/>
                  </a:lnTo>
                  <a:lnTo>
                    <a:pt x="6794" y="83363"/>
                  </a:lnTo>
                  <a:lnTo>
                    <a:pt x="7301" y="83269"/>
                  </a:lnTo>
                  <a:lnTo>
                    <a:pt x="7827" y="83119"/>
                  </a:lnTo>
                  <a:lnTo>
                    <a:pt x="8371" y="82950"/>
                  </a:lnTo>
                  <a:lnTo>
                    <a:pt x="8953" y="82743"/>
                  </a:lnTo>
                  <a:lnTo>
                    <a:pt x="9553" y="82499"/>
                  </a:lnTo>
                  <a:lnTo>
                    <a:pt x="10172" y="82199"/>
                  </a:lnTo>
                  <a:lnTo>
                    <a:pt x="10829" y="81861"/>
                  </a:lnTo>
                  <a:lnTo>
                    <a:pt x="11505" y="81486"/>
                  </a:lnTo>
                  <a:lnTo>
                    <a:pt x="12162" y="81092"/>
                  </a:lnTo>
                  <a:lnTo>
                    <a:pt x="12818" y="80679"/>
                  </a:lnTo>
                  <a:lnTo>
                    <a:pt x="13475" y="80247"/>
                  </a:lnTo>
                  <a:lnTo>
                    <a:pt x="14113" y="79797"/>
                  </a:lnTo>
                  <a:lnTo>
                    <a:pt x="14770" y="79347"/>
                  </a:lnTo>
                  <a:lnTo>
                    <a:pt x="15408" y="78859"/>
                  </a:lnTo>
                  <a:lnTo>
                    <a:pt x="16046" y="78352"/>
                  </a:lnTo>
                  <a:lnTo>
                    <a:pt x="16684" y="77845"/>
                  </a:lnTo>
                  <a:lnTo>
                    <a:pt x="17304" y="77320"/>
                  </a:lnTo>
                  <a:lnTo>
                    <a:pt x="17923" y="76776"/>
                  </a:lnTo>
                  <a:lnTo>
                    <a:pt x="18542" y="76213"/>
                  </a:lnTo>
                  <a:lnTo>
                    <a:pt x="19143" y="75650"/>
                  </a:lnTo>
                  <a:lnTo>
                    <a:pt x="19743" y="75068"/>
                  </a:lnTo>
                  <a:lnTo>
                    <a:pt x="20344" y="74486"/>
                  </a:lnTo>
                  <a:lnTo>
                    <a:pt x="20945" y="73885"/>
                  </a:lnTo>
                  <a:lnTo>
                    <a:pt x="22108" y="72666"/>
                  </a:lnTo>
                  <a:lnTo>
                    <a:pt x="23234" y="71408"/>
                  </a:lnTo>
                  <a:lnTo>
                    <a:pt x="24341" y="70132"/>
                  </a:lnTo>
                  <a:lnTo>
                    <a:pt x="25411" y="68837"/>
                  </a:lnTo>
                  <a:lnTo>
                    <a:pt x="26443" y="67524"/>
                  </a:lnTo>
                  <a:lnTo>
                    <a:pt x="27438" y="66210"/>
                  </a:lnTo>
                  <a:lnTo>
                    <a:pt x="28395" y="64896"/>
                  </a:lnTo>
                  <a:lnTo>
                    <a:pt x="29333" y="63582"/>
                  </a:lnTo>
                  <a:lnTo>
                    <a:pt x="30215" y="62288"/>
                  </a:lnTo>
                  <a:lnTo>
                    <a:pt x="31041" y="61011"/>
                  </a:lnTo>
                  <a:lnTo>
                    <a:pt x="31848" y="59754"/>
                  </a:lnTo>
                  <a:lnTo>
                    <a:pt x="32599" y="58515"/>
                  </a:lnTo>
                  <a:lnTo>
                    <a:pt x="33293" y="57333"/>
                  </a:lnTo>
                  <a:lnTo>
                    <a:pt x="33950" y="56188"/>
                  </a:lnTo>
                  <a:lnTo>
                    <a:pt x="34550" y="55081"/>
                  </a:lnTo>
                  <a:lnTo>
                    <a:pt x="35095" y="54049"/>
                  </a:lnTo>
                  <a:lnTo>
                    <a:pt x="35583" y="53054"/>
                  </a:lnTo>
                  <a:lnTo>
                    <a:pt x="36014" y="52135"/>
                  </a:lnTo>
                  <a:lnTo>
                    <a:pt x="36390" y="51290"/>
                  </a:lnTo>
                  <a:lnTo>
                    <a:pt x="36709" y="50540"/>
                  </a:lnTo>
                  <a:lnTo>
                    <a:pt x="36971" y="49845"/>
                  </a:lnTo>
                  <a:lnTo>
                    <a:pt x="37159" y="49263"/>
                  </a:lnTo>
                  <a:lnTo>
                    <a:pt x="37272" y="48757"/>
                  </a:lnTo>
                  <a:lnTo>
                    <a:pt x="37309" y="48550"/>
                  </a:lnTo>
                  <a:lnTo>
                    <a:pt x="37328" y="48363"/>
                  </a:lnTo>
                  <a:lnTo>
                    <a:pt x="37365" y="47818"/>
                  </a:lnTo>
                  <a:lnTo>
                    <a:pt x="37365" y="47218"/>
                  </a:lnTo>
                  <a:lnTo>
                    <a:pt x="37347" y="46599"/>
                  </a:lnTo>
                  <a:lnTo>
                    <a:pt x="37309" y="45942"/>
                  </a:lnTo>
                  <a:lnTo>
                    <a:pt x="37253" y="45285"/>
                  </a:lnTo>
                  <a:lnTo>
                    <a:pt x="37178" y="44609"/>
                  </a:lnTo>
                  <a:lnTo>
                    <a:pt x="37028" y="43277"/>
                  </a:lnTo>
                  <a:lnTo>
                    <a:pt x="36821" y="41982"/>
                  </a:lnTo>
                  <a:lnTo>
                    <a:pt x="36634" y="40800"/>
                  </a:lnTo>
                  <a:lnTo>
                    <a:pt x="36446" y="39786"/>
                  </a:lnTo>
                  <a:lnTo>
                    <a:pt x="36277" y="38979"/>
                  </a:lnTo>
                  <a:lnTo>
                    <a:pt x="35752" y="34494"/>
                  </a:lnTo>
                  <a:lnTo>
                    <a:pt x="35226" y="30159"/>
                  </a:lnTo>
                  <a:lnTo>
                    <a:pt x="34682" y="26030"/>
                  </a:lnTo>
                  <a:lnTo>
                    <a:pt x="34156" y="22183"/>
                  </a:lnTo>
                  <a:lnTo>
                    <a:pt x="33631" y="18655"/>
                  </a:lnTo>
                  <a:lnTo>
                    <a:pt x="33143" y="15502"/>
                  </a:lnTo>
                  <a:lnTo>
                    <a:pt x="32899" y="14076"/>
                  </a:lnTo>
                  <a:lnTo>
                    <a:pt x="32674" y="12781"/>
                  </a:lnTo>
                  <a:lnTo>
                    <a:pt x="32449" y="11598"/>
                  </a:lnTo>
                  <a:lnTo>
                    <a:pt x="32242" y="10548"/>
                  </a:lnTo>
                  <a:lnTo>
                    <a:pt x="31792" y="8483"/>
                  </a:lnTo>
                  <a:lnTo>
                    <a:pt x="31604" y="7639"/>
                  </a:lnTo>
                  <a:lnTo>
                    <a:pt x="31416" y="6926"/>
                  </a:lnTo>
                  <a:lnTo>
                    <a:pt x="31247" y="6325"/>
                  </a:lnTo>
                  <a:lnTo>
                    <a:pt x="31097" y="5837"/>
                  </a:lnTo>
                  <a:lnTo>
                    <a:pt x="30966" y="5443"/>
                  </a:lnTo>
                  <a:lnTo>
                    <a:pt x="30853" y="5161"/>
                  </a:lnTo>
                  <a:lnTo>
                    <a:pt x="30741" y="4955"/>
                  </a:lnTo>
                  <a:lnTo>
                    <a:pt x="30647" y="4842"/>
                  </a:lnTo>
                  <a:lnTo>
                    <a:pt x="30609" y="4805"/>
                  </a:lnTo>
                  <a:lnTo>
                    <a:pt x="30572" y="4786"/>
                  </a:lnTo>
                  <a:lnTo>
                    <a:pt x="30534" y="4786"/>
                  </a:lnTo>
                  <a:lnTo>
                    <a:pt x="30497" y="4824"/>
                  </a:lnTo>
                  <a:lnTo>
                    <a:pt x="30441" y="4899"/>
                  </a:lnTo>
                  <a:lnTo>
                    <a:pt x="30384" y="5049"/>
                  </a:lnTo>
                  <a:lnTo>
                    <a:pt x="30347" y="5237"/>
                  </a:lnTo>
                  <a:lnTo>
                    <a:pt x="30328" y="5480"/>
                  </a:lnTo>
                  <a:lnTo>
                    <a:pt x="30272" y="6062"/>
                  </a:lnTo>
                  <a:lnTo>
                    <a:pt x="30272" y="6719"/>
                  </a:lnTo>
                  <a:lnTo>
                    <a:pt x="30272" y="7432"/>
                  </a:lnTo>
                  <a:lnTo>
                    <a:pt x="30290" y="8145"/>
                  </a:lnTo>
                  <a:lnTo>
                    <a:pt x="30328" y="9290"/>
                  </a:lnTo>
                  <a:lnTo>
                    <a:pt x="30347" y="9778"/>
                  </a:lnTo>
                  <a:lnTo>
                    <a:pt x="30046" y="8033"/>
                  </a:lnTo>
                  <a:lnTo>
                    <a:pt x="29784" y="6513"/>
                  </a:lnTo>
                  <a:lnTo>
                    <a:pt x="29521" y="5218"/>
                  </a:lnTo>
                  <a:lnTo>
                    <a:pt x="29277" y="4111"/>
                  </a:lnTo>
                  <a:lnTo>
                    <a:pt x="29071" y="3191"/>
                  </a:lnTo>
                  <a:lnTo>
                    <a:pt x="28864" y="2459"/>
                  </a:lnTo>
                  <a:lnTo>
                    <a:pt x="28695" y="1896"/>
                  </a:lnTo>
                  <a:lnTo>
                    <a:pt x="28526" y="1483"/>
                  </a:lnTo>
                  <a:lnTo>
                    <a:pt x="28451" y="1333"/>
                  </a:lnTo>
                  <a:lnTo>
                    <a:pt x="28395" y="1220"/>
                  </a:lnTo>
                  <a:lnTo>
                    <a:pt x="28320" y="1145"/>
                  </a:lnTo>
                  <a:lnTo>
                    <a:pt x="28264" y="1089"/>
                  </a:lnTo>
                  <a:lnTo>
                    <a:pt x="28188" y="1070"/>
                  </a:lnTo>
                  <a:lnTo>
                    <a:pt x="28132" y="1089"/>
                  </a:lnTo>
                  <a:lnTo>
                    <a:pt x="28095" y="1127"/>
                  </a:lnTo>
                  <a:lnTo>
                    <a:pt x="28038" y="1202"/>
                  </a:lnTo>
                  <a:lnTo>
                    <a:pt x="27982" y="1296"/>
                  </a:lnTo>
                  <a:lnTo>
                    <a:pt x="27945" y="1408"/>
                  </a:lnTo>
                  <a:lnTo>
                    <a:pt x="27869" y="1708"/>
                  </a:lnTo>
                  <a:lnTo>
                    <a:pt x="27813" y="2084"/>
                  </a:lnTo>
                  <a:lnTo>
                    <a:pt x="27757" y="2534"/>
                  </a:lnTo>
                  <a:lnTo>
                    <a:pt x="27701" y="3041"/>
                  </a:lnTo>
                  <a:lnTo>
                    <a:pt x="27663" y="3604"/>
                  </a:lnTo>
                  <a:lnTo>
                    <a:pt x="27625" y="4805"/>
                  </a:lnTo>
                  <a:lnTo>
                    <a:pt x="27588" y="6062"/>
                  </a:lnTo>
                  <a:lnTo>
                    <a:pt x="27588" y="7301"/>
                  </a:lnTo>
                  <a:lnTo>
                    <a:pt x="27607" y="9309"/>
                  </a:lnTo>
                  <a:lnTo>
                    <a:pt x="27625" y="10135"/>
                  </a:lnTo>
                  <a:lnTo>
                    <a:pt x="27494" y="8070"/>
                  </a:lnTo>
                  <a:lnTo>
                    <a:pt x="27363" y="6287"/>
                  </a:lnTo>
                  <a:lnTo>
                    <a:pt x="27231" y="4749"/>
                  </a:lnTo>
                  <a:lnTo>
                    <a:pt x="27100" y="3454"/>
                  </a:lnTo>
                  <a:lnTo>
                    <a:pt x="26969" y="2384"/>
                  </a:lnTo>
                  <a:lnTo>
                    <a:pt x="26856" y="1539"/>
                  </a:lnTo>
                  <a:lnTo>
                    <a:pt x="26725" y="883"/>
                  </a:lnTo>
                  <a:lnTo>
                    <a:pt x="26612" y="413"/>
                  </a:lnTo>
                  <a:lnTo>
                    <a:pt x="26537" y="263"/>
                  </a:lnTo>
                  <a:lnTo>
                    <a:pt x="26481" y="132"/>
                  </a:lnTo>
                  <a:lnTo>
                    <a:pt x="26424" y="57"/>
                  </a:lnTo>
                  <a:lnTo>
                    <a:pt x="26368" y="1"/>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5"/>
            <p:cNvSpPr/>
            <p:nvPr/>
          </p:nvSpPr>
          <p:spPr>
            <a:xfrm>
              <a:off x="2486675" y="1857225"/>
              <a:ext cx="585550" cy="692975"/>
            </a:xfrm>
            <a:custGeom>
              <a:avLst/>
              <a:gdLst/>
              <a:ahLst/>
              <a:cxnLst/>
              <a:rect l="l" t="t" r="r" b="b"/>
              <a:pathLst>
                <a:path w="23422" h="27719" extrusionOk="0">
                  <a:moveTo>
                    <a:pt x="11411" y="0"/>
                  </a:moveTo>
                  <a:lnTo>
                    <a:pt x="470" y="10716"/>
                  </a:lnTo>
                  <a:lnTo>
                    <a:pt x="432" y="10979"/>
                  </a:lnTo>
                  <a:lnTo>
                    <a:pt x="339" y="11692"/>
                  </a:lnTo>
                  <a:lnTo>
                    <a:pt x="207" y="12799"/>
                  </a:lnTo>
                  <a:lnTo>
                    <a:pt x="151" y="13475"/>
                  </a:lnTo>
                  <a:lnTo>
                    <a:pt x="95" y="14207"/>
                  </a:lnTo>
                  <a:lnTo>
                    <a:pt x="57" y="15014"/>
                  </a:lnTo>
                  <a:lnTo>
                    <a:pt x="20" y="15858"/>
                  </a:lnTo>
                  <a:lnTo>
                    <a:pt x="1" y="16721"/>
                  </a:lnTo>
                  <a:lnTo>
                    <a:pt x="1" y="17641"/>
                  </a:lnTo>
                  <a:lnTo>
                    <a:pt x="38" y="18561"/>
                  </a:lnTo>
                  <a:lnTo>
                    <a:pt x="95" y="19480"/>
                  </a:lnTo>
                  <a:lnTo>
                    <a:pt x="188" y="20418"/>
                  </a:lnTo>
                  <a:lnTo>
                    <a:pt x="320" y="21319"/>
                  </a:lnTo>
                  <a:lnTo>
                    <a:pt x="414" y="21770"/>
                  </a:lnTo>
                  <a:lnTo>
                    <a:pt x="507" y="22220"/>
                  </a:lnTo>
                  <a:lnTo>
                    <a:pt x="601" y="22652"/>
                  </a:lnTo>
                  <a:lnTo>
                    <a:pt x="714" y="23065"/>
                  </a:lnTo>
                  <a:lnTo>
                    <a:pt x="845" y="23477"/>
                  </a:lnTo>
                  <a:lnTo>
                    <a:pt x="995" y="23890"/>
                  </a:lnTo>
                  <a:lnTo>
                    <a:pt x="1146" y="24284"/>
                  </a:lnTo>
                  <a:lnTo>
                    <a:pt x="1314" y="24641"/>
                  </a:lnTo>
                  <a:lnTo>
                    <a:pt x="1502" y="25016"/>
                  </a:lnTo>
                  <a:lnTo>
                    <a:pt x="1690" y="25354"/>
                  </a:lnTo>
                  <a:lnTo>
                    <a:pt x="1896" y="25673"/>
                  </a:lnTo>
                  <a:lnTo>
                    <a:pt x="2140" y="25973"/>
                  </a:lnTo>
                  <a:lnTo>
                    <a:pt x="2384" y="26274"/>
                  </a:lnTo>
                  <a:lnTo>
                    <a:pt x="2647" y="26536"/>
                  </a:lnTo>
                  <a:lnTo>
                    <a:pt x="2928" y="26762"/>
                  </a:lnTo>
                  <a:lnTo>
                    <a:pt x="3210" y="26987"/>
                  </a:lnTo>
                  <a:lnTo>
                    <a:pt x="3529" y="27175"/>
                  </a:lnTo>
                  <a:lnTo>
                    <a:pt x="3867" y="27343"/>
                  </a:lnTo>
                  <a:lnTo>
                    <a:pt x="4223" y="27475"/>
                  </a:lnTo>
                  <a:lnTo>
                    <a:pt x="4599" y="27587"/>
                  </a:lnTo>
                  <a:lnTo>
                    <a:pt x="4993" y="27662"/>
                  </a:lnTo>
                  <a:lnTo>
                    <a:pt x="5406" y="27700"/>
                  </a:lnTo>
                  <a:lnTo>
                    <a:pt x="5856" y="27719"/>
                  </a:lnTo>
                  <a:lnTo>
                    <a:pt x="6306" y="27700"/>
                  </a:lnTo>
                  <a:lnTo>
                    <a:pt x="6794" y="27644"/>
                  </a:lnTo>
                  <a:lnTo>
                    <a:pt x="7301" y="27550"/>
                  </a:lnTo>
                  <a:lnTo>
                    <a:pt x="7827" y="27400"/>
                  </a:lnTo>
                  <a:lnTo>
                    <a:pt x="8371" y="27231"/>
                  </a:lnTo>
                  <a:lnTo>
                    <a:pt x="8953" y="27024"/>
                  </a:lnTo>
                  <a:lnTo>
                    <a:pt x="9553" y="26780"/>
                  </a:lnTo>
                  <a:lnTo>
                    <a:pt x="10172" y="26480"/>
                  </a:lnTo>
                  <a:lnTo>
                    <a:pt x="10829" y="26142"/>
                  </a:lnTo>
                  <a:lnTo>
                    <a:pt x="11674" y="25673"/>
                  </a:lnTo>
                  <a:lnTo>
                    <a:pt x="12518" y="25148"/>
                  </a:lnTo>
                  <a:lnTo>
                    <a:pt x="13344" y="24622"/>
                  </a:lnTo>
                  <a:lnTo>
                    <a:pt x="14188" y="24040"/>
                  </a:lnTo>
                  <a:lnTo>
                    <a:pt x="14995" y="23440"/>
                  </a:lnTo>
                  <a:lnTo>
                    <a:pt x="15802" y="22821"/>
                  </a:lnTo>
                  <a:lnTo>
                    <a:pt x="16609" y="22164"/>
                  </a:lnTo>
                  <a:lnTo>
                    <a:pt x="17416" y="21507"/>
                  </a:lnTo>
                  <a:lnTo>
                    <a:pt x="18205" y="20813"/>
                  </a:lnTo>
                  <a:lnTo>
                    <a:pt x="18974" y="20081"/>
                  </a:lnTo>
                  <a:lnTo>
                    <a:pt x="19743" y="19349"/>
                  </a:lnTo>
                  <a:lnTo>
                    <a:pt x="20513" y="18598"/>
                  </a:lnTo>
                  <a:lnTo>
                    <a:pt x="21245" y="17829"/>
                  </a:lnTo>
                  <a:lnTo>
                    <a:pt x="21995" y="17059"/>
                  </a:lnTo>
                  <a:lnTo>
                    <a:pt x="22709" y="16271"/>
                  </a:lnTo>
                  <a:lnTo>
                    <a:pt x="23422" y="15464"/>
                  </a:lnTo>
                  <a:lnTo>
                    <a:pt x="23178" y="15145"/>
                  </a:lnTo>
                  <a:lnTo>
                    <a:pt x="21676" y="13325"/>
                  </a:lnTo>
                  <a:lnTo>
                    <a:pt x="20119" y="11485"/>
                  </a:lnTo>
                  <a:lnTo>
                    <a:pt x="18561" y="9646"/>
                  </a:lnTo>
                  <a:lnTo>
                    <a:pt x="17022" y="7807"/>
                  </a:lnTo>
                  <a:lnTo>
                    <a:pt x="16272" y="6869"/>
                  </a:lnTo>
                  <a:lnTo>
                    <a:pt x="15521" y="5912"/>
                  </a:lnTo>
                  <a:lnTo>
                    <a:pt x="14770" y="4955"/>
                  </a:lnTo>
                  <a:lnTo>
                    <a:pt x="14057" y="3998"/>
                  </a:lnTo>
                  <a:lnTo>
                    <a:pt x="13363" y="3022"/>
                  </a:lnTo>
                  <a:lnTo>
                    <a:pt x="12687" y="2027"/>
                  </a:lnTo>
                  <a:lnTo>
                    <a:pt x="12030" y="1032"/>
                  </a:lnTo>
                  <a:lnTo>
                    <a:pt x="11411" y="0"/>
                  </a:lnTo>
                  <a:close/>
                </a:path>
              </a:pathLst>
            </a:custGeom>
            <a:solidFill>
              <a:srgbClr val="E891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5"/>
            <p:cNvSpPr/>
            <p:nvPr/>
          </p:nvSpPr>
          <p:spPr>
            <a:xfrm>
              <a:off x="2446800" y="1995150"/>
              <a:ext cx="587900" cy="495475"/>
            </a:xfrm>
            <a:custGeom>
              <a:avLst/>
              <a:gdLst/>
              <a:ahLst/>
              <a:cxnLst/>
              <a:rect l="l" t="t" r="r" b="b"/>
              <a:pathLst>
                <a:path w="23516" h="19819" extrusionOk="0">
                  <a:moveTo>
                    <a:pt x="12968" y="1"/>
                  </a:moveTo>
                  <a:lnTo>
                    <a:pt x="1" y="9703"/>
                  </a:lnTo>
                  <a:lnTo>
                    <a:pt x="17491" y="19818"/>
                  </a:lnTo>
                  <a:lnTo>
                    <a:pt x="23515" y="14038"/>
                  </a:lnTo>
                  <a:lnTo>
                    <a:pt x="129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5"/>
            <p:cNvSpPr/>
            <p:nvPr/>
          </p:nvSpPr>
          <p:spPr>
            <a:xfrm>
              <a:off x="2164350" y="1018800"/>
              <a:ext cx="869875" cy="1276650"/>
            </a:xfrm>
            <a:custGeom>
              <a:avLst/>
              <a:gdLst/>
              <a:ahLst/>
              <a:cxnLst/>
              <a:rect l="l" t="t" r="r" b="b"/>
              <a:pathLst>
                <a:path w="34795" h="51066" extrusionOk="0">
                  <a:moveTo>
                    <a:pt x="14020" y="1"/>
                  </a:moveTo>
                  <a:lnTo>
                    <a:pt x="13588" y="20"/>
                  </a:lnTo>
                  <a:lnTo>
                    <a:pt x="13175" y="38"/>
                  </a:lnTo>
                  <a:lnTo>
                    <a:pt x="12762" y="76"/>
                  </a:lnTo>
                  <a:lnTo>
                    <a:pt x="12350" y="132"/>
                  </a:lnTo>
                  <a:lnTo>
                    <a:pt x="11955" y="189"/>
                  </a:lnTo>
                  <a:lnTo>
                    <a:pt x="11561" y="264"/>
                  </a:lnTo>
                  <a:lnTo>
                    <a:pt x="11186" y="358"/>
                  </a:lnTo>
                  <a:lnTo>
                    <a:pt x="10811" y="433"/>
                  </a:lnTo>
                  <a:lnTo>
                    <a:pt x="10079" y="658"/>
                  </a:lnTo>
                  <a:lnTo>
                    <a:pt x="9384" y="902"/>
                  </a:lnTo>
                  <a:lnTo>
                    <a:pt x="8728" y="1164"/>
                  </a:lnTo>
                  <a:lnTo>
                    <a:pt x="8108" y="1465"/>
                  </a:lnTo>
                  <a:lnTo>
                    <a:pt x="7508" y="1765"/>
                  </a:lnTo>
                  <a:lnTo>
                    <a:pt x="6945" y="2103"/>
                  </a:lnTo>
                  <a:lnTo>
                    <a:pt x="6419" y="2422"/>
                  </a:lnTo>
                  <a:lnTo>
                    <a:pt x="5931" y="2760"/>
                  </a:lnTo>
                  <a:lnTo>
                    <a:pt x="5481" y="3097"/>
                  </a:lnTo>
                  <a:lnTo>
                    <a:pt x="5049" y="3435"/>
                  </a:lnTo>
                  <a:lnTo>
                    <a:pt x="4674" y="3754"/>
                  </a:lnTo>
                  <a:lnTo>
                    <a:pt x="4336" y="4073"/>
                  </a:lnTo>
                  <a:lnTo>
                    <a:pt x="3754" y="4636"/>
                  </a:lnTo>
                  <a:lnTo>
                    <a:pt x="3341" y="5068"/>
                  </a:lnTo>
                  <a:lnTo>
                    <a:pt x="3098" y="5368"/>
                  </a:lnTo>
                  <a:lnTo>
                    <a:pt x="3004" y="5462"/>
                  </a:lnTo>
                  <a:lnTo>
                    <a:pt x="2666" y="7601"/>
                  </a:lnTo>
                  <a:lnTo>
                    <a:pt x="2309" y="10060"/>
                  </a:lnTo>
                  <a:lnTo>
                    <a:pt x="1878" y="13213"/>
                  </a:lnTo>
                  <a:lnTo>
                    <a:pt x="1652" y="15014"/>
                  </a:lnTo>
                  <a:lnTo>
                    <a:pt x="1408" y="16929"/>
                  </a:lnTo>
                  <a:lnTo>
                    <a:pt x="1183" y="18955"/>
                  </a:lnTo>
                  <a:lnTo>
                    <a:pt x="958" y="21057"/>
                  </a:lnTo>
                  <a:lnTo>
                    <a:pt x="752" y="23215"/>
                  </a:lnTo>
                  <a:lnTo>
                    <a:pt x="545" y="25430"/>
                  </a:lnTo>
                  <a:lnTo>
                    <a:pt x="376" y="27644"/>
                  </a:lnTo>
                  <a:lnTo>
                    <a:pt x="226" y="29896"/>
                  </a:lnTo>
                  <a:lnTo>
                    <a:pt x="114" y="32111"/>
                  </a:lnTo>
                  <a:lnTo>
                    <a:pt x="39" y="34307"/>
                  </a:lnTo>
                  <a:lnTo>
                    <a:pt x="1" y="36446"/>
                  </a:lnTo>
                  <a:lnTo>
                    <a:pt x="1" y="37478"/>
                  </a:lnTo>
                  <a:lnTo>
                    <a:pt x="1" y="38510"/>
                  </a:lnTo>
                  <a:lnTo>
                    <a:pt x="20" y="39505"/>
                  </a:lnTo>
                  <a:lnTo>
                    <a:pt x="57" y="40481"/>
                  </a:lnTo>
                  <a:lnTo>
                    <a:pt x="114" y="41438"/>
                  </a:lnTo>
                  <a:lnTo>
                    <a:pt x="189" y="42358"/>
                  </a:lnTo>
                  <a:lnTo>
                    <a:pt x="264" y="43240"/>
                  </a:lnTo>
                  <a:lnTo>
                    <a:pt x="376" y="44084"/>
                  </a:lnTo>
                  <a:lnTo>
                    <a:pt x="489" y="44910"/>
                  </a:lnTo>
                  <a:lnTo>
                    <a:pt x="620" y="45679"/>
                  </a:lnTo>
                  <a:lnTo>
                    <a:pt x="770" y="46411"/>
                  </a:lnTo>
                  <a:lnTo>
                    <a:pt x="939" y="47106"/>
                  </a:lnTo>
                  <a:lnTo>
                    <a:pt x="1127" y="47744"/>
                  </a:lnTo>
                  <a:lnTo>
                    <a:pt x="1333" y="48325"/>
                  </a:lnTo>
                  <a:lnTo>
                    <a:pt x="1577" y="48870"/>
                  </a:lnTo>
                  <a:lnTo>
                    <a:pt x="1821" y="49358"/>
                  </a:lnTo>
                  <a:lnTo>
                    <a:pt x="1953" y="49583"/>
                  </a:lnTo>
                  <a:lnTo>
                    <a:pt x="2103" y="49789"/>
                  </a:lnTo>
                  <a:lnTo>
                    <a:pt x="2234" y="49996"/>
                  </a:lnTo>
                  <a:lnTo>
                    <a:pt x="2384" y="50165"/>
                  </a:lnTo>
                  <a:lnTo>
                    <a:pt x="2553" y="50333"/>
                  </a:lnTo>
                  <a:lnTo>
                    <a:pt x="2703" y="50484"/>
                  </a:lnTo>
                  <a:lnTo>
                    <a:pt x="2872" y="50615"/>
                  </a:lnTo>
                  <a:lnTo>
                    <a:pt x="3060" y="50728"/>
                  </a:lnTo>
                  <a:lnTo>
                    <a:pt x="3229" y="50821"/>
                  </a:lnTo>
                  <a:lnTo>
                    <a:pt x="3417" y="50915"/>
                  </a:lnTo>
                  <a:lnTo>
                    <a:pt x="3604" y="50972"/>
                  </a:lnTo>
                  <a:lnTo>
                    <a:pt x="3811" y="51028"/>
                  </a:lnTo>
                  <a:lnTo>
                    <a:pt x="4017" y="51047"/>
                  </a:lnTo>
                  <a:lnTo>
                    <a:pt x="4224" y="51065"/>
                  </a:lnTo>
                  <a:lnTo>
                    <a:pt x="4449" y="51065"/>
                  </a:lnTo>
                  <a:lnTo>
                    <a:pt x="4674" y="51028"/>
                  </a:lnTo>
                  <a:lnTo>
                    <a:pt x="4899" y="50990"/>
                  </a:lnTo>
                  <a:lnTo>
                    <a:pt x="5143" y="50934"/>
                  </a:lnTo>
                  <a:lnTo>
                    <a:pt x="5387" y="50840"/>
                  </a:lnTo>
                  <a:lnTo>
                    <a:pt x="5650" y="50746"/>
                  </a:lnTo>
                  <a:lnTo>
                    <a:pt x="7170" y="50108"/>
                  </a:lnTo>
                  <a:lnTo>
                    <a:pt x="8615" y="49545"/>
                  </a:lnTo>
                  <a:lnTo>
                    <a:pt x="9985" y="49039"/>
                  </a:lnTo>
                  <a:lnTo>
                    <a:pt x="11280" y="48626"/>
                  </a:lnTo>
                  <a:lnTo>
                    <a:pt x="12500" y="48250"/>
                  </a:lnTo>
                  <a:lnTo>
                    <a:pt x="13663" y="47950"/>
                  </a:lnTo>
                  <a:lnTo>
                    <a:pt x="14752" y="47706"/>
                  </a:lnTo>
                  <a:lnTo>
                    <a:pt x="15784" y="47518"/>
                  </a:lnTo>
                  <a:lnTo>
                    <a:pt x="16741" y="47368"/>
                  </a:lnTo>
                  <a:lnTo>
                    <a:pt x="17642" y="47274"/>
                  </a:lnTo>
                  <a:lnTo>
                    <a:pt x="18486" y="47218"/>
                  </a:lnTo>
                  <a:lnTo>
                    <a:pt x="19274" y="47199"/>
                  </a:lnTo>
                  <a:lnTo>
                    <a:pt x="20006" y="47218"/>
                  </a:lnTo>
                  <a:lnTo>
                    <a:pt x="20682" y="47256"/>
                  </a:lnTo>
                  <a:lnTo>
                    <a:pt x="21301" y="47331"/>
                  </a:lnTo>
                  <a:lnTo>
                    <a:pt x="21883" y="47443"/>
                  </a:lnTo>
                  <a:lnTo>
                    <a:pt x="22409" y="47575"/>
                  </a:lnTo>
                  <a:lnTo>
                    <a:pt x="22878" y="47706"/>
                  </a:lnTo>
                  <a:lnTo>
                    <a:pt x="23309" y="47856"/>
                  </a:lnTo>
                  <a:lnTo>
                    <a:pt x="23703" y="48025"/>
                  </a:lnTo>
                  <a:lnTo>
                    <a:pt x="24060" y="48194"/>
                  </a:lnTo>
                  <a:lnTo>
                    <a:pt x="24360" y="48382"/>
                  </a:lnTo>
                  <a:lnTo>
                    <a:pt x="24623" y="48551"/>
                  </a:lnTo>
                  <a:lnTo>
                    <a:pt x="24867" y="48720"/>
                  </a:lnTo>
                  <a:lnTo>
                    <a:pt x="25073" y="48888"/>
                  </a:lnTo>
                  <a:lnTo>
                    <a:pt x="25224" y="49057"/>
                  </a:lnTo>
                  <a:lnTo>
                    <a:pt x="25486" y="49320"/>
                  </a:lnTo>
                  <a:lnTo>
                    <a:pt x="25618" y="49489"/>
                  </a:lnTo>
                  <a:lnTo>
                    <a:pt x="25655" y="49564"/>
                  </a:lnTo>
                  <a:lnTo>
                    <a:pt x="26031" y="49414"/>
                  </a:lnTo>
                  <a:lnTo>
                    <a:pt x="26406" y="49245"/>
                  </a:lnTo>
                  <a:lnTo>
                    <a:pt x="26781" y="49057"/>
                  </a:lnTo>
                  <a:lnTo>
                    <a:pt x="27138" y="48851"/>
                  </a:lnTo>
                  <a:lnTo>
                    <a:pt x="27513" y="48626"/>
                  </a:lnTo>
                  <a:lnTo>
                    <a:pt x="27851" y="48382"/>
                  </a:lnTo>
                  <a:lnTo>
                    <a:pt x="28207" y="48119"/>
                  </a:lnTo>
                  <a:lnTo>
                    <a:pt x="28545" y="47856"/>
                  </a:lnTo>
                  <a:lnTo>
                    <a:pt x="28864" y="47556"/>
                  </a:lnTo>
                  <a:lnTo>
                    <a:pt x="29202" y="47256"/>
                  </a:lnTo>
                  <a:lnTo>
                    <a:pt x="29521" y="46918"/>
                  </a:lnTo>
                  <a:lnTo>
                    <a:pt x="29821" y="46580"/>
                  </a:lnTo>
                  <a:lnTo>
                    <a:pt x="30122" y="46242"/>
                  </a:lnTo>
                  <a:lnTo>
                    <a:pt x="30422" y="45867"/>
                  </a:lnTo>
                  <a:lnTo>
                    <a:pt x="30722" y="45492"/>
                  </a:lnTo>
                  <a:lnTo>
                    <a:pt x="30985" y="45098"/>
                  </a:lnTo>
                  <a:lnTo>
                    <a:pt x="31266" y="44703"/>
                  </a:lnTo>
                  <a:lnTo>
                    <a:pt x="31529" y="44291"/>
                  </a:lnTo>
                  <a:lnTo>
                    <a:pt x="31773" y="43859"/>
                  </a:lnTo>
                  <a:lnTo>
                    <a:pt x="32017" y="43446"/>
                  </a:lnTo>
                  <a:lnTo>
                    <a:pt x="32261" y="42996"/>
                  </a:lnTo>
                  <a:lnTo>
                    <a:pt x="32486" y="42545"/>
                  </a:lnTo>
                  <a:lnTo>
                    <a:pt x="32712" y="42095"/>
                  </a:lnTo>
                  <a:lnTo>
                    <a:pt x="32918" y="41626"/>
                  </a:lnTo>
                  <a:lnTo>
                    <a:pt x="33106" y="41157"/>
                  </a:lnTo>
                  <a:lnTo>
                    <a:pt x="33293" y="40687"/>
                  </a:lnTo>
                  <a:lnTo>
                    <a:pt x="33481" y="40199"/>
                  </a:lnTo>
                  <a:lnTo>
                    <a:pt x="33650" y="39730"/>
                  </a:lnTo>
                  <a:lnTo>
                    <a:pt x="33950" y="38736"/>
                  </a:lnTo>
                  <a:lnTo>
                    <a:pt x="34081" y="38248"/>
                  </a:lnTo>
                  <a:lnTo>
                    <a:pt x="34213" y="37760"/>
                  </a:lnTo>
                  <a:lnTo>
                    <a:pt x="34325" y="37253"/>
                  </a:lnTo>
                  <a:lnTo>
                    <a:pt x="34419" y="36765"/>
                  </a:lnTo>
                  <a:lnTo>
                    <a:pt x="34513" y="36258"/>
                  </a:lnTo>
                  <a:lnTo>
                    <a:pt x="34588" y="35770"/>
                  </a:lnTo>
                  <a:lnTo>
                    <a:pt x="34663" y="35264"/>
                  </a:lnTo>
                  <a:lnTo>
                    <a:pt x="34701" y="34776"/>
                  </a:lnTo>
                  <a:lnTo>
                    <a:pt x="34757" y="34269"/>
                  </a:lnTo>
                  <a:lnTo>
                    <a:pt x="34776" y="33781"/>
                  </a:lnTo>
                  <a:lnTo>
                    <a:pt x="34795" y="33293"/>
                  </a:lnTo>
                  <a:lnTo>
                    <a:pt x="34795" y="32824"/>
                  </a:lnTo>
                  <a:lnTo>
                    <a:pt x="34795" y="32336"/>
                  </a:lnTo>
                  <a:lnTo>
                    <a:pt x="34757" y="31867"/>
                  </a:lnTo>
                  <a:lnTo>
                    <a:pt x="34720" y="31398"/>
                  </a:lnTo>
                  <a:lnTo>
                    <a:pt x="34682" y="30947"/>
                  </a:lnTo>
                  <a:lnTo>
                    <a:pt x="34607" y="30497"/>
                  </a:lnTo>
                  <a:lnTo>
                    <a:pt x="34532" y="30047"/>
                  </a:lnTo>
                  <a:lnTo>
                    <a:pt x="34438" y="29615"/>
                  </a:lnTo>
                  <a:lnTo>
                    <a:pt x="34325" y="29183"/>
                  </a:lnTo>
                  <a:lnTo>
                    <a:pt x="34213" y="28770"/>
                  </a:lnTo>
                  <a:lnTo>
                    <a:pt x="34063" y="28358"/>
                  </a:lnTo>
                  <a:lnTo>
                    <a:pt x="33913" y="27963"/>
                  </a:lnTo>
                  <a:lnTo>
                    <a:pt x="33744" y="27569"/>
                  </a:lnTo>
                  <a:lnTo>
                    <a:pt x="33575" y="27213"/>
                  </a:lnTo>
                  <a:lnTo>
                    <a:pt x="33368" y="26837"/>
                  </a:lnTo>
                  <a:lnTo>
                    <a:pt x="33162" y="26500"/>
                  </a:lnTo>
                  <a:lnTo>
                    <a:pt x="32918" y="26162"/>
                  </a:lnTo>
                  <a:lnTo>
                    <a:pt x="32674" y="25843"/>
                  </a:lnTo>
                  <a:lnTo>
                    <a:pt x="32411" y="25543"/>
                  </a:lnTo>
                  <a:lnTo>
                    <a:pt x="32130" y="25261"/>
                  </a:lnTo>
                  <a:lnTo>
                    <a:pt x="31848" y="24998"/>
                  </a:lnTo>
                  <a:lnTo>
                    <a:pt x="31529" y="24736"/>
                  </a:lnTo>
                  <a:lnTo>
                    <a:pt x="31191" y="24510"/>
                  </a:lnTo>
                  <a:lnTo>
                    <a:pt x="30872" y="24266"/>
                  </a:lnTo>
                  <a:lnTo>
                    <a:pt x="30572" y="24041"/>
                  </a:lnTo>
                  <a:lnTo>
                    <a:pt x="30291" y="23778"/>
                  </a:lnTo>
                  <a:lnTo>
                    <a:pt x="30028" y="23535"/>
                  </a:lnTo>
                  <a:lnTo>
                    <a:pt x="29803" y="23272"/>
                  </a:lnTo>
                  <a:lnTo>
                    <a:pt x="29577" y="22990"/>
                  </a:lnTo>
                  <a:lnTo>
                    <a:pt x="29390" y="22709"/>
                  </a:lnTo>
                  <a:lnTo>
                    <a:pt x="29202" y="22427"/>
                  </a:lnTo>
                  <a:lnTo>
                    <a:pt x="29052" y="22127"/>
                  </a:lnTo>
                  <a:lnTo>
                    <a:pt x="28921" y="21827"/>
                  </a:lnTo>
                  <a:lnTo>
                    <a:pt x="28789" y="21526"/>
                  </a:lnTo>
                  <a:lnTo>
                    <a:pt x="28677" y="21207"/>
                  </a:lnTo>
                  <a:lnTo>
                    <a:pt x="28583" y="20888"/>
                  </a:lnTo>
                  <a:lnTo>
                    <a:pt x="28508" y="20551"/>
                  </a:lnTo>
                  <a:lnTo>
                    <a:pt x="28433" y="20232"/>
                  </a:lnTo>
                  <a:lnTo>
                    <a:pt x="28376" y="19875"/>
                  </a:lnTo>
                  <a:lnTo>
                    <a:pt x="28283" y="19199"/>
                  </a:lnTo>
                  <a:lnTo>
                    <a:pt x="28245" y="18486"/>
                  </a:lnTo>
                  <a:lnTo>
                    <a:pt x="28226" y="17754"/>
                  </a:lnTo>
                  <a:lnTo>
                    <a:pt x="28226" y="17004"/>
                  </a:lnTo>
                  <a:lnTo>
                    <a:pt x="28264" y="15484"/>
                  </a:lnTo>
                  <a:lnTo>
                    <a:pt x="28301" y="13926"/>
                  </a:lnTo>
                  <a:lnTo>
                    <a:pt x="28301" y="13138"/>
                  </a:lnTo>
                  <a:lnTo>
                    <a:pt x="28283" y="12349"/>
                  </a:lnTo>
                  <a:lnTo>
                    <a:pt x="28245" y="11561"/>
                  </a:lnTo>
                  <a:lnTo>
                    <a:pt x="28170" y="10773"/>
                  </a:lnTo>
                  <a:lnTo>
                    <a:pt x="28114" y="10379"/>
                  </a:lnTo>
                  <a:lnTo>
                    <a:pt x="28039" y="9985"/>
                  </a:lnTo>
                  <a:lnTo>
                    <a:pt x="27964" y="9591"/>
                  </a:lnTo>
                  <a:lnTo>
                    <a:pt x="27870" y="9197"/>
                  </a:lnTo>
                  <a:lnTo>
                    <a:pt x="27757" y="8821"/>
                  </a:lnTo>
                  <a:lnTo>
                    <a:pt x="27626" y="8427"/>
                  </a:lnTo>
                  <a:lnTo>
                    <a:pt x="27494" y="8052"/>
                  </a:lnTo>
                  <a:lnTo>
                    <a:pt x="27325" y="7658"/>
                  </a:lnTo>
                  <a:lnTo>
                    <a:pt x="27157" y="7282"/>
                  </a:lnTo>
                  <a:lnTo>
                    <a:pt x="26969" y="6907"/>
                  </a:lnTo>
                  <a:lnTo>
                    <a:pt x="26762" y="6532"/>
                  </a:lnTo>
                  <a:lnTo>
                    <a:pt x="26518" y="6175"/>
                  </a:lnTo>
                  <a:lnTo>
                    <a:pt x="26274" y="5800"/>
                  </a:lnTo>
                  <a:lnTo>
                    <a:pt x="25993" y="5443"/>
                  </a:lnTo>
                  <a:lnTo>
                    <a:pt x="25693" y="5087"/>
                  </a:lnTo>
                  <a:lnTo>
                    <a:pt x="25374" y="4730"/>
                  </a:lnTo>
                  <a:lnTo>
                    <a:pt x="25017" y="4374"/>
                  </a:lnTo>
                  <a:lnTo>
                    <a:pt x="24642" y="4036"/>
                  </a:lnTo>
                  <a:lnTo>
                    <a:pt x="24248" y="3698"/>
                  </a:lnTo>
                  <a:lnTo>
                    <a:pt x="23816" y="3360"/>
                  </a:lnTo>
                  <a:lnTo>
                    <a:pt x="23347" y="3041"/>
                  </a:lnTo>
                  <a:lnTo>
                    <a:pt x="22859" y="2722"/>
                  </a:lnTo>
                  <a:lnTo>
                    <a:pt x="22352" y="2403"/>
                  </a:lnTo>
                  <a:lnTo>
                    <a:pt x="21808" y="2103"/>
                  </a:lnTo>
                  <a:lnTo>
                    <a:pt x="21264" y="1821"/>
                  </a:lnTo>
                  <a:lnTo>
                    <a:pt x="20738" y="1559"/>
                  </a:lnTo>
                  <a:lnTo>
                    <a:pt x="20213" y="1333"/>
                  </a:lnTo>
                  <a:lnTo>
                    <a:pt x="19706" y="1108"/>
                  </a:lnTo>
                  <a:lnTo>
                    <a:pt x="19181" y="921"/>
                  </a:lnTo>
                  <a:lnTo>
                    <a:pt x="18693" y="752"/>
                  </a:lnTo>
                  <a:lnTo>
                    <a:pt x="18186" y="601"/>
                  </a:lnTo>
                  <a:lnTo>
                    <a:pt x="17698" y="470"/>
                  </a:lnTo>
                  <a:lnTo>
                    <a:pt x="17210" y="339"/>
                  </a:lnTo>
                  <a:lnTo>
                    <a:pt x="16741" y="245"/>
                  </a:lnTo>
                  <a:lnTo>
                    <a:pt x="16272" y="170"/>
                  </a:lnTo>
                  <a:lnTo>
                    <a:pt x="15803" y="114"/>
                  </a:lnTo>
                  <a:lnTo>
                    <a:pt x="15352" y="57"/>
                  </a:lnTo>
                  <a:lnTo>
                    <a:pt x="14902" y="20"/>
                  </a:lnTo>
                  <a:lnTo>
                    <a:pt x="14451" y="20"/>
                  </a:lnTo>
                  <a:lnTo>
                    <a:pt x="14020" y="1"/>
                  </a:lnTo>
                  <a:close/>
                </a:path>
              </a:pathLst>
            </a:custGeom>
            <a:solidFill>
              <a:srgbClr val="8440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5"/>
            <p:cNvSpPr/>
            <p:nvPr/>
          </p:nvSpPr>
          <p:spPr>
            <a:xfrm>
              <a:off x="2028775" y="1667675"/>
              <a:ext cx="391300" cy="620275"/>
            </a:xfrm>
            <a:custGeom>
              <a:avLst/>
              <a:gdLst/>
              <a:ahLst/>
              <a:cxnLst/>
              <a:rect l="l" t="t" r="r" b="b"/>
              <a:pathLst>
                <a:path w="15652" h="24811" extrusionOk="0">
                  <a:moveTo>
                    <a:pt x="0" y="0"/>
                  </a:moveTo>
                  <a:lnTo>
                    <a:pt x="3397" y="24810"/>
                  </a:lnTo>
                  <a:lnTo>
                    <a:pt x="15652" y="23853"/>
                  </a:lnTo>
                  <a:lnTo>
                    <a:pt x="14751" y="9140"/>
                  </a:lnTo>
                  <a:lnTo>
                    <a:pt x="0" y="0"/>
                  </a:lnTo>
                  <a:close/>
                </a:path>
              </a:pathLst>
            </a:custGeom>
            <a:solidFill>
              <a:srgbClr val="E891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5"/>
            <p:cNvSpPr/>
            <p:nvPr/>
          </p:nvSpPr>
          <p:spPr>
            <a:xfrm>
              <a:off x="1984675" y="1179275"/>
              <a:ext cx="711275" cy="925700"/>
            </a:xfrm>
            <a:custGeom>
              <a:avLst/>
              <a:gdLst/>
              <a:ahLst/>
              <a:cxnLst/>
              <a:rect l="l" t="t" r="r" b="b"/>
              <a:pathLst>
                <a:path w="28451" h="37028" extrusionOk="0">
                  <a:moveTo>
                    <a:pt x="14526" y="0"/>
                  </a:moveTo>
                  <a:lnTo>
                    <a:pt x="13756" y="19"/>
                  </a:lnTo>
                  <a:lnTo>
                    <a:pt x="12987" y="75"/>
                  </a:lnTo>
                  <a:lnTo>
                    <a:pt x="12255" y="169"/>
                  </a:lnTo>
                  <a:lnTo>
                    <a:pt x="11542" y="282"/>
                  </a:lnTo>
                  <a:lnTo>
                    <a:pt x="10848" y="432"/>
                  </a:lnTo>
                  <a:lnTo>
                    <a:pt x="10191" y="601"/>
                  </a:lnTo>
                  <a:lnTo>
                    <a:pt x="9571" y="788"/>
                  </a:lnTo>
                  <a:lnTo>
                    <a:pt x="8971" y="976"/>
                  </a:lnTo>
                  <a:lnTo>
                    <a:pt x="8427" y="1164"/>
                  </a:lnTo>
                  <a:lnTo>
                    <a:pt x="7920" y="1370"/>
                  </a:lnTo>
                  <a:lnTo>
                    <a:pt x="7469" y="1558"/>
                  </a:lnTo>
                  <a:lnTo>
                    <a:pt x="7057" y="1727"/>
                  </a:lnTo>
                  <a:lnTo>
                    <a:pt x="6419" y="2046"/>
                  </a:lnTo>
                  <a:lnTo>
                    <a:pt x="6006" y="2271"/>
                  </a:lnTo>
                  <a:lnTo>
                    <a:pt x="5856" y="2346"/>
                  </a:lnTo>
                  <a:lnTo>
                    <a:pt x="5293" y="2834"/>
                  </a:lnTo>
                  <a:lnTo>
                    <a:pt x="4767" y="3341"/>
                  </a:lnTo>
                  <a:lnTo>
                    <a:pt x="4260" y="3847"/>
                  </a:lnTo>
                  <a:lnTo>
                    <a:pt x="3791" y="4373"/>
                  </a:lnTo>
                  <a:lnTo>
                    <a:pt x="3360" y="4917"/>
                  </a:lnTo>
                  <a:lnTo>
                    <a:pt x="2947" y="5480"/>
                  </a:lnTo>
                  <a:lnTo>
                    <a:pt x="2571" y="6043"/>
                  </a:lnTo>
                  <a:lnTo>
                    <a:pt x="2215" y="6606"/>
                  </a:lnTo>
                  <a:lnTo>
                    <a:pt x="1896" y="7188"/>
                  </a:lnTo>
                  <a:lnTo>
                    <a:pt x="1595" y="7788"/>
                  </a:lnTo>
                  <a:lnTo>
                    <a:pt x="1314" y="8389"/>
                  </a:lnTo>
                  <a:lnTo>
                    <a:pt x="1070" y="8989"/>
                  </a:lnTo>
                  <a:lnTo>
                    <a:pt x="864" y="9609"/>
                  </a:lnTo>
                  <a:lnTo>
                    <a:pt x="657" y="10228"/>
                  </a:lnTo>
                  <a:lnTo>
                    <a:pt x="488" y="10866"/>
                  </a:lnTo>
                  <a:lnTo>
                    <a:pt x="357" y="11504"/>
                  </a:lnTo>
                  <a:lnTo>
                    <a:pt x="244" y="12142"/>
                  </a:lnTo>
                  <a:lnTo>
                    <a:pt x="150" y="12780"/>
                  </a:lnTo>
                  <a:lnTo>
                    <a:pt x="75" y="13437"/>
                  </a:lnTo>
                  <a:lnTo>
                    <a:pt x="38" y="14075"/>
                  </a:lnTo>
                  <a:lnTo>
                    <a:pt x="0" y="14732"/>
                  </a:lnTo>
                  <a:lnTo>
                    <a:pt x="0" y="15389"/>
                  </a:lnTo>
                  <a:lnTo>
                    <a:pt x="38" y="16046"/>
                  </a:lnTo>
                  <a:lnTo>
                    <a:pt x="75" y="16703"/>
                  </a:lnTo>
                  <a:lnTo>
                    <a:pt x="132" y="17359"/>
                  </a:lnTo>
                  <a:lnTo>
                    <a:pt x="226" y="18016"/>
                  </a:lnTo>
                  <a:lnTo>
                    <a:pt x="338" y="18673"/>
                  </a:lnTo>
                  <a:lnTo>
                    <a:pt x="451" y="19330"/>
                  </a:lnTo>
                  <a:lnTo>
                    <a:pt x="601" y="19968"/>
                  </a:lnTo>
                  <a:lnTo>
                    <a:pt x="770" y="20625"/>
                  </a:lnTo>
                  <a:lnTo>
                    <a:pt x="957" y="21263"/>
                  </a:lnTo>
                  <a:lnTo>
                    <a:pt x="1164" y="21920"/>
                  </a:lnTo>
                  <a:lnTo>
                    <a:pt x="1389" y="22539"/>
                  </a:lnTo>
                  <a:lnTo>
                    <a:pt x="1614" y="23177"/>
                  </a:lnTo>
                  <a:lnTo>
                    <a:pt x="1877" y="23796"/>
                  </a:lnTo>
                  <a:lnTo>
                    <a:pt x="2158" y="24416"/>
                  </a:lnTo>
                  <a:lnTo>
                    <a:pt x="2440" y="25035"/>
                  </a:lnTo>
                  <a:lnTo>
                    <a:pt x="2740" y="25636"/>
                  </a:lnTo>
                  <a:lnTo>
                    <a:pt x="3078" y="26236"/>
                  </a:lnTo>
                  <a:lnTo>
                    <a:pt x="3397" y="26818"/>
                  </a:lnTo>
                  <a:lnTo>
                    <a:pt x="3754" y="27400"/>
                  </a:lnTo>
                  <a:lnTo>
                    <a:pt x="4129" y="27963"/>
                  </a:lnTo>
                  <a:lnTo>
                    <a:pt x="4504" y="28526"/>
                  </a:lnTo>
                  <a:lnTo>
                    <a:pt x="4898" y="29070"/>
                  </a:lnTo>
                  <a:lnTo>
                    <a:pt x="5311" y="29595"/>
                  </a:lnTo>
                  <a:lnTo>
                    <a:pt x="5724" y="30121"/>
                  </a:lnTo>
                  <a:lnTo>
                    <a:pt x="6156" y="30628"/>
                  </a:lnTo>
                  <a:lnTo>
                    <a:pt x="6606" y="31116"/>
                  </a:lnTo>
                  <a:lnTo>
                    <a:pt x="7057" y="31585"/>
                  </a:lnTo>
                  <a:lnTo>
                    <a:pt x="7526" y="32054"/>
                  </a:lnTo>
                  <a:lnTo>
                    <a:pt x="8014" y="32504"/>
                  </a:lnTo>
                  <a:lnTo>
                    <a:pt x="8502" y="32936"/>
                  </a:lnTo>
                  <a:lnTo>
                    <a:pt x="8990" y="33349"/>
                  </a:lnTo>
                  <a:lnTo>
                    <a:pt x="9496" y="33743"/>
                  </a:lnTo>
                  <a:lnTo>
                    <a:pt x="10022" y="34137"/>
                  </a:lnTo>
                  <a:lnTo>
                    <a:pt x="10547" y="34494"/>
                  </a:lnTo>
                  <a:lnTo>
                    <a:pt x="11073" y="34831"/>
                  </a:lnTo>
                  <a:lnTo>
                    <a:pt x="11617" y="35150"/>
                  </a:lnTo>
                  <a:lnTo>
                    <a:pt x="12161" y="35451"/>
                  </a:lnTo>
                  <a:lnTo>
                    <a:pt x="12724" y="35732"/>
                  </a:lnTo>
                  <a:lnTo>
                    <a:pt x="13287" y="35995"/>
                  </a:lnTo>
                  <a:lnTo>
                    <a:pt x="13850" y="36239"/>
                  </a:lnTo>
                  <a:lnTo>
                    <a:pt x="14432" y="36445"/>
                  </a:lnTo>
                  <a:lnTo>
                    <a:pt x="15014" y="36633"/>
                  </a:lnTo>
                  <a:lnTo>
                    <a:pt x="15558" y="36783"/>
                  </a:lnTo>
                  <a:lnTo>
                    <a:pt x="16102" y="36896"/>
                  </a:lnTo>
                  <a:lnTo>
                    <a:pt x="16628" y="36971"/>
                  </a:lnTo>
                  <a:lnTo>
                    <a:pt x="17153" y="37027"/>
                  </a:lnTo>
                  <a:lnTo>
                    <a:pt x="17660" y="37027"/>
                  </a:lnTo>
                  <a:lnTo>
                    <a:pt x="18167" y="37008"/>
                  </a:lnTo>
                  <a:lnTo>
                    <a:pt x="18654" y="36952"/>
                  </a:lnTo>
                  <a:lnTo>
                    <a:pt x="19142" y="36858"/>
                  </a:lnTo>
                  <a:lnTo>
                    <a:pt x="19612" y="36746"/>
                  </a:lnTo>
                  <a:lnTo>
                    <a:pt x="20062" y="36595"/>
                  </a:lnTo>
                  <a:lnTo>
                    <a:pt x="20512" y="36408"/>
                  </a:lnTo>
                  <a:lnTo>
                    <a:pt x="20944" y="36201"/>
                  </a:lnTo>
                  <a:lnTo>
                    <a:pt x="21376" y="35957"/>
                  </a:lnTo>
                  <a:lnTo>
                    <a:pt x="21789" y="35695"/>
                  </a:lnTo>
                  <a:lnTo>
                    <a:pt x="22201" y="35413"/>
                  </a:lnTo>
                  <a:lnTo>
                    <a:pt x="22596" y="35094"/>
                  </a:lnTo>
                  <a:lnTo>
                    <a:pt x="22971" y="34756"/>
                  </a:lnTo>
                  <a:lnTo>
                    <a:pt x="23346" y="34400"/>
                  </a:lnTo>
                  <a:lnTo>
                    <a:pt x="23703" y="34006"/>
                  </a:lnTo>
                  <a:lnTo>
                    <a:pt x="24059" y="33612"/>
                  </a:lnTo>
                  <a:lnTo>
                    <a:pt x="24397" y="33180"/>
                  </a:lnTo>
                  <a:lnTo>
                    <a:pt x="24716" y="32729"/>
                  </a:lnTo>
                  <a:lnTo>
                    <a:pt x="25016" y="32260"/>
                  </a:lnTo>
                  <a:lnTo>
                    <a:pt x="25317" y="31772"/>
                  </a:lnTo>
                  <a:lnTo>
                    <a:pt x="25598" y="31266"/>
                  </a:lnTo>
                  <a:lnTo>
                    <a:pt x="25880" y="30759"/>
                  </a:lnTo>
                  <a:lnTo>
                    <a:pt x="26142" y="30215"/>
                  </a:lnTo>
                  <a:lnTo>
                    <a:pt x="26386" y="29670"/>
                  </a:lnTo>
                  <a:lnTo>
                    <a:pt x="26612" y="29107"/>
                  </a:lnTo>
                  <a:lnTo>
                    <a:pt x="26837" y="28526"/>
                  </a:lnTo>
                  <a:lnTo>
                    <a:pt x="27043" y="27925"/>
                  </a:lnTo>
                  <a:lnTo>
                    <a:pt x="27250" y="27325"/>
                  </a:lnTo>
                  <a:lnTo>
                    <a:pt x="27419" y="26705"/>
                  </a:lnTo>
                  <a:lnTo>
                    <a:pt x="27587" y="26086"/>
                  </a:lnTo>
                  <a:lnTo>
                    <a:pt x="27738" y="25448"/>
                  </a:lnTo>
                  <a:lnTo>
                    <a:pt x="27869" y="24791"/>
                  </a:lnTo>
                  <a:lnTo>
                    <a:pt x="28000" y="24134"/>
                  </a:lnTo>
                  <a:lnTo>
                    <a:pt x="28113" y="23477"/>
                  </a:lnTo>
                  <a:lnTo>
                    <a:pt x="28207" y="22821"/>
                  </a:lnTo>
                  <a:lnTo>
                    <a:pt x="28282" y="22145"/>
                  </a:lnTo>
                  <a:lnTo>
                    <a:pt x="28338" y="21469"/>
                  </a:lnTo>
                  <a:lnTo>
                    <a:pt x="28394" y="20794"/>
                  </a:lnTo>
                  <a:lnTo>
                    <a:pt x="28432" y="20099"/>
                  </a:lnTo>
                  <a:lnTo>
                    <a:pt x="28451" y="19424"/>
                  </a:lnTo>
                  <a:lnTo>
                    <a:pt x="28451" y="18729"/>
                  </a:lnTo>
                  <a:lnTo>
                    <a:pt x="28432" y="18054"/>
                  </a:lnTo>
                  <a:lnTo>
                    <a:pt x="28413" y="17359"/>
                  </a:lnTo>
                  <a:lnTo>
                    <a:pt x="28357" y="16684"/>
                  </a:lnTo>
                  <a:lnTo>
                    <a:pt x="28301" y="15989"/>
                  </a:lnTo>
                  <a:lnTo>
                    <a:pt x="28226" y="15314"/>
                  </a:lnTo>
                  <a:lnTo>
                    <a:pt x="28132" y="14638"/>
                  </a:lnTo>
                  <a:lnTo>
                    <a:pt x="28019" y="13963"/>
                  </a:lnTo>
                  <a:lnTo>
                    <a:pt x="27907" y="13306"/>
                  </a:lnTo>
                  <a:lnTo>
                    <a:pt x="27756" y="12630"/>
                  </a:lnTo>
                  <a:lnTo>
                    <a:pt x="27587" y="11973"/>
                  </a:lnTo>
                  <a:lnTo>
                    <a:pt x="27419" y="11335"/>
                  </a:lnTo>
                  <a:lnTo>
                    <a:pt x="27231" y="10697"/>
                  </a:lnTo>
                  <a:lnTo>
                    <a:pt x="27006" y="10078"/>
                  </a:lnTo>
                  <a:lnTo>
                    <a:pt x="26781" y="9459"/>
                  </a:lnTo>
                  <a:lnTo>
                    <a:pt x="26537" y="8839"/>
                  </a:lnTo>
                  <a:lnTo>
                    <a:pt x="26274" y="8258"/>
                  </a:lnTo>
                  <a:lnTo>
                    <a:pt x="25992" y="7676"/>
                  </a:lnTo>
                  <a:lnTo>
                    <a:pt x="25692" y="7094"/>
                  </a:lnTo>
                  <a:lnTo>
                    <a:pt x="25373" y="6550"/>
                  </a:lnTo>
                  <a:lnTo>
                    <a:pt x="25035" y="6006"/>
                  </a:lnTo>
                  <a:lnTo>
                    <a:pt x="24697" y="5499"/>
                  </a:lnTo>
                  <a:lnTo>
                    <a:pt x="24360" y="5030"/>
                  </a:lnTo>
                  <a:lnTo>
                    <a:pt x="24003" y="4579"/>
                  </a:lnTo>
                  <a:lnTo>
                    <a:pt x="23646" y="4148"/>
                  </a:lnTo>
                  <a:lnTo>
                    <a:pt x="23271" y="3754"/>
                  </a:lnTo>
                  <a:lnTo>
                    <a:pt x="22915" y="3378"/>
                  </a:lnTo>
                  <a:lnTo>
                    <a:pt x="22520" y="3022"/>
                  </a:lnTo>
                  <a:lnTo>
                    <a:pt x="22145" y="2684"/>
                  </a:lnTo>
                  <a:lnTo>
                    <a:pt x="21770" y="2384"/>
                  </a:lnTo>
                  <a:lnTo>
                    <a:pt x="21376" y="2083"/>
                  </a:lnTo>
                  <a:lnTo>
                    <a:pt x="20982" y="1821"/>
                  </a:lnTo>
                  <a:lnTo>
                    <a:pt x="20587" y="1577"/>
                  </a:lnTo>
                  <a:lnTo>
                    <a:pt x="20175" y="1351"/>
                  </a:lnTo>
                  <a:lnTo>
                    <a:pt x="19781" y="1164"/>
                  </a:lnTo>
                  <a:lnTo>
                    <a:pt x="19368" y="976"/>
                  </a:lnTo>
                  <a:lnTo>
                    <a:pt x="18974" y="807"/>
                  </a:lnTo>
                  <a:lnTo>
                    <a:pt x="18561" y="657"/>
                  </a:lnTo>
                  <a:lnTo>
                    <a:pt x="18167" y="526"/>
                  </a:lnTo>
                  <a:lnTo>
                    <a:pt x="17754" y="394"/>
                  </a:lnTo>
                  <a:lnTo>
                    <a:pt x="17341" y="300"/>
                  </a:lnTo>
                  <a:lnTo>
                    <a:pt x="16947" y="225"/>
                  </a:lnTo>
                  <a:lnTo>
                    <a:pt x="16534" y="150"/>
                  </a:lnTo>
                  <a:lnTo>
                    <a:pt x="16121" y="94"/>
                  </a:lnTo>
                  <a:lnTo>
                    <a:pt x="15727" y="56"/>
                  </a:lnTo>
                  <a:lnTo>
                    <a:pt x="15333" y="19"/>
                  </a:lnTo>
                  <a:lnTo>
                    <a:pt x="14920" y="0"/>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5"/>
            <p:cNvSpPr/>
            <p:nvPr/>
          </p:nvSpPr>
          <p:spPr>
            <a:xfrm>
              <a:off x="1450275" y="955000"/>
              <a:ext cx="1040650" cy="1278525"/>
            </a:xfrm>
            <a:custGeom>
              <a:avLst/>
              <a:gdLst/>
              <a:ahLst/>
              <a:cxnLst/>
              <a:rect l="l" t="t" r="r" b="b"/>
              <a:pathLst>
                <a:path w="41626" h="51141" extrusionOk="0">
                  <a:moveTo>
                    <a:pt x="28845" y="1"/>
                  </a:moveTo>
                  <a:lnTo>
                    <a:pt x="28526" y="19"/>
                  </a:lnTo>
                  <a:lnTo>
                    <a:pt x="28207" y="38"/>
                  </a:lnTo>
                  <a:lnTo>
                    <a:pt x="27907" y="57"/>
                  </a:lnTo>
                  <a:lnTo>
                    <a:pt x="27588" y="113"/>
                  </a:lnTo>
                  <a:lnTo>
                    <a:pt x="27288" y="170"/>
                  </a:lnTo>
                  <a:lnTo>
                    <a:pt x="26969" y="245"/>
                  </a:lnTo>
                  <a:lnTo>
                    <a:pt x="26669" y="320"/>
                  </a:lnTo>
                  <a:lnTo>
                    <a:pt x="26368" y="414"/>
                  </a:lnTo>
                  <a:lnTo>
                    <a:pt x="26068" y="526"/>
                  </a:lnTo>
                  <a:lnTo>
                    <a:pt x="25787" y="639"/>
                  </a:lnTo>
                  <a:lnTo>
                    <a:pt x="25486" y="789"/>
                  </a:lnTo>
                  <a:lnTo>
                    <a:pt x="25205" y="920"/>
                  </a:lnTo>
                  <a:lnTo>
                    <a:pt x="24904" y="1089"/>
                  </a:lnTo>
                  <a:lnTo>
                    <a:pt x="24623" y="1277"/>
                  </a:lnTo>
                  <a:lnTo>
                    <a:pt x="24360" y="1464"/>
                  </a:lnTo>
                  <a:lnTo>
                    <a:pt x="24079" y="1671"/>
                  </a:lnTo>
                  <a:lnTo>
                    <a:pt x="23816" y="1877"/>
                  </a:lnTo>
                  <a:lnTo>
                    <a:pt x="23553" y="2121"/>
                  </a:lnTo>
                  <a:lnTo>
                    <a:pt x="23291" y="2365"/>
                  </a:lnTo>
                  <a:lnTo>
                    <a:pt x="23028" y="2628"/>
                  </a:lnTo>
                  <a:lnTo>
                    <a:pt x="22784" y="2891"/>
                  </a:lnTo>
                  <a:lnTo>
                    <a:pt x="22540" y="3191"/>
                  </a:lnTo>
                  <a:lnTo>
                    <a:pt x="22296" y="3491"/>
                  </a:lnTo>
                  <a:lnTo>
                    <a:pt x="22071" y="3810"/>
                  </a:lnTo>
                  <a:lnTo>
                    <a:pt x="21845" y="4148"/>
                  </a:lnTo>
                  <a:lnTo>
                    <a:pt x="21620" y="4486"/>
                  </a:lnTo>
                  <a:lnTo>
                    <a:pt x="21395" y="4842"/>
                  </a:lnTo>
                  <a:lnTo>
                    <a:pt x="21170" y="5180"/>
                  </a:lnTo>
                  <a:lnTo>
                    <a:pt x="20945" y="5481"/>
                  </a:lnTo>
                  <a:lnTo>
                    <a:pt x="20701" y="5781"/>
                  </a:lnTo>
                  <a:lnTo>
                    <a:pt x="20476" y="6081"/>
                  </a:lnTo>
                  <a:lnTo>
                    <a:pt x="20232" y="6344"/>
                  </a:lnTo>
                  <a:lnTo>
                    <a:pt x="19988" y="6607"/>
                  </a:lnTo>
                  <a:lnTo>
                    <a:pt x="19744" y="6851"/>
                  </a:lnTo>
                  <a:lnTo>
                    <a:pt x="19237" y="7301"/>
                  </a:lnTo>
                  <a:lnTo>
                    <a:pt x="18730" y="7695"/>
                  </a:lnTo>
                  <a:lnTo>
                    <a:pt x="18223" y="8052"/>
                  </a:lnTo>
                  <a:lnTo>
                    <a:pt x="17698" y="8389"/>
                  </a:lnTo>
                  <a:lnTo>
                    <a:pt x="17191" y="8671"/>
                  </a:lnTo>
                  <a:lnTo>
                    <a:pt x="16666" y="8934"/>
                  </a:lnTo>
                  <a:lnTo>
                    <a:pt x="16159" y="9178"/>
                  </a:lnTo>
                  <a:lnTo>
                    <a:pt x="15652" y="9403"/>
                  </a:lnTo>
                  <a:lnTo>
                    <a:pt x="14658" y="9816"/>
                  </a:lnTo>
                  <a:lnTo>
                    <a:pt x="13701" y="10210"/>
                  </a:lnTo>
                  <a:lnTo>
                    <a:pt x="13250" y="10397"/>
                  </a:lnTo>
                  <a:lnTo>
                    <a:pt x="12819" y="10604"/>
                  </a:lnTo>
                  <a:lnTo>
                    <a:pt x="12406" y="10829"/>
                  </a:lnTo>
                  <a:lnTo>
                    <a:pt x="12012" y="11073"/>
                  </a:lnTo>
                  <a:lnTo>
                    <a:pt x="11636" y="11336"/>
                  </a:lnTo>
                  <a:lnTo>
                    <a:pt x="11299" y="11617"/>
                  </a:lnTo>
                  <a:lnTo>
                    <a:pt x="11148" y="11767"/>
                  </a:lnTo>
                  <a:lnTo>
                    <a:pt x="10980" y="11936"/>
                  </a:lnTo>
                  <a:lnTo>
                    <a:pt x="10848" y="12105"/>
                  </a:lnTo>
                  <a:lnTo>
                    <a:pt x="10698" y="12293"/>
                  </a:lnTo>
                  <a:lnTo>
                    <a:pt x="10585" y="12499"/>
                  </a:lnTo>
                  <a:lnTo>
                    <a:pt x="10454" y="12687"/>
                  </a:lnTo>
                  <a:lnTo>
                    <a:pt x="10341" y="12912"/>
                  </a:lnTo>
                  <a:lnTo>
                    <a:pt x="10248" y="13137"/>
                  </a:lnTo>
                  <a:lnTo>
                    <a:pt x="10154" y="13381"/>
                  </a:lnTo>
                  <a:lnTo>
                    <a:pt x="10079" y="13625"/>
                  </a:lnTo>
                  <a:lnTo>
                    <a:pt x="10004" y="13907"/>
                  </a:lnTo>
                  <a:lnTo>
                    <a:pt x="9929" y="14188"/>
                  </a:lnTo>
                  <a:lnTo>
                    <a:pt x="9891" y="14470"/>
                  </a:lnTo>
                  <a:lnTo>
                    <a:pt x="9835" y="14789"/>
                  </a:lnTo>
                  <a:lnTo>
                    <a:pt x="9816" y="15108"/>
                  </a:lnTo>
                  <a:lnTo>
                    <a:pt x="9797" y="15464"/>
                  </a:lnTo>
                  <a:lnTo>
                    <a:pt x="9778" y="15821"/>
                  </a:lnTo>
                  <a:lnTo>
                    <a:pt x="9778" y="16196"/>
                  </a:lnTo>
                  <a:lnTo>
                    <a:pt x="9797" y="16591"/>
                  </a:lnTo>
                  <a:lnTo>
                    <a:pt x="9835" y="17022"/>
                  </a:lnTo>
                  <a:lnTo>
                    <a:pt x="9854" y="17435"/>
                  </a:lnTo>
                  <a:lnTo>
                    <a:pt x="9872" y="17848"/>
                  </a:lnTo>
                  <a:lnTo>
                    <a:pt x="9872" y="18261"/>
                  </a:lnTo>
                  <a:lnTo>
                    <a:pt x="9835" y="18655"/>
                  </a:lnTo>
                  <a:lnTo>
                    <a:pt x="9816" y="19049"/>
                  </a:lnTo>
                  <a:lnTo>
                    <a:pt x="9760" y="19443"/>
                  </a:lnTo>
                  <a:lnTo>
                    <a:pt x="9703" y="19818"/>
                  </a:lnTo>
                  <a:lnTo>
                    <a:pt x="9628" y="20194"/>
                  </a:lnTo>
                  <a:lnTo>
                    <a:pt x="9534" y="20550"/>
                  </a:lnTo>
                  <a:lnTo>
                    <a:pt x="9441" y="20926"/>
                  </a:lnTo>
                  <a:lnTo>
                    <a:pt x="9328" y="21263"/>
                  </a:lnTo>
                  <a:lnTo>
                    <a:pt x="9197" y="21620"/>
                  </a:lnTo>
                  <a:lnTo>
                    <a:pt x="9065" y="21958"/>
                  </a:lnTo>
                  <a:lnTo>
                    <a:pt x="8915" y="22277"/>
                  </a:lnTo>
                  <a:lnTo>
                    <a:pt x="8765" y="22596"/>
                  </a:lnTo>
                  <a:lnTo>
                    <a:pt x="8615" y="22915"/>
                  </a:lnTo>
                  <a:lnTo>
                    <a:pt x="8258" y="23534"/>
                  </a:lnTo>
                  <a:lnTo>
                    <a:pt x="7883" y="24116"/>
                  </a:lnTo>
                  <a:lnTo>
                    <a:pt x="7470" y="24679"/>
                  </a:lnTo>
                  <a:lnTo>
                    <a:pt x="7057" y="25204"/>
                  </a:lnTo>
                  <a:lnTo>
                    <a:pt x="6607" y="25711"/>
                  </a:lnTo>
                  <a:lnTo>
                    <a:pt x="6138" y="26180"/>
                  </a:lnTo>
                  <a:lnTo>
                    <a:pt x="5669" y="26631"/>
                  </a:lnTo>
                  <a:lnTo>
                    <a:pt x="5199" y="27044"/>
                  </a:lnTo>
                  <a:lnTo>
                    <a:pt x="4711" y="27456"/>
                  </a:lnTo>
                  <a:lnTo>
                    <a:pt x="4242" y="27813"/>
                  </a:lnTo>
                  <a:lnTo>
                    <a:pt x="3773" y="28151"/>
                  </a:lnTo>
                  <a:lnTo>
                    <a:pt x="3304" y="28470"/>
                  </a:lnTo>
                  <a:lnTo>
                    <a:pt x="2872" y="28770"/>
                  </a:lnTo>
                  <a:lnTo>
                    <a:pt x="2441" y="29033"/>
                  </a:lnTo>
                  <a:lnTo>
                    <a:pt x="1652" y="29483"/>
                  </a:lnTo>
                  <a:lnTo>
                    <a:pt x="977" y="29821"/>
                  </a:lnTo>
                  <a:lnTo>
                    <a:pt x="470" y="30084"/>
                  </a:lnTo>
                  <a:lnTo>
                    <a:pt x="1" y="30271"/>
                  </a:lnTo>
                  <a:lnTo>
                    <a:pt x="433" y="31566"/>
                  </a:lnTo>
                  <a:lnTo>
                    <a:pt x="883" y="32918"/>
                  </a:lnTo>
                  <a:lnTo>
                    <a:pt x="1390" y="34306"/>
                  </a:lnTo>
                  <a:lnTo>
                    <a:pt x="1652" y="35019"/>
                  </a:lnTo>
                  <a:lnTo>
                    <a:pt x="1915" y="35733"/>
                  </a:lnTo>
                  <a:lnTo>
                    <a:pt x="2215" y="36427"/>
                  </a:lnTo>
                  <a:lnTo>
                    <a:pt x="2516" y="37121"/>
                  </a:lnTo>
                  <a:lnTo>
                    <a:pt x="2835" y="37816"/>
                  </a:lnTo>
                  <a:lnTo>
                    <a:pt x="3173" y="38491"/>
                  </a:lnTo>
                  <a:lnTo>
                    <a:pt x="3529" y="39167"/>
                  </a:lnTo>
                  <a:lnTo>
                    <a:pt x="3904" y="39805"/>
                  </a:lnTo>
                  <a:lnTo>
                    <a:pt x="4299" y="40424"/>
                  </a:lnTo>
                  <a:lnTo>
                    <a:pt x="4711" y="41025"/>
                  </a:lnTo>
                  <a:lnTo>
                    <a:pt x="5162" y="41607"/>
                  </a:lnTo>
                  <a:lnTo>
                    <a:pt x="5612" y="42132"/>
                  </a:lnTo>
                  <a:lnTo>
                    <a:pt x="6100" y="42639"/>
                  </a:lnTo>
                  <a:lnTo>
                    <a:pt x="6363" y="42883"/>
                  </a:lnTo>
                  <a:lnTo>
                    <a:pt x="6626" y="43108"/>
                  </a:lnTo>
                  <a:lnTo>
                    <a:pt x="6888" y="43333"/>
                  </a:lnTo>
                  <a:lnTo>
                    <a:pt x="7151" y="43540"/>
                  </a:lnTo>
                  <a:lnTo>
                    <a:pt x="7433" y="43746"/>
                  </a:lnTo>
                  <a:lnTo>
                    <a:pt x="7733" y="43934"/>
                  </a:lnTo>
                  <a:lnTo>
                    <a:pt x="8014" y="44103"/>
                  </a:lnTo>
                  <a:lnTo>
                    <a:pt x="8315" y="44253"/>
                  </a:lnTo>
                  <a:lnTo>
                    <a:pt x="8634" y="44403"/>
                  </a:lnTo>
                  <a:lnTo>
                    <a:pt x="8953" y="44553"/>
                  </a:lnTo>
                  <a:lnTo>
                    <a:pt x="9272" y="44666"/>
                  </a:lnTo>
                  <a:lnTo>
                    <a:pt x="9610" y="44778"/>
                  </a:lnTo>
                  <a:lnTo>
                    <a:pt x="9947" y="44872"/>
                  </a:lnTo>
                  <a:lnTo>
                    <a:pt x="10304" y="44966"/>
                  </a:lnTo>
                  <a:lnTo>
                    <a:pt x="10660" y="45022"/>
                  </a:lnTo>
                  <a:lnTo>
                    <a:pt x="11017" y="45078"/>
                  </a:lnTo>
                  <a:lnTo>
                    <a:pt x="11392" y="45116"/>
                  </a:lnTo>
                  <a:lnTo>
                    <a:pt x="11786" y="45135"/>
                  </a:lnTo>
                  <a:lnTo>
                    <a:pt x="12181" y="45135"/>
                  </a:lnTo>
                  <a:lnTo>
                    <a:pt x="12575" y="45116"/>
                  </a:lnTo>
                  <a:lnTo>
                    <a:pt x="12988" y="45078"/>
                  </a:lnTo>
                  <a:lnTo>
                    <a:pt x="13419" y="45022"/>
                  </a:lnTo>
                  <a:lnTo>
                    <a:pt x="13832" y="44966"/>
                  </a:lnTo>
                  <a:lnTo>
                    <a:pt x="14282" y="44872"/>
                  </a:lnTo>
                  <a:lnTo>
                    <a:pt x="14733" y="44759"/>
                  </a:lnTo>
                  <a:lnTo>
                    <a:pt x="15183" y="44647"/>
                  </a:lnTo>
                  <a:lnTo>
                    <a:pt x="15465" y="44572"/>
                  </a:lnTo>
                  <a:lnTo>
                    <a:pt x="15728" y="44515"/>
                  </a:lnTo>
                  <a:lnTo>
                    <a:pt x="15990" y="44478"/>
                  </a:lnTo>
                  <a:lnTo>
                    <a:pt x="16253" y="44440"/>
                  </a:lnTo>
                  <a:lnTo>
                    <a:pt x="16516" y="44422"/>
                  </a:lnTo>
                  <a:lnTo>
                    <a:pt x="17022" y="44422"/>
                  </a:lnTo>
                  <a:lnTo>
                    <a:pt x="17266" y="44440"/>
                  </a:lnTo>
                  <a:lnTo>
                    <a:pt x="17773" y="44515"/>
                  </a:lnTo>
                  <a:lnTo>
                    <a:pt x="18242" y="44609"/>
                  </a:lnTo>
                  <a:lnTo>
                    <a:pt x="18711" y="44759"/>
                  </a:lnTo>
                  <a:lnTo>
                    <a:pt x="19162" y="44947"/>
                  </a:lnTo>
                  <a:lnTo>
                    <a:pt x="19612" y="45154"/>
                  </a:lnTo>
                  <a:lnTo>
                    <a:pt x="20044" y="45398"/>
                  </a:lnTo>
                  <a:lnTo>
                    <a:pt x="20457" y="45679"/>
                  </a:lnTo>
                  <a:lnTo>
                    <a:pt x="20851" y="45961"/>
                  </a:lnTo>
                  <a:lnTo>
                    <a:pt x="21226" y="46261"/>
                  </a:lnTo>
                  <a:lnTo>
                    <a:pt x="21602" y="46580"/>
                  </a:lnTo>
                  <a:lnTo>
                    <a:pt x="21958" y="46918"/>
                  </a:lnTo>
                  <a:lnTo>
                    <a:pt x="22296" y="47255"/>
                  </a:lnTo>
                  <a:lnTo>
                    <a:pt x="22615" y="47612"/>
                  </a:lnTo>
                  <a:lnTo>
                    <a:pt x="22915" y="47950"/>
                  </a:lnTo>
                  <a:lnTo>
                    <a:pt x="23197" y="48306"/>
                  </a:lnTo>
                  <a:lnTo>
                    <a:pt x="23459" y="48644"/>
                  </a:lnTo>
                  <a:lnTo>
                    <a:pt x="23929" y="49301"/>
                  </a:lnTo>
                  <a:lnTo>
                    <a:pt x="24323" y="49902"/>
                  </a:lnTo>
                  <a:lnTo>
                    <a:pt x="24642" y="50408"/>
                  </a:lnTo>
                  <a:lnTo>
                    <a:pt x="24867" y="50802"/>
                  </a:lnTo>
                  <a:lnTo>
                    <a:pt x="25055" y="51140"/>
                  </a:lnTo>
                  <a:lnTo>
                    <a:pt x="25449" y="50802"/>
                  </a:lnTo>
                  <a:lnTo>
                    <a:pt x="25880" y="50408"/>
                  </a:lnTo>
                  <a:lnTo>
                    <a:pt x="26443" y="49845"/>
                  </a:lnTo>
                  <a:lnTo>
                    <a:pt x="27081" y="49170"/>
                  </a:lnTo>
                  <a:lnTo>
                    <a:pt x="27419" y="48776"/>
                  </a:lnTo>
                  <a:lnTo>
                    <a:pt x="27757" y="48363"/>
                  </a:lnTo>
                  <a:lnTo>
                    <a:pt x="28114" y="47912"/>
                  </a:lnTo>
                  <a:lnTo>
                    <a:pt x="28470" y="47443"/>
                  </a:lnTo>
                  <a:lnTo>
                    <a:pt x="28808" y="46955"/>
                  </a:lnTo>
                  <a:lnTo>
                    <a:pt x="29165" y="46448"/>
                  </a:lnTo>
                  <a:lnTo>
                    <a:pt x="29484" y="45904"/>
                  </a:lnTo>
                  <a:lnTo>
                    <a:pt x="29803" y="45341"/>
                  </a:lnTo>
                  <a:lnTo>
                    <a:pt x="30084" y="44759"/>
                  </a:lnTo>
                  <a:lnTo>
                    <a:pt x="30347" y="44178"/>
                  </a:lnTo>
                  <a:lnTo>
                    <a:pt x="30591" y="43558"/>
                  </a:lnTo>
                  <a:lnTo>
                    <a:pt x="30797" y="42939"/>
                  </a:lnTo>
                  <a:lnTo>
                    <a:pt x="30966" y="42301"/>
                  </a:lnTo>
                  <a:lnTo>
                    <a:pt x="31041" y="41982"/>
                  </a:lnTo>
                  <a:lnTo>
                    <a:pt x="31098" y="41644"/>
                  </a:lnTo>
                  <a:lnTo>
                    <a:pt x="31135" y="41325"/>
                  </a:lnTo>
                  <a:lnTo>
                    <a:pt x="31173" y="40987"/>
                  </a:lnTo>
                  <a:lnTo>
                    <a:pt x="31191" y="40668"/>
                  </a:lnTo>
                  <a:lnTo>
                    <a:pt x="31210" y="40330"/>
                  </a:lnTo>
                  <a:lnTo>
                    <a:pt x="31210" y="39993"/>
                  </a:lnTo>
                  <a:lnTo>
                    <a:pt x="31191" y="39655"/>
                  </a:lnTo>
                  <a:lnTo>
                    <a:pt x="31154" y="39317"/>
                  </a:lnTo>
                  <a:lnTo>
                    <a:pt x="31098" y="38961"/>
                  </a:lnTo>
                  <a:lnTo>
                    <a:pt x="31041" y="38623"/>
                  </a:lnTo>
                  <a:lnTo>
                    <a:pt x="30966" y="38285"/>
                  </a:lnTo>
                  <a:lnTo>
                    <a:pt x="30872" y="37928"/>
                  </a:lnTo>
                  <a:lnTo>
                    <a:pt x="30760" y="37591"/>
                  </a:lnTo>
                  <a:lnTo>
                    <a:pt x="30628" y="37253"/>
                  </a:lnTo>
                  <a:lnTo>
                    <a:pt x="30478" y="36896"/>
                  </a:lnTo>
                  <a:lnTo>
                    <a:pt x="30309" y="36558"/>
                  </a:lnTo>
                  <a:lnTo>
                    <a:pt x="30122" y="36202"/>
                  </a:lnTo>
                  <a:lnTo>
                    <a:pt x="29746" y="35526"/>
                  </a:lnTo>
                  <a:lnTo>
                    <a:pt x="29371" y="34757"/>
                  </a:lnTo>
                  <a:lnTo>
                    <a:pt x="29202" y="34363"/>
                  </a:lnTo>
                  <a:lnTo>
                    <a:pt x="29014" y="33950"/>
                  </a:lnTo>
                  <a:lnTo>
                    <a:pt x="28845" y="33518"/>
                  </a:lnTo>
                  <a:lnTo>
                    <a:pt x="28695" y="33068"/>
                  </a:lnTo>
                  <a:lnTo>
                    <a:pt x="28545" y="32599"/>
                  </a:lnTo>
                  <a:lnTo>
                    <a:pt x="28433" y="32148"/>
                  </a:lnTo>
                  <a:lnTo>
                    <a:pt x="28320" y="31660"/>
                  </a:lnTo>
                  <a:lnTo>
                    <a:pt x="28226" y="31172"/>
                  </a:lnTo>
                  <a:lnTo>
                    <a:pt x="28151" y="30684"/>
                  </a:lnTo>
                  <a:lnTo>
                    <a:pt x="28114" y="30178"/>
                  </a:lnTo>
                  <a:lnTo>
                    <a:pt x="28095" y="29690"/>
                  </a:lnTo>
                  <a:lnTo>
                    <a:pt x="28114" y="29183"/>
                  </a:lnTo>
                  <a:lnTo>
                    <a:pt x="28151" y="28658"/>
                  </a:lnTo>
                  <a:lnTo>
                    <a:pt x="28245" y="28151"/>
                  </a:lnTo>
                  <a:lnTo>
                    <a:pt x="28358" y="27644"/>
                  </a:lnTo>
                  <a:lnTo>
                    <a:pt x="28508" y="27137"/>
                  </a:lnTo>
                  <a:lnTo>
                    <a:pt x="28695" y="26612"/>
                  </a:lnTo>
                  <a:lnTo>
                    <a:pt x="28939" y="26105"/>
                  </a:lnTo>
                  <a:lnTo>
                    <a:pt x="29221" y="25599"/>
                  </a:lnTo>
                  <a:lnTo>
                    <a:pt x="29540" y="25111"/>
                  </a:lnTo>
                  <a:lnTo>
                    <a:pt x="29915" y="24623"/>
                  </a:lnTo>
                  <a:lnTo>
                    <a:pt x="30122" y="24379"/>
                  </a:lnTo>
                  <a:lnTo>
                    <a:pt x="30347" y="24135"/>
                  </a:lnTo>
                  <a:lnTo>
                    <a:pt x="30591" y="23891"/>
                  </a:lnTo>
                  <a:lnTo>
                    <a:pt x="30835" y="23647"/>
                  </a:lnTo>
                  <a:lnTo>
                    <a:pt x="31098" y="23422"/>
                  </a:lnTo>
                  <a:lnTo>
                    <a:pt x="31379" y="23196"/>
                  </a:lnTo>
                  <a:lnTo>
                    <a:pt x="31661" y="22952"/>
                  </a:lnTo>
                  <a:lnTo>
                    <a:pt x="31980" y="22727"/>
                  </a:lnTo>
                  <a:lnTo>
                    <a:pt x="32299" y="22502"/>
                  </a:lnTo>
                  <a:lnTo>
                    <a:pt x="32636" y="22296"/>
                  </a:lnTo>
                  <a:lnTo>
                    <a:pt x="33350" y="21845"/>
                  </a:lnTo>
                  <a:lnTo>
                    <a:pt x="34138" y="21432"/>
                  </a:lnTo>
                  <a:lnTo>
                    <a:pt x="34682" y="21151"/>
                  </a:lnTo>
                  <a:lnTo>
                    <a:pt x="35189" y="20869"/>
                  </a:lnTo>
                  <a:lnTo>
                    <a:pt x="35695" y="20588"/>
                  </a:lnTo>
                  <a:lnTo>
                    <a:pt x="36146" y="20306"/>
                  </a:lnTo>
                  <a:lnTo>
                    <a:pt x="36596" y="20025"/>
                  </a:lnTo>
                  <a:lnTo>
                    <a:pt x="37009" y="19743"/>
                  </a:lnTo>
                  <a:lnTo>
                    <a:pt x="37422" y="19462"/>
                  </a:lnTo>
                  <a:lnTo>
                    <a:pt x="37797" y="19162"/>
                  </a:lnTo>
                  <a:lnTo>
                    <a:pt x="38135" y="18880"/>
                  </a:lnTo>
                  <a:lnTo>
                    <a:pt x="38473" y="18580"/>
                  </a:lnTo>
                  <a:lnTo>
                    <a:pt x="38792" y="18298"/>
                  </a:lnTo>
                  <a:lnTo>
                    <a:pt x="39092" y="17998"/>
                  </a:lnTo>
                  <a:lnTo>
                    <a:pt x="39355" y="17717"/>
                  </a:lnTo>
                  <a:lnTo>
                    <a:pt x="39618" y="17416"/>
                  </a:lnTo>
                  <a:lnTo>
                    <a:pt x="39862" y="17135"/>
                  </a:lnTo>
                  <a:lnTo>
                    <a:pt x="40068" y="16834"/>
                  </a:lnTo>
                  <a:lnTo>
                    <a:pt x="40274" y="16553"/>
                  </a:lnTo>
                  <a:lnTo>
                    <a:pt x="40462" y="16271"/>
                  </a:lnTo>
                  <a:lnTo>
                    <a:pt x="40631" y="15971"/>
                  </a:lnTo>
                  <a:lnTo>
                    <a:pt x="40781" y="15690"/>
                  </a:lnTo>
                  <a:lnTo>
                    <a:pt x="40931" y="15408"/>
                  </a:lnTo>
                  <a:lnTo>
                    <a:pt x="41063" y="15127"/>
                  </a:lnTo>
                  <a:lnTo>
                    <a:pt x="41157" y="14845"/>
                  </a:lnTo>
                  <a:lnTo>
                    <a:pt x="41269" y="14564"/>
                  </a:lnTo>
                  <a:lnTo>
                    <a:pt x="41419" y="14019"/>
                  </a:lnTo>
                  <a:lnTo>
                    <a:pt x="41532" y="13494"/>
                  </a:lnTo>
                  <a:lnTo>
                    <a:pt x="41607" y="12969"/>
                  </a:lnTo>
                  <a:lnTo>
                    <a:pt x="41626" y="12481"/>
                  </a:lnTo>
                  <a:lnTo>
                    <a:pt x="41626" y="11993"/>
                  </a:lnTo>
                  <a:lnTo>
                    <a:pt x="41588" y="11523"/>
                  </a:lnTo>
                  <a:lnTo>
                    <a:pt x="41532" y="11073"/>
                  </a:lnTo>
                  <a:lnTo>
                    <a:pt x="41438" y="10641"/>
                  </a:lnTo>
                  <a:lnTo>
                    <a:pt x="41344" y="10247"/>
                  </a:lnTo>
                  <a:lnTo>
                    <a:pt x="41232" y="9872"/>
                  </a:lnTo>
                  <a:lnTo>
                    <a:pt x="41100" y="9534"/>
                  </a:lnTo>
                  <a:lnTo>
                    <a:pt x="40988" y="9215"/>
                  </a:lnTo>
                  <a:lnTo>
                    <a:pt x="40856" y="8934"/>
                  </a:lnTo>
                  <a:lnTo>
                    <a:pt x="40725" y="8671"/>
                  </a:lnTo>
                  <a:lnTo>
                    <a:pt x="40500" y="8277"/>
                  </a:lnTo>
                  <a:lnTo>
                    <a:pt x="40350" y="8014"/>
                  </a:lnTo>
                  <a:lnTo>
                    <a:pt x="40274" y="7939"/>
                  </a:lnTo>
                  <a:lnTo>
                    <a:pt x="39787" y="7170"/>
                  </a:lnTo>
                  <a:lnTo>
                    <a:pt x="39280" y="6438"/>
                  </a:lnTo>
                  <a:lnTo>
                    <a:pt x="38736" y="5743"/>
                  </a:lnTo>
                  <a:lnTo>
                    <a:pt x="38191" y="5068"/>
                  </a:lnTo>
                  <a:lnTo>
                    <a:pt x="37628" y="4448"/>
                  </a:lnTo>
                  <a:lnTo>
                    <a:pt x="37047" y="3867"/>
                  </a:lnTo>
                  <a:lnTo>
                    <a:pt x="36446" y="3304"/>
                  </a:lnTo>
                  <a:lnTo>
                    <a:pt x="35846" y="2797"/>
                  </a:lnTo>
                  <a:lnTo>
                    <a:pt x="35226" y="2328"/>
                  </a:lnTo>
                  <a:lnTo>
                    <a:pt x="34607" y="1896"/>
                  </a:lnTo>
                  <a:lnTo>
                    <a:pt x="33969" y="1521"/>
                  </a:lnTo>
                  <a:lnTo>
                    <a:pt x="33331" y="1164"/>
                  </a:lnTo>
                  <a:lnTo>
                    <a:pt x="32693" y="864"/>
                  </a:lnTo>
                  <a:lnTo>
                    <a:pt x="32055" y="601"/>
                  </a:lnTo>
                  <a:lnTo>
                    <a:pt x="31417" y="395"/>
                  </a:lnTo>
                  <a:lnTo>
                    <a:pt x="30760" y="226"/>
                  </a:lnTo>
                  <a:lnTo>
                    <a:pt x="30441" y="151"/>
                  </a:lnTo>
                  <a:lnTo>
                    <a:pt x="30122" y="113"/>
                  </a:lnTo>
                  <a:lnTo>
                    <a:pt x="29803" y="57"/>
                  </a:lnTo>
                  <a:lnTo>
                    <a:pt x="29484" y="38"/>
                  </a:lnTo>
                  <a:lnTo>
                    <a:pt x="29165" y="19"/>
                  </a:lnTo>
                  <a:lnTo>
                    <a:pt x="28845" y="1"/>
                  </a:ln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5"/>
            <p:cNvSpPr/>
            <p:nvPr/>
          </p:nvSpPr>
          <p:spPr>
            <a:xfrm>
              <a:off x="2238500" y="1812650"/>
              <a:ext cx="370200" cy="133725"/>
            </a:xfrm>
            <a:custGeom>
              <a:avLst/>
              <a:gdLst/>
              <a:ahLst/>
              <a:cxnLst/>
              <a:rect l="l" t="t" r="r" b="b"/>
              <a:pathLst>
                <a:path w="14808" h="5349" extrusionOk="0">
                  <a:moveTo>
                    <a:pt x="0" y="0"/>
                  </a:moveTo>
                  <a:lnTo>
                    <a:pt x="375" y="488"/>
                  </a:lnTo>
                  <a:lnTo>
                    <a:pt x="732" y="957"/>
                  </a:lnTo>
                  <a:lnTo>
                    <a:pt x="1107" y="1408"/>
                  </a:lnTo>
                  <a:lnTo>
                    <a:pt x="1464" y="1821"/>
                  </a:lnTo>
                  <a:lnTo>
                    <a:pt x="1839" y="2215"/>
                  </a:lnTo>
                  <a:lnTo>
                    <a:pt x="2196" y="2571"/>
                  </a:lnTo>
                  <a:lnTo>
                    <a:pt x="2552" y="2909"/>
                  </a:lnTo>
                  <a:lnTo>
                    <a:pt x="2909" y="3209"/>
                  </a:lnTo>
                  <a:lnTo>
                    <a:pt x="3266" y="3491"/>
                  </a:lnTo>
                  <a:lnTo>
                    <a:pt x="3622" y="3754"/>
                  </a:lnTo>
                  <a:lnTo>
                    <a:pt x="3960" y="3998"/>
                  </a:lnTo>
                  <a:lnTo>
                    <a:pt x="4317" y="4223"/>
                  </a:lnTo>
                  <a:lnTo>
                    <a:pt x="4654" y="4411"/>
                  </a:lnTo>
                  <a:lnTo>
                    <a:pt x="4992" y="4598"/>
                  </a:lnTo>
                  <a:lnTo>
                    <a:pt x="5330" y="4748"/>
                  </a:lnTo>
                  <a:lnTo>
                    <a:pt x="5649" y="4880"/>
                  </a:lnTo>
                  <a:lnTo>
                    <a:pt x="5987" y="4992"/>
                  </a:lnTo>
                  <a:lnTo>
                    <a:pt x="6306" y="5105"/>
                  </a:lnTo>
                  <a:lnTo>
                    <a:pt x="6625" y="5180"/>
                  </a:lnTo>
                  <a:lnTo>
                    <a:pt x="6944" y="5255"/>
                  </a:lnTo>
                  <a:lnTo>
                    <a:pt x="7263" y="5293"/>
                  </a:lnTo>
                  <a:lnTo>
                    <a:pt x="7563" y="5330"/>
                  </a:lnTo>
                  <a:lnTo>
                    <a:pt x="7863" y="5349"/>
                  </a:lnTo>
                  <a:lnTo>
                    <a:pt x="8464" y="5349"/>
                  </a:lnTo>
                  <a:lnTo>
                    <a:pt x="8745" y="5330"/>
                  </a:lnTo>
                  <a:lnTo>
                    <a:pt x="9046" y="5293"/>
                  </a:lnTo>
                  <a:lnTo>
                    <a:pt x="9327" y="5255"/>
                  </a:lnTo>
                  <a:lnTo>
                    <a:pt x="9853" y="5124"/>
                  </a:lnTo>
                  <a:lnTo>
                    <a:pt x="10378" y="4974"/>
                  </a:lnTo>
                  <a:lnTo>
                    <a:pt x="10885" y="4786"/>
                  </a:lnTo>
                  <a:lnTo>
                    <a:pt x="11354" y="4561"/>
                  </a:lnTo>
                  <a:lnTo>
                    <a:pt x="11804" y="4317"/>
                  </a:lnTo>
                  <a:lnTo>
                    <a:pt x="12217" y="4073"/>
                  </a:lnTo>
                  <a:lnTo>
                    <a:pt x="12611" y="3810"/>
                  </a:lnTo>
                  <a:lnTo>
                    <a:pt x="12968" y="3529"/>
                  </a:lnTo>
                  <a:lnTo>
                    <a:pt x="13306" y="3266"/>
                  </a:lnTo>
                  <a:lnTo>
                    <a:pt x="13606" y="3003"/>
                  </a:lnTo>
                  <a:lnTo>
                    <a:pt x="13888" y="2759"/>
                  </a:lnTo>
                  <a:lnTo>
                    <a:pt x="14132" y="2515"/>
                  </a:lnTo>
                  <a:lnTo>
                    <a:pt x="14507" y="2121"/>
                  </a:lnTo>
                  <a:lnTo>
                    <a:pt x="14732" y="1840"/>
                  </a:lnTo>
                  <a:lnTo>
                    <a:pt x="14807" y="1746"/>
                  </a:lnTo>
                  <a:lnTo>
                    <a:pt x="0" y="0"/>
                  </a:lnTo>
                  <a:close/>
                </a:path>
              </a:pathLst>
            </a:custGeom>
            <a:solidFill>
              <a:srgbClr val="E55E8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5"/>
            <p:cNvSpPr/>
            <p:nvPr/>
          </p:nvSpPr>
          <p:spPr>
            <a:xfrm>
              <a:off x="2238500" y="1812650"/>
              <a:ext cx="370200" cy="123875"/>
            </a:xfrm>
            <a:custGeom>
              <a:avLst/>
              <a:gdLst/>
              <a:ahLst/>
              <a:cxnLst/>
              <a:rect l="l" t="t" r="r" b="b"/>
              <a:pathLst>
                <a:path w="14808" h="4955" extrusionOk="0">
                  <a:moveTo>
                    <a:pt x="0" y="0"/>
                  </a:moveTo>
                  <a:lnTo>
                    <a:pt x="413" y="563"/>
                  </a:lnTo>
                  <a:lnTo>
                    <a:pt x="845" y="1089"/>
                  </a:lnTo>
                  <a:lnTo>
                    <a:pt x="1258" y="1596"/>
                  </a:lnTo>
                  <a:lnTo>
                    <a:pt x="1689" y="2046"/>
                  </a:lnTo>
                  <a:lnTo>
                    <a:pt x="1971" y="1877"/>
                  </a:lnTo>
                  <a:lnTo>
                    <a:pt x="2252" y="1727"/>
                  </a:lnTo>
                  <a:lnTo>
                    <a:pt x="2552" y="1596"/>
                  </a:lnTo>
                  <a:lnTo>
                    <a:pt x="2871" y="1483"/>
                  </a:lnTo>
                  <a:lnTo>
                    <a:pt x="3172" y="1389"/>
                  </a:lnTo>
                  <a:lnTo>
                    <a:pt x="3491" y="1314"/>
                  </a:lnTo>
                  <a:lnTo>
                    <a:pt x="3810" y="1258"/>
                  </a:lnTo>
                  <a:lnTo>
                    <a:pt x="4129" y="1220"/>
                  </a:lnTo>
                  <a:lnTo>
                    <a:pt x="4448" y="1201"/>
                  </a:lnTo>
                  <a:lnTo>
                    <a:pt x="5086" y="1201"/>
                  </a:lnTo>
                  <a:lnTo>
                    <a:pt x="5405" y="1239"/>
                  </a:lnTo>
                  <a:lnTo>
                    <a:pt x="5724" y="1295"/>
                  </a:lnTo>
                  <a:lnTo>
                    <a:pt x="6043" y="1352"/>
                  </a:lnTo>
                  <a:lnTo>
                    <a:pt x="6362" y="1427"/>
                  </a:lnTo>
                  <a:lnTo>
                    <a:pt x="6662" y="1520"/>
                  </a:lnTo>
                  <a:lnTo>
                    <a:pt x="6981" y="1633"/>
                  </a:lnTo>
                  <a:lnTo>
                    <a:pt x="7282" y="1764"/>
                  </a:lnTo>
                  <a:lnTo>
                    <a:pt x="7563" y="1896"/>
                  </a:lnTo>
                  <a:lnTo>
                    <a:pt x="7845" y="2065"/>
                  </a:lnTo>
                  <a:lnTo>
                    <a:pt x="8126" y="2234"/>
                  </a:lnTo>
                  <a:lnTo>
                    <a:pt x="8389" y="2403"/>
                  </a:lnTo>
                  <a:lnTo>
                    <a:pt x="8652" y="2609"/>
                  </a:lnTo>
                  <a:lnTo>
                    <a:pt x="8896" y="2815"/>
                  </a:lnTo>
                  <a:lnTo>
                    <a:pt x="9140" y="3041"/>
                  </a:lnTo>
                  <a:lnTo>
                    <a:pt x="9365" y="3285"/>
                  </a:lnTo>
                  <a:lnTo>
                    <a:pt x="9571" y="3529"/>
                  </a:lnTo>
                  <a:lnTo>
                    <a:pt x="9778" y="3791"/>
                  </a:lnTo>
                  <a:lnTo>
                    <a:pt x="9947" y="4073"/>
                  </a:lnTo>
                  <a:lnTo>
                    <a:pt x="10115" y="4354"/>
                  </a:lnTo>
                  <a:lnTo>
                    <a:pt x="10266" y="4655"/>
                  </a:lnTo>
                  <a:lnTo>
                    <a:pt x="10397" y="4955"/>
                  </a:lnTo>
                  <a:lnTo>
                    <a:pt x="10904" y="4767"/>
                  </a:lnTo>
                  <a:lnTo>
                    <a:pt x="11373" y="4561"/>
                  </a:lnTo>
                  <a:lnTo>
                    <a:pt x="11804" y="4317"/>
                  </a:lnTo>
                  <a:lnTo>
                    <a:pt x="12236" y="4054"/>
                  </a:lnTo>
                  <a:lnTo>
                    <a:pt x="12630" y="3791"/>
                  </a:lnTo>
                  <a:lnTo>
                    <a:pt x="12987" y="3529"/>
                  </a:lnTo>
                  <a:lnTo>
                    <a:pt x="13325" y="3266"/>
                  </a:lnTo>
                  <a:lnTo>
                    <a:pt x="13625" y="3003"/>
                  </a:lnTo>
                  <a:lnTo>
                    <a:pt x="13888" y="2740"/>
                  </a:lnTo>
                  <a:lnTo>
                    <a:pt x="14132" y="2515"/>
                  </a:lnTo>
                  <a:lnTo>
                    <a:pt x="14507" y="2102"/>
                  </a:lnTo>
                  <a:lnTo>
                    <a:pt x="14732" y="1840"/>
                  </a:lnTo>
                  <a:lnTo>
                    <a:pt x="14807" y="1746"/>
                  </a:lnTo>
                  <a:lnTo>
                    <a:pt x="0" y="0"/>
                  </a:lnTo>
                  <a:close/>
                </a:path>
              </a:pathLst>
            </a:custGeom>
            <a:solidFill>
              <a:srgbClr val="891F3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5"/>
            <p:cNvSpPr/>
            <p:nvPr/>
          </p:nvSpPr>
          <p:spPr>
            <a:xfrm>
              <a:off x="2461350" y="1542400"/>
              <a:ext cx="101350" cy="240250"/>
            </a:xfrm>
            <a:custGeom>
              <a:avLst/>
              <a:gdLst/>
              <a:ahLst/>
              <a:cxnLst/>
              <a:rect l="l" t="t" r="r" b="b"/>
              <a:pathLst>
                <a:path w="4054" h="9610" extrusionOk="0">
                  <a:moveTo>
                    <a:pt x="2384" y="1"/>
                  </a:moveTo>
                  <a:lnTo>
                    <a:pt x="2252" y="263"/>
                  </a:lnTo>
                  <a:lnTo>
                    <a:pt x="2140" y="526"/>
                  </a:lnTo>
                  <a:lnTo>
                    <a:pt x="1952" y="1089"/>
                  </a:lnTo>
                  <a:lnTo>
                    <a:pt x="1802" y="1633"/>
                  </a:lnTo>
                  <a:lnTo>
                    <a:pt x="1671" y="2215"/>
                  </a:lnTo>
                  <a:lnTo>
                    <a:pt x="1633" y="2497"/>
                  </a:lnTo>
                  <a:lnTo>
                    <a:pt x="1596" y="2797"/>
                  </a:lnTo>
                  <a:lnTo>
                    <a:pt x="1558" y="3078"/>
                  </a:lnTo>
                  <a:lnTo>
                    <a:pt x="1539" y="3379"/>
                  </a:lnTo>
                  <a:lnTo>
                    <a:pt x="1539" y="3660"/>
                  </a:lnTo>
                  <a:lnTo>
                    <a:pt x="1539" y="3960"/>
                  </a:lnTo>
                  <a:lnTo>
                    <a:pt x="1539" y="4261"/>
                  </a:lnTo>
                  <a:lnTo>
                    <a:pt x="1558" y="4561"/>
                  </a:lnTo>
                  <a:lnTo>
                    <a:pt x="1633" y="5143"/>
                  </a:lnTo>
                  <a:lnTo>
                    <a:pt x="1746" y="5743"/>
                  </a:lnTo>
                  <a:lnTo>
                    <a:pt x="1915" y="6306"/>
                  </a:lnTo>
                  <a:lnTo>
                    <a:pt x="2008" y="6607"/>
                  </a:lnTo>
                  <a:lnTo>
                    <a:pt x="2121" y="6888"/>
                  </a:lnTo>
                  <a:lnTo>
                    <a:pt x="2234" y="7151"/>
                  </a:lnTo>
                  <a:lnTo>
                    <a:pt x="2365" y="7432"/>
                  </a:lnTo>
                  <a:lnTo>
                    <a:pt x="2515" y="7695"/>
                  </a:lnTo>
                  <a:lnTo>
                    <a:pt x="2665" y="7958"/>
                  </a:lnTo>
                  <a:lnTo>
                    <a:pt x="2834" y="8202"/>
                  </a:lnTo>
                  <a:lnTo>
                    <a:pt x="2999" y="8417"/>
                  </a:lnTo>
                  <a:lnTo>
                    <a:pt x="2722" y="8521"/>
                  </a:lnTo>
                  <a:lnTo>
                    <a:pt x="1802" y="8840"/>
                  </a:lnTo>
                  <a:lnTo>
                    <a:pt x="901" y="9215"/>
                  </a:lnTo>
                  <a:lnTo>
                    <a:pt x="451" y="9403"/>
                  </a:lnTo>
                  <a:lnTo>
                    <a:pt x="0" y="9609"/>
                  </a:lnTo>
                  <a:lnTo>
                    <a:pt x="488" y="9572"/>
                  </a:lnTo>
                  <a:lnTo>
                    <a:pt x="976" y="9515"/>
                  </a:lnTo>
                  <a:lnTo>
                    <a:pt x="1952" y="9384"/>
                  </a:lnTo>
                  <a:lnTo>
                    <a:pt x="2909" y="9215"/>
                  </a:lnTo>
                  <a:lnTo>
                    <a:pt x="3378" y="9140"/>
                  </a:lnTo>
                  <a:lnTo>
                    <a:pt x="3866" y="9028"/>
                  </a:lnTo>
                  <a:lnTo>
                    <a:pt x="4054" y="8314"/>
                  </a:lnTo>
                  <a:lnTo>
                    <a:pt x="4035" y="8296"/>
                  </a:lnTo>
                  <a:lnTo>
                    <a:pt x="4016" y="8277"/>
                  </a:lnTo>
                  <a:lnTo>
                    <a:pt x="3979" y="8221"/>
                  </a:lnTo>
                  <a:lnTo>
                    <a:pt x="3904" y="8127"/>
                  </a:lnTo>
                  <a:lnTo>
                    <a:pt x="3754" y="7920"/>
                  </a:lnTo>
                  <a:lnTo>
                    <a:pt x="3622" y="7695"/>
                  </a:lnTo>
                  <a:lnTo>
                    <a:pt x="3491" y="7470"/>
                  </a:lnTo>
                  <a:lnTo>
                    <a:pt x="3360" y="7226"/>
                  </a:lnTo>
                  <a:lnTo>
                    <a:pt x="3247" y="7001"/>
                  </a:lnTo>
                  <a:lnTo>
                    <a:pt x="3041" y="6513"/>
                  </a:lnTo>
                  <a:lnTo>
                    <a:pt x="2853" y="6006"/>
                  </a:lnTo>
                  <a:lnTo>
                    <a:pt x="2703" y="5499"/>
                  </a:lnTo>
                  <a:lnTo>
                    <a:pt x="2571" y="4974"/>
                  </a:lnTo>
                  <a:lnTo>
                    <a:pt x="2478" y="4448"/>
                  </a:lnTo>
                  <a:lnTo>
                    <a:pt x="2403" y="3904"/>
                  </a:lnTo>
                  <a:lnTo>
                    <a:pt x="2346" y="3360"/>
                  </a:lnTo>
                  <a:lnTo>
                    <a:pt x="2309" y="2816"/>
                  </a:lnTo>
                  <a:lnTo>
                    <a:pt x="2309" y="2271"/>
                  </a:lnTo>
                  <a:lnTo>
                    <a:pt x="2309" y="1708"/>
                  </a:lnTo>
                  <a:lnTo>
                    <a:pt x="2327" y="1145"/>
                  </a:lnTo>
                  <a:lnTo>
                    <a:pt x="2346" y="582"/>
                  </a:lnTo>
                  <a:lnTo>
                    <a:pt x="2384" y="1"/>
                  </a:lnTo>
                  <a:close/>
                </a:path>
              </a:pathLst>
            </a:custGeom>
            <a:solidFill>
              <a:srgbClr val="BC62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5"/>
            <p:cNvSpPr/>
            <p:nvPr/>
          </p:nvSpPr>
          <p:spPr>
            <a:xfrm>
              <a:off x="2539700" y="1443875"/>
              <a:ext cx="160950" cy="92925"/>
            </a:xfrm>
            <a:custGeom>
              <a:avLst/>
              <a:gdLst/>
              <a:ahLst/>
              <a:cxnLst/>
              <a:rect l="l" t="t" r="r" b="b"/>
              <a:pathLst>
                <a:path w="6438" h="3717" extrusionOk="0">
                  <a:moveTo>
                    <a:pt x="3529" y="1"/>
                  </a:moveTo>
                  <a:lnTo>
                    <a:pt x="3341" y="19"/>
                  </a:lnTo>
                  <a:lnTo>
                    <a:pt x="3153" y="38"/>
                  </a:lnTo>
                  <a:lnTo>
                    <a:pt x="2984" y="57"/>
                  </a:lnTo>
                  <a:lnTo>
                    <a:pt x="2815" y="113"/>
                  </a:lnTo>
                  <a:lnTo>
                    <a:pt x="2478" y="226"/>
                  </a:lnTo>
                  <a:lnTo>
                    <a:pt x="2177" y="357"/>
                  </a:lnTo>
                  <a:lnTo>
                    <a:pt x="1896" y="526"/>
                  </a:lnTo>
                  <a:lnTo>
                    <a:pt x="1633" y="714"/>
                  </a:lnTo>
                  <a:lnTo>
                    <a:pt x="1389" y="901"/>
                  </a:lnTo>
                  <a:lnTo>
                    <a:pt x="1164" y="1108"/>
                  </a:lnTo>
                  <a:lnTo>
                    <a:pt x="958" y="1333"/>
                  </a:lnTo>
                  <a:lnTo>
                    <a:pt x="770" y="1577"/>
                  </a:lnTo>
                  <a:lnTo>
                    <a:pt x="601" y="1821"/>
                  </a:lnTo>
                  <a:lnTo>
                    <a:pt x="451" y="2065"/>
                  </a:lnTo>
                  <a:lnTo>
                    <a:pt x="301" y="2328"/>
                  </a:lnTo>
                  <a:lnTo>
                    <a:pt x="188" y="2590"/>
                  </a:lnTo>
                  <a:lnTo>
                    <a:pt x="75" y="2872"/>
                  </a:lnTo>
                  <a:lnTo>
                    <a:pt x="0" y="3153"/>
                  </a:lnTo>
                  <a:lnTo>
                    <a:pt x="507" y="2872"/>
                  </a:lnTo>
                  <a:lnTo>
                    <a:pt x="976" y="2572"/>
                  </a:lnTo>
                  <a:lnTo>
                    <a:pt x="1445" y="2309"/>
                  </a:lnTo>
                  <a:lnTo>
                    <a:pt x="1896" y="2046"/>
                  </a:lnTo>
                  <a:lnTo>
                    <a:pt x="2328" y="1821"/>
                  </a:lnTo>
                  <a:lnTo>
                    <a:pt x="2553" y="1727"/>
                  </a:lnTo>
                  <a:lnTo>
                    <a:pt x="2759" y="1652"/>
                  </a:lnTo>
                  <a:lnTo>
                    <a:pt x="2966" y="1596"/>
                  </a:lnTo>
                  <a:lnTo>
                    <a:pt x="3172" y="1540"/>
                  </a:lnTo>
                  <a:lnTo>
                    <a:pt x="3360" y="1521"/>
                  </a:lnTo>
                  <a:lnTo>
                    <a:pt x="3547" y="1502"/>
                  </a:lnTo>
                  <a:lnTo>
                    <a:pt x="3716" y="1521"/>
                  </a:lnTo>
                  <a:lnTo>
                    <a:pt x="3885" y="1540"/>
                  </a:lnTo>
                  <a:lnTo>
                    <a:pt x="4054" y="1577"/>
                  </a:lnTo>
                  <a:lnTo>
                    <a:pt x="4223" y="1652"/>
                  </a:lnTo>
                  <a:lnTo>
                    <a:pt x="4411" y="1746"/>
                  </a:lnTo>
                  <a:lnTo>
                    <a:pt x="4580" y="1859"/>
                  </a:lnTo>
                  <a:lnTo>
                    <a:pt x="4767" y="1990"/>
                  </a:lnTo>
                  <a:lnTo>
                    <a:pt x="4955" y="2140"/>
                  </a:lnTo>
                  <a:lnTo>
                    <a:pt x="5311" y="2478"/>
                  </a:lnTo>
                  <a:lnTo>
                    <a:pt x="5668" y="2872"/>
                  </a:lnTo>
                  <a:lnTo>
                    <a:pt x="6043" y="3285"/>
                  </a:lnTo>
                  <a:lnTo>
                    <a:pt x="6231" y="3491"/>
                  </a:lnTo>
                  <a:lnTo>
                    <a:pt x="6437" y="3716"/>
                  </a:lnTo>
                  <a:lnTo>
                    <a:pt x="6437" y="3416"/>
                  </a:lnTo>
                  <a:lnTo>
                    <a:pt x="6419" y="3116"/>
                  </a:lnTo>
                  <a:lnTo>
                    <a:pt x="6381" y="2816"/>
                  </a:lnTo>
                  <a:lnTo>
                    <a:pt x="6325" y="2534"/>
                  </a:lnTo>
                  <a:lnTo>
                    <a:pt x="6250" y="2234"/>
                  </a:lnTo>
                  <a:lnTo>
                    <a:pt x="6137" y="1952"/>
                  </a:lnTo>
                  <a:lnTo>
                    <a:pt x="6025" y="1671"/>
                  </a:lnTo>
                  <a:lnTo>
                    <a:pt x="5856" y="1389"/>
                  </a:lnTo>
                  <a:lnTo>
                    <a:pt x="5781" y="1258"/>
                  </a:lnTo>
                  <a:lnTo>
                    <a:pt x="5687" y="1127"/>
                  </a:lnTo>
                  <a:lnTo>
                    <a:pt x="5593" y="995"/>
                  </a:lnTo>
                  <a:lnTo>
                    <a:pt x="5480" y="883"/>
                  </a:lnTo>
                  <a:lnTo>
                    <a:pt x="5236" y="639"/>
                  </a:lnTo>
                  <a:lnTo>
                    <a:pt x="5086" y="526"/>
                  </a:lnTo>
                  <a:lnTo>
                    <a:pt x="4936" y="414"/>
                  </a:lnTo>
                  <a:lnTo>
                    <a:pt x="4786" y="320"/>
                  </a:lnTo>
                  <a:lnTo>
                    <a:pt x="4617" y="245"/>
                  </a:lnTo>
                  <a:lnTo>
                    <a:pt x="4448" y="170"/>
                  </a:lnTo>
                  <a:lnTo>
                    <a:pt x="4279" y="113"/>
                  </a:lnTo>
                  <a:lnTo>
                    <a:pt x="4092" y="57"/>
                  </a:lnTo>
                  <a:lnTo>
                    <a:pt x="3904" y="38"/>
                  </a:lnTo>
                  <a:lnTo>
                    <a:pt x="3716" y="19"/>
                  </a:lnTo>
                  <a:lnTo>
                    <a:pt x="3529" y="1"/>
                  </a:lnTo>
                  <a:close/>
                </a:path>
              </a:pathLst>
            </a:custGeom>
            <a:solidFill>
              <a:srgbClr val="7641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5"/>
            <p:cNvSpPr/>
            <p:nvPr/>
          </p:nvSpPr>
          <p:spPr>
            <a:xfrm>
              <a:off x="2180325" y="1418075"/>
              <a:ext cx="257600" cy="99500"/>
            </a:xfrm>
            <a:custGeom>
              <a:avLst/>
              <a:gdLst/>
              <a:ahLst/>
              <a:cxnLst/>
              <a:rect l="l" t="t" r="r" b="b"/>
              <a:pathLst>
                <a:path w="10304" h="3980" extrusionOk="0">
                  <a:moveTo>
                    <a:pt x="5349" y="0"/>
                  </a:moveTo>
                  <a:lnTo>
                    <a:pt x="5123" y="19"/>
                  </a:lnTo>
                  <a:lnTo>
                    <a:pt x="4673" y="76"/>
                  </a:lnTo>
                  <a:lnTo>
                    <a:pt x="4223" y="169"/>
                  </a:lnTo>
                  <a:lnTo>
                    <a:pt x="3791" y="282"/>
                  </a:lnTo>
                  <a:lnTo>
                    <a:pt x="3378" y="451"/>
                  </a:lnTo>
                  <a:lnTo>
                    <a:pt x="3003" y="639"/>
                  </a:lnTo>
                  <a:lnTo>
                    <a:pt x="2890" y="695"/>
                  </a:lnTo>
                  <a:lnTo>
                    <a:pt x="2815" y="751"/>
                  </a:lnTo>
                  <a:lnTo>
                    <a:pt x="2627" y="864"/>
                  </a:lnTo>
                  <a:lnTo>
                    <a:pt x="2440" y="976"/>
                  </a:lnTo>
                  <a:lnTo>
                    <a:pt x="2271" y="1108"/>
                  </a:lnTo>
                  <a:lnTo>
                    <a:pt x="1952" y="1370"/>
                  </a:lnTo>
                  <a:lnTo>
                    <a:pt x="1783" y="1502"/>
                  </a:lnTo>
                  <a:lnTo>
                    <a:pt x="1633" y="1652"/>
                  </a:lnTo>
                  <a:lnTo>
                    <a:pt x="1333" y="1952"/>
                  </a:lnTo>
                  <a:lnTo>
                    <a:pt x="1070" y="2252"/>
                  </a:lnTo>
                  <a:lnTo>
                    <a:pt x="826" y="2572"/>
                  </a:lnTo>
                  <a:lnTo>
                    <a:pt x="582" y="2909"/>
                  </a:lnTo>
                  <a:lnTo>
                    <a:pt x="375" y="3266"/>
                  </a:lnTo>
                  <a:lnTo>
                    <a:pt x="169" y="3622"/>
                  </a:lnTo>
                  <a:lnTo>
                    <a:pt x="0" y="3979"/>
                  </a:lnTo>
                  <a:lnTo>
                    <a:pt x="0" y="3979"/>
                  </a:lnTo>
                  <a:lnTo>
                    <a:pt x="357" y="3773"/>
                  </a:lnTo>
                  <a:lnTo>
                    <a:pt x="676" y="3547"/>
                  </a:lnTo>
                  <a:lnTo>
                    <a:pt x="1013" y="3322"/>
                  </a:lnTo>
                  <a:lnTo>
                    <a:pt x="1333" y="3116"/>
                  </a:lnTo>
                  <a:lnTo>
                    <a:pt x="1652" y="2909"/>
                  </a:lnTo>
                  <a:lnTo>
                    <a:pt x="1971" y="2703"/>
                  </a:lnTo>
                  <a:lnTo>
                    <a:pt x="2290" y="2515"/>
                  </a:lnTo>
                  <a:lnTo>
                    <a:pt x="2609" y="2346"/>
                  </a:lnTo>
                  <a:lnTo>
                    <a:pt x="2928" y="2177"/>
                  </a:lnTo>
                  <a:lnTo>
                    <a:pt x="3265" y="2027"/>
                  </a:lnTo>
                  <a:lnTo>
                    <a:pt x="3416" y="1952"/>
                  </a:lnTo>
                  <a:lnTo>
                    <a:pt x="3509" y="1915"/>
                  </a:lnTo>
                  <a:lnTo>
                    <a:pt x="3585" y="1896"/>
                  </a:lnTo>
                  <a:lnTo>
                    <a:pt x="3904" y="1783"/>
                  </a:lnTo>
                  <a:lnTo>
                    <a:pt x="4241" y="1671"/>
                  </a:lnTo>
                  <a:lnTo>
                    <a:pt x="4560" y="1596"/>
                  </a:lnTo>
                  <a:lnTo>
                    <a:pt x="4879" y="1539"/>
                  </a:lnTo>
                  <a:lnTo>
                    <a:pt x="5217" y="1521"/>
                  </a:lnTo>
                  <a:lnTo>
                    <a:pt x="5536" y="1502"/>
                  </a:lnTo>
                  <a:lnTo>
                    <a:pt x="5855" y="1521"/>
                  </a:lnTo>
                  <a:lnTo>
                    <a:pt x="6193" y="1558"/>
                  </a:lnTo>
                  <a:lnTo>
                    <a:pt x="6512" y="1614"/>
                  </a:lnTo>
                  <a:lnTo>
                    <a:pt x="6831" y="1708"/>
                  </a:lnTo>
                  <a:lnTo>
                    <a:pt x="7150" y="1802"/>
                  </a:lnTo>
                  <a:lnTo>
                    <a:pt x="7488" y="1933"/>
                  </a:lnTo>
                  <a:lnTo>
                    <a:pt x="7807" y="2084"/>
                  </a:lnTo>
                  <a:lnTo>
                    <a:pt x="8126" y="2252"/>
                  </a:lnTo>
                  <a:lnTo>
                    <a:pt x="8426" y="2440"/>
                  </a:lnTo>
                  <a:lnTo>
                    <a:pt x="8745" y="2628"/>
                  </a:lnTo>
                  <a:lnTo>
                    <a:pt x="9064" y="2834"/>
                  </a:lnTo>
                  <a:lnTo>
                    <a:pt x="9684" y="3285"/>
                  </a:lnTo>
                  <a:lnTo>
                    <a:pt x="10303" y="3791"/>
                  </a:lnTo>
                  <a:lnTo>
                    <a:pt x="10303" y="3791"/>
                  </a:lnTo>
                  <a:lnTo>
                    <a:pt x="10247" y="3604"/>
                  </a:lnTo>
                  <a:lnTo>
                    <a:pt x="10172" y="3397"/>
                  </a:lnTo>
                  <a:lnTo>
                    <a:pt x="10003" y="3022"/>
                  </a:lnTo>
                  <a:lnTo>
                    <a:pt x="9815" y="2665"/>
                  </a:lnTo>
                  <a:lnTo>
                    <a:pt x="9590" y="2328"/>
                  </a:lnTo>
                  <a:lnTo>
                    <a:pt x="9327" y="1990"/>
                  </a:lnTo>
                  <a:lnTo>
                    <a:pt x="9064" y="1671"/>
                  </a:lnTo>
                  <a:lnTo>
                    <a:pt x="8764" y="1370"/>
                  </a:lnTo>
                  <a:lnTo>
                    <a:pt x="8445" y="1108"/>
                  </a:lnTo>
                  <a:lnTo>
                    <a:pt x="8089" y="845"/>
                  </a:lnTo>
                  <a:lnTo>
                    <a:pt x="7713" y="620"/>
                  </a:lnTo>
                  <a:lnTo>
                    <a:pt x="7319" y="413"/>
                  </a:lnTo>
                  <a:lnTo>
                    <a:pt x="6906" y="244"/>
                  </a:lnTo>
                  <a:lnTo>
                    <a:pt x="6475" y="132"/>
                  </a:lnTo>
                  <a:lnTo>
                    <a:pt x="6024" y="57"/>
                  </a:lnTo>
                  <a:lnTo>
                    <a:pt x="5799" y="19"/>
                  </a:lnTo>
                  <a:lnTo>
                    <a:pt x="5574" y="19"/>
                  </a:lnTo>
                  <a:lnTo>
                    <a:pt x="5349" y="0"/>
                  </a:lnTo>
                  <a:close/>
                </a:path>
              </a:pathLst>
            </a:custGeom>
            <a:solidFill>
              <a:srgbClr val="76413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5"/>
            <p:cNvSpPr/>
            <p:nvPr/>
          </p:nvSpPr>
          <p:spPr>
            <a:xfrm>
              <a:off x="2542050" y="1574775"/>
              <a:ext cx="121075" cy="83075"/>
            </a:xfrm>
            <a:custGeom>
              <a:avLst/>
              <a:gdLst/>
              <a:ahLst/>
              <a:cxnLst/>
              <a:rect l="l" t="t" r="r" b="b"/>
              <a:pathLst>
                <a:path w="4843" h="3323" extrusionOk="0">
                  <a:moveTo>
                    <a:pt x="2684" y="1"/>
                  </a:moveTo>
                  <a:lnTo>
                    <a:pt x="2515" y="19"/>
                  </a:lnTo>
                  <a:lnTo>
                    <a:pt x="2346" y="57"/>
                  </a:lnTo>
                  <a:lnTo>
                    <a:pt x="2196" y="113"/>
                  </a:lnTo>
                  <a:lnTo>
                    <a:pt x="2046" y="169"/>
                  </a:lnTo>
                  <a:lnTo>
                    <a:pt x="1914" y="245"/>
                  </a:lnTo>
                  <a:lnTo>
                    <a:pt x="1671" y="413"/>
                  </a:lnTo>
                  <a:lnTo>
                    <a:pt x="1445" y="582"/>
                  </a:lnTo>
                  <a:lnTo>
                    <a:pt x="1258" y="789"/>
                  </a:lnTo>
                  <a:lnTo>
                    <a:pt x="1089" y="995"/>
                  </a:lnTo>
                  <a:lnTo>
                    <a:pt x="920" y="1202"/>
                  </a:lnTo>
                  <a:lnTo>
                    <a:pt x="770" y="1427"/>
                  </a:lnTo>
                  <a:lnTo>
                    <a:pt x="638" y="1652"/>
                  </a:lnTo>
                  <a:lnTo>
                    <a:pt x="526" y="1877"/>
                  </a:lnTo>
                  <a:lnTo>
                    <a:pt x="301" y="2346"/>
                  </a:lnTo>
                  <a:lnTo>
                    <a:pt x="132" y="2834"/>
                  </a:lnTo>
                  <a:lnTo>
                    <a:pt x="57" y="3078"/>
                  </a:lnTo>
                  <a:lnTo>
                    <a:pt x="0" y="3322"/>
                  </a:lnTo>
                  <a:lnTo>
                    <a:pt x="0" y="3322"/>
                  </a:lnTo>
                  <a:lnTo>
                    <a:pt x="638" y="2534"/>
                  </a:lnTo>
                  <a:lnTo>
                    <a:pt x="957" y="2159"/>
                  </a:lnTo>
                  <a:lnTo>
                    <a:pt x="1276" y="1802"/>
                  </a:lnTo>
                  <a:lnTo>
                    <a:pt x="1614" y="1464"/>
                  </a:lnTo>
                  <a:lnTo>
                    <a:pt x="1783" y="1314"/>
                  </a:lnTo>
                  <a:lnTo>
                    <a:pt x="1952" y="1164"/>
                  </a:lnTo>
                  <a:lnTo>
                    <a:pt x="2121" y="1033"/>
                  </a:lnTo>
                  <a:lnTo>
                    <a:pt x="2290" y="939"/>
                  </a:lnTo>
                  <a:lnTo>
                    <a:pt x="2477" y="845"/>
                  </a:lnTo>
                  <a:lnTo>
                    <a:pt x="2646" y="808"/>
                  </a:lnTo>
                  <a:lnTo>
                    <a:pt x="2797" y="789"/>
                  </a:lnTo>
                  <a:lnTo>
                    <a:pt x="2947" y="826"/>
                  </a:lnTo>
                  <a:lnTo>
                    <a:pt x="3097" y="883"/>
                  </a:lnTo>
                  <a:lnTo>
                    <a:pt x="3266" y="976"/>
                  </a:lnTo>
                  <a:lnTo>
                    <a:pt x="3416" y="1108"/>
                  </a:lnTo>
                  <a:lnTo>
                    <a:pt x="3566" y="1258"/>
                  </a:lnTo>
                  <a:lnTo>
                    <a:pt x="3697" y="1446"/>
                  </a:lnTo>
                  <a:lnTo>
                    <a:pt x="3847" y="1633"/>
                  </a:lnTo>
                  <a:lnTo>
                    <a:pt x="4110" y="2027"/>
                  </a:lnTo>
                  <a:lnTo>
                    <a:pt x="4354" y="2440"/>
                  </a:lnTo>
                  <a:lnTo>
                    <a:pt x="4842" y="3322"/>
                  </a:lnTo>
                  <a:lnTo>
                    <a:pt x="4823" y="3078"/>
                  </a:lnTo>
                  <a:lnTo>
                    <a:pt x="4805" y="2816"/>
                  </a:lnTo>
                  <a:lnTo>
                    <a:pt x="4711" y="2309"/>
                  </a:lnTo>
                  <a:lnTo>
                    <a:pt x="4654" y="2065"/>
                  </a:lnTo>
                  <a:lnTo>
                    <a:pt x="4579" y="1802"/>
                  </a:lnTo>
                  <a:lnTo>
                    <a:pt x="4486" y="1558"/>
                  </a:lnTo>
                  <a:lnTo>
                    <a:pt x="4392" y="1314"/>
                  </a:lnTo>
                  <a:lnTo>
                    <a:pt x="4260" y="1070"/>
                  </a:lnTo>
                  <a:lnTo>
                    <a:pt x="4129" y="845"/>
                  </a:lnTo>
                  <a:lnTo>
                    <a:pt x="3960" y="601"/>
                  </a:lnTo>
                  <a:lnTo>
                    <a:pt x="3735" y="395"/>
                  </a:lnTo>
                  <a:lnTo>
                    <a:pt x="3622" y="301"/>
                  </a:lnTo>
                  <a:lnTo>
                    <a:pt x="3491" y="207"/>
                  </a:lnTo>
                  <a:lnTo>
                    <a:pt x="3341" y="132"/>
                  </a:lnTo>
                  <a:lnTo>
                    <a:pt x="3191" y="76"/>
                  </a:lnTo>
                  <a:lnTo>
                    <a:pt x="3022" y="19"/>
                  </a:lnTo>
                  <a:lnTo>
                    <a:pt x="2853" y="1"/>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5"/>
            <p:cNvSpPr/>
            <p:nvPr/>
          </p:nvSpPr>
          <p:spPr>
            <a:xfrm>
              <a:off x="2264300" y="1559300"/>
              <a:ext cx="128100" cy="82600"/>
            </a:xfrm>
            <a:custGeom>
              <a:avLst/>
              <a:gdLst/>
              <a:ahLst/>
              <a:cxnLst/>
              <a:rect l="l" t="t" r="r" b="b"/>
              <a:pathLst>
                <a:path w="5124" h="3304" extrusionOk="0">
                  <a:moveTo>
                    <a:pt x="2459" y="0"/>
                  </a:moveTo>
                  <a:lnTo>
                    <a:pt x="2309" y="38"/>
                  </a:lnTo>
                  <a:lnTo>
                    <a:pt x="2158" y="75"/>
                  </a:lnTo>
                  <a:lnTo>
                    <a:pt x="1877" y="169"/>
                  </a:lnTo>
                  <a:lnTo>
                    <a:pt x="1633" y="319"/>
                  </a:lnTo>
                  <a:lnTo>
                    <a:pt x="1408" y="488"/>
                  </a:lnTo>
                  <a:lnTo>
                    <a:pt x="1201" y="676"/>
                  </a:lnTo>
                  <a:lnTo>
                    <a:pt x="1014" y="864"/>
                  </a:lnTo>
                  <a:lnTo>
                    <a:pt x="845" y="1070"/>
                  </a:lnTo>
                  <a:lnTo>
                    <a:pt x="695" y="1276"/>
                  </a:lnTo>
                  <a:lnTo>
                    <a:pt x="563" y="1502"/>
                  </a:lnTo>
                  <a:lnTo>
                    <a:pt x="432" y="1727"/>
                  </a:lnTo>
                  <a:lnTo>
                    <a:pt x="319" y="1952"/>
                  </a:lnTo>
                  <a:lnTo>
                    <a:pt x="226" y="2177"/>
                  </a:lnTo>
                  <a:lnTo>
                    <a:pt x="132" y="2421"/>
                  </a:lnTo>
                  <a:lnTo>
                    <a:pt x="57" y="2665"/>
                  </a:lnTo>
                  <a:lnTo>
                    <a:pt x="0" y="2909"/>
                  </a:lnTo>
                  <a:lnTo>
                    <a:pt x="0" y="2909"/>
                  </a:lnTo>
                  <a:lnTo>
                    <a:pt x="638" y="2158"/>
                  </a:lnTo>
                  <a:lnTo>
                    <a:pt x="976" y="1821"/>
                  </a:lnTo>
                  <a:lnTo>
                    <a:pt x="1314" y="1483"/>
                  </a:lnTo>
                  <a:lnTo>
                    <a:pt x="1483" y="1333"/>
                  </a:lnTo>
                  <a:lnTo>
                    <a:pt x="1652" y="1201"/>
                  </a:lnTo>
                  <a:lnTo>
                    <a:pt x="1839" y="1070"/>
                  </a:lnTo>
                  <a:lnTo>
                    <a:pt x="2008" y="976"/>
                  </a:lnTo>
                  <a:lnTo>
                    <a:pt x="2196" y="882"/>
                  </a:lnTo>
                  <a:lnTo>
                    <a:pt x="2384" y="826"/>
                  </a:lnTo>
                  <a:lnTo>
                    <a:pt x="2553" y="788"/>
                  </a:lnTo>
                  <a:lnTo>
                    <a:pt x="2722" y="788"/>
                  </a:lnTo>
                  <a:lnTo>
                    <a:pt x="2890" y="826"/>
                  </a:lnTo>
                  <a:lnTo>
                    <a:pt x="3059" y="882"/>
                  </a:lnTo>
                  <a:lnTo>
                    <a:pt x="3228" y="976"/>
                  </a:lnTo>
                  <a:lnTo>
                    <a:pt x="3397" y="1089"/>
                  </a:lnTo>
                  <a:lnTo>
                    <a:pt x="3547" y="1220"/>
                  </a:lnTo>
                  <a:lnTo>
                    <a:pt x="3697" y="1370"/>
                  </a:lnTo>
                  <a:lnTo>
                    <a:pt x="3998" y="1708"/>
                  </a:lnTo>
                  <a:lnTo>
                    <a:pt x="4298" y="2083"/>
                  </a:lnTo>
                  <a:lnTo>
                    <a:pt x="4561" y="2478"/>
                  </a:lnTo>
                  <a:lnTo>
                    <a:pt x="5124" y="3303"/>
                  </a:lnTo>
                  <a:lnTo>
                    <a:pt x="5086" y="3059"/>
                  </a:lnTo>
                  <a:lnTo>
                    <a:pt x="5049" y="2797"/>
                  </a:lnTo>
                  <a:lnTo>
                    <a:pt x="4917" y="2309"/>
                  </a:lnTo>
                  <a:lnTo>
                    <a:pt x="4842" y="2065"/>
                  </a:lnTo>
                  <a:lnTo>
                    <a:pt x="4748" y="1839"/>
                  </a:lnTo>
                  <a:lnTo>
                    <a:pt x="4654" y="1595"/>
                  </a:lnTo>
                  <a:lnTo>
                    <a:pt x="4523" y="1370"/>
                  </a:lnTo>
                  <a:lnTo>
                    <a:pt x="4392" y="1145"/>
                  </a:lnTo>
                  <a:lnTo>
                    <a:pt x="4242" y="920"/>
                  </a:lnTo>
                  <a:lnTo>
                    <a:pt x="4073" y="695"/>
                  </a:lnTo>
                  <a:lnTo>
                    <a:pt x="3885" y="507"/>
                  </a:lnTo>
                  <a:lnTo>
                    <a:pt x="3660" y="319"/>
                  </a:lnTo>
                  <a:lnTo>
                    <a:pt x="3397" y="169"/>
                  </a:lnTo>
                  <a:lnTo>
                    <a:pt x="3247" y="113"/>
                  </a:lnTo>
                  <a:lnTo>
                    <a:pt x="3097" y="57"/>
                  </a:lnTo>
                  <a:lnTo>
                    <a:pt x="2947" y="19"/>
                  </a:lnTo>
                  <a:lnTo>
                    <a:pt x="2778" y="0"/>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5"/>
            <p:cNvSpPr/>
            <p:nvPr/>
          </p:nvSpPr>
          <p:spPr>
            <a:xfrm>
              <a:off x="1067925" y="348825"/>
              <a:ext cx="1001225" cy="2146950"/>
            </a:xfrm>
            <a:custGeom>
              <a:avLst/>
              <a:gdLst/>
              <a:ahLst/>
              <a:cxnLst/>
              <a:rect l="l" t="t" r="r" b="b"/>
              <a:pathLst>
                <a:path w="40049" h="85878" extrusionOk="0">
                  <a:moveTo>
                    <a:pt x="1933" y="1"/>
                  </a:moveTo>
                  <a:lnTo>
                    <a:pt x="1877" y="20"/>
                  </a:lnTo>
                  <a:lnTo>
                    <a:pt x="1839" y="95"/>
                  </a:lnTo>
                  <a:lnTo>
                    <a:pt x="1820" y="189"/>
                  </a:lnTo>
                  <a:lnTo>
                    <a:pt x="1820" y="320"/>
                  </a:lnTo>
                  <a:lnTo>
                    <a:pt x="1839" y="508"/>
                  </a:lnTo>
                  <a:lnTo>
                    <a:pt x="1933" y="977"/>
                  </a:lnTo>
                  <a:lnTo>
                    <a:pt x="2083" y="1615"/>
                  </a:lnTo>
                  <a:lnTo>
                    <a:pt x="2346" y="2441"/>
                  </a:lnTo>
                  <a:lnTo>
                    <a:pt x="2684" y="3454"/>
                  </a:lnTo>
                  <a:lnTo>
                    <a:pt x="3097" y="4693"/>
                  </a:lnTo>
                  <a:lnTo>
                    <a:pt x="3641" y="6138"/>
                  </a:lnTo>
                  <a:lnTo>
                    <a:pt x="4279" y="7808"/>
                  </a:lnTo>
                  <a:lnTo>
                    <a:pt x="5030" y="9722"/>
                  </a:lnTo>
                  <a:lnTo>
                    <a:pt x="4692" y="8971"/>
                  </a:lnTo>
                  <a:lnTo>
                    <a:pt x="3866" y="7151"/>
                  </a:lnTo>
                  <a:lnTo>
                    <a:pt x="3340" y="6025"/>
                  </a:lnTo>
                  <a:lnTo>
                    <a:pt x="2777" y="4899"/>
                  </a:lnTo>
                  <a:lnTo>
                    <a:pt x="2214" y="3829"/>
                  </a:lnTo>
                  <a:lnTo>
                    <a:pt x="1952" y="3341"/>
                  </a:lnTo>
                  <a:lnTo>
                    <a:pt x="1708" y="2910"/>
                  </a:lnTo>
                  <a:lnTo>
                    <a:pt x="1464" y="2516"/>
                  </a:lnTo>
                  <a:lnTo>
                    <a:pt x="1239" y="2197"/>
                  </a:lnTo>
                  <a:lnTo>
                    <a:pt x="1032" y="1971"/>
                  </a:lnTo>
                  <a:lnTo>
                    <a:pt x="957" y="1878"/>
                  </a:lnTo>
                  <a:lnTo>
                    <a:pt x="863" y="1803"/>
                  </a:lnTo>
                  <a:lnTo>
                    <a:pt x="807" y="1765"/>
                  </a:lnTo>
                  <a:lnTo>
                    <a:pt x="676" y="1765"/>
                  </a:lnTo>
                  <a:lnTo>
                    <a:pt x="638" y="1803"/>
                  </a:lnTo>
                  <a:lnTo>
                    <a:pt x="601" y="1878"/>
                  </a:lnTo>
                  <a:lnTo>
                    <a:pt x="563" y="1990"/>
                  </a:lnTo>
                  <a:lnTo>
                    <a:pt x="544" y="2122"/>
                  </a:lnTo>
                  <a:lnTo>
                    <a:pt x="544" y="2291"/>
                  </a:lnTo>
                  <a:lnTo>
                    <a:pt x="582" y="2722"/>
                  </a:lnTo>
                  <a:lnTo>
                    <a:pt x="657" y="3304"/>
                  </a:lnTo>
                  <a:lnTo>
                    <a:pt x="788" y="4055"/>
                  </a:lnTo>
                  <a:lnTo>
                    <a:pt x="976" y="4974"/>
                  </a:lnTo>
                  <a:lnTo>
                    <a:pt x="1220" y="6081"/>
                  </a:lnTo>
                  <a:lnTo>
                    <a:pt x="1558" y="7376"/>
                  </a:lnTo>
                  <a:lnTo>
                    <a:pt x="1933" y="8859"/>
                  </a:lnTo>
                  <a:lnTo>
                    <a:pt x="2402" y="10567"/>
                  </a:lnTo>
                  <a:lnTo>
                    <a:pt x="2233" y="10116"/>
                  </a:lnTo>
                  <a:lnTo>
                    <a:pt x="1783" y="9047"/>
                  </a:lnTo>
                  <a:lnTo>
                    <a:pt x="1501" y="8408"/>
                  </a:lnTo>
                  <a:lnTo>
                    <a:pt x="1201" y="7770"/>
                  </a:lnTo>
                  <a:lnTo>
                    <a:pt x="901" y="7151"/>
                  </a:lnTo>
                  <a:lnTo>
                    <a:pt x="619" y="6663"/>
                  </a:lnTo>
                  <a:lnTo>
                    <a:pt x="488" y="6457"/>
                  </a:lnTo>
                  <a:lnTo>
                    <a:pt x="375" y="6288"/>
                  </a:lnTo>
                  <a:lnTo>
                    <a:pt x="263" y="6194"/>
                  </a:lnTo>
                  <a:lnTo>
                    <a:pt x="169" y="6138"/>
                  </a:lnTo>
                  <a:lnTo>
                    <a:pt x="131" y="6119"/>
                  </a:lnTo>
                  <a:lnTo>
                    <a:pt x="94" y="6138"/>
                  </a:lnTo>
                  <a:lnTo>
                    <a:pt x="75" y="6175"/>
                  </a:lnTo>
                  <a:lnTo>
                    <a:pt x="38" y="6213"/>
                  </a:lnTo>
                  <a:lnTo>
                    <a:pt x="19" y="6363"/>
                  </a:lnTo>
                  <a:lnTo>
                    <a:pt x="0" y="6588"/>
                  </a:lnTo>
                  <a:lnTo>
                    <a:pt x="19" y="6907"/>
                  </a:lnTo>
                  <a:lnTo>
                    <a:pt x="56" y="7320"/>
                  </a:lnTo>
                  <a:lnTo>
                    <a:pt x="131" y="7827"/>
                  </a:lnTo>
                  <a:lnTo>
                    <a:pt x="244" y="8427"/>
                  </a:lnTo>
                  <a:lnTo>
                    <a:pt x="375" y="9159"/>
                  </a:lnTo>
                  <a:lnTo>
                    <a:pt x="563" y="10004"/>
                  </a:lnTo>
                  <a:lnTo>
                    <a:pt x="1013" y="12068"/>
                  </a:lnTo>
                  <a:lnTo>
                    <a:pt x="1332" y="13325"/>
                  </a:lnTo>
                  <a:lnTo>
                    <a:pt x="1708" y="14733"/>
                  </a:lnTo>
                  <a:lnTo>
                    <a:pt x="2139" y="16328"/>
                  </a:lnTo>
                  <a:lnTo>
                    <a:pt x="2627" y="18055"/>
                  </a:lnTo>
                  <a:lnTo>
                    <a:pt x="3172" y="19913"/>
                  </a:lnTo>
                  <a:lnTo>
                    <a:pt x="3753" y="21902"/>
                  </a:lnTo>
                  <a:lnTo>
                    <a:pt x="5086" y="26218"/>
                  </a:lnTo>
                  <a:lnTo>
                    <a:pt x="6568" y="30891"/>
                  </a:lnTo>
                  <a:lnTo>
                    <a:pt x="8182" y="35846"/>
                  </a:lnTo>
                  <a:lnTo>
                    <a:pt x="9890" y="40988"/>
                  </a:lnTo>
                  <a:lnTo>
                    <a:pt x="11673" y="46224"/>
                  </a:lnTo>
                  <a:lnTo>
                    <a:pt x="13493" y="51478"/>
                  </a:lnTo>
                  <a:lnTo>
                    <a:pt x="15332" y="56658"/>
                  </a:lnTo>
                  <a:lnTo>
                    <a:pt x="16252" y="59173"/>
                  </a:lnTo>
                  <a:lnTo>
                    <a:pt x="17172" y="61650"/>
                  </a:lnTo>
                  <a:lnTo>
                    <a:pt x="18072" y="64071"/>
                  </a:lnTo>
                  <a:lnTo>
                    <a:pt x="18954" y="66398"/>
                  </a:lnTo>
                  <a:lnTo>
                    <a:pt x="19818" y="68650"/>
                  </a:lnTo>
                  <a:lnTo>
                    <a:pt x="20662" y="70789"/>
                  </a:lnTo>
                  <a:lnTo>
                    <a:pt x="21469" y="72835"/>
                  </a:lnTo>
                  <a:lnTo>
                    <a:pt x="22257" y="74749"/>
                  </a:lnTo>
                  <a:lnTo>
                    <a:pt x="23027" y="76532"/>
                  </a:lnTo>
                  <a:lnTo>
                    <a:pt x="23740" y="78183"/>
                  </a:lnTo>
                  <a:lnTo>
                    <a:pt x="24434" y="79685"/>
                  </a:lnTo>
                  <a:lnTo>
                    <a:pt x="25072" y="80998"/>
                  </a:lnTo>
                  <a:lnTo>
                    <a:pt x="25373" y="81599"/>
                  </a:lnTo>
                  <a:lnTo>
                    <a:pt x="25692" y="82162"/>
                  </a:lnTo>
                  <a:lnTo>
                    <a:pt x="25992" y="82669"/>
                  </a:lnTo>
                  <a:lnTo>
                    <a:pt x="26311" y="83138"/>
                  </a:lnTo>
                  <a:lnTo>
                    <a:pt x="26630" y="83551"/>
                  </a:lnTo>
                  <a:lnTo>
                    <a:pt x="26949" y="83945"/>
                  </a:lnTo>
                  <a:lnTo>
                    <a:pt x="27268" y="84301"/>
                  </a:lnTo>
                  <a:lnTo>
                    <a:pt x="27587" y="84602"/>
                  </a:lnTo>
                  <a:lnTo>
                    <a:pt x="27925" y="84883"/>
                  </a:lnTo>
                  <a:lnTo>
                    <a:pt x="28244" y="85108"/>
                  </a:lnTo>
                  <a:lnTo>
                    <a:pt x="28563" y="85315"/>
                  </a:lnTo>
                  <a:lnTo>
                    <a:pt x="28882" y="85484"/>
                  </a:lnTo>
                  <a:lnTo>
                    <a:pt x="29220" y="85615"/>
                  </a:lnTo>
                  <a:lnTo>
                    <a:pt x="29539" y="85728"/>
                  </a:lnTo>
                  <a:lnTo>
                    <a:pt x="29858" y="85803"/>
                  </a:lnTo>
                  <a:lnTo>
                    <a:pt x="30177" y="85859"/>
                  </a:lnTo>
                  <a:lnTo>
                    <a:pt x="30496" y="85878"/>
                  </a:lnTo>
                  <a:lnTo>
                    <a:pt x="30815" y="85859"/>
                  </a:lnTo>
                  <a:lnTo>
                    <a:pt x="31134" y="85840"/>
                  </a:lnTo>
                  <a:lnTo>
                    <a:pt x="31453" y="85784"/>
                  </a:lnTo>
                  <a:lnTo>
                    <a:pt x="31772" y="85690"/>
                  </a:lnTo>
                  <a:lnTo>
                    <a:pt x="32072" y="85596"/>
                  </a:lnTo>
                  <a:lnTo>
                    <a:pt x="32391" y="85465"/>
                  </a:lnTo>
                  <a:lnTo>
                    <a:pt x="32692" y="85334"/>
                  </a:lnTo>
                  <a:lnTo>
                    <a:pt x="32992" y="85165"/>
                  </a:lnTo>
                  <a:lnTo>
                    <a:pt x="33292" y="84996"/>
                  </a:lnTo>
                  <a:lnTo>
                    <a:pt x="33593" y="84789"/>
                  </a:lnTo>
                  <a:lnTo>
                    <a:pt x="33893" y="84583"/>
                  </a:lnTo>
                  <a:lnTo>
                    <a:pt x="34174" y="84358"/>
                  </a:lnTo>
                  <a:lnTo>
                    <a:pt x="34475" y="84114"/>
                  </a:lnTo>
                  <a:lnTo>
                    <a:pt x="34756" y="83870"/>
                  </a:lnTo>
                  <a:lnTo>
                    <a:pt x="35019" y="83607"/>
                  </a:lnTo>
                  <a:lnTo>
                    <a:pt x="35563" y="83063"/>
                  </a:lnTo>
                  <a:lnTo>
                    <a:pt x="36089" y="82481"/>
                  </a:lnTo>
                  <a:lnTo>
                    <a:pt x="36576" y="81880"/>
                  </a:lnTo>
                  <a:lnTo>
                    <a:pt x="37046" y="81280"/>
                  </a:lnTo>
                  <a:lnTo>
                    <a:pt x="37496" y="80661"/>
                  </a:lnTo>
                  <a:lnTo>
                    <a:pt x="37909" y="80041"/>
                  </a:lnTo>
                  <a:lnTo>
                    <a:pt x="38284" y="79460"/>
                  </a:lnTo>
                  <a:lnTo>
                    <a:pt x="38641" y="78897"/>
                  </a:lnTo>
                  <a:lnTo>
                    <a:pt x="39241" y="77864"/>
                  </a:lnTo>
                  <a:lnTo>
                    <a:pt x="39673" y="77039"/>
                  </a:lnTo>
                  <a:lnTo>
                    <a:pt x="39954" y="76494"/>
                  </a:lnTo>
                  <a:lnTo>
                    <a:pt x="40048" y="76288"/>
                  </a:lnTo>
                  <a:lnTo>
                    <a:pt x="12386" y="13044"/>
                  </a:lnTo>
                  <a:lnTo>
                    <a:pt x="12574" y="12443"/>
                  </a:lnTo>
                  <a:lnTo>
                    <a:pt x="13005" y="10980"/>
                  </a:lnTo>
                  <a:lnTo>
                    <a:pt x="13249" y="10079"/>
                  </a:lnTo>
                  <a:lnTo>
                    <a:pt x="13493" y="9140"/>
                  </a:lnTo>
                  <a:lnTo>
                    <a:pt x="13719" y="8240"/>
                  </a:lnTo>
                  <a:lnTo>
                    <a:pt x="13887" y="7414"/>
                  </a:lnTo>
                  <a:lnTo>
                    <a:pt x="13944" y="7039"/>
                  </a:lnTo>
                  <a:lnTo>
                    <a:pt x="13981" y="6719"/>
                  </a:lnTo>
                  <a:lnTo>
                    <a:pt x="14000" y="6457"/>
                  </a:lnTo>
                  <a:lnTo>
                    <a:pt x="13981" y="6250"/>
                  </a:lnTo>
                  <a:lnTo>
                    <a:pt x="13962" y="6175"/>
                  </a:lnTo>
                  <a:lnTo>
                    <a:pt x="13944" y="6119"/>
                  </a:lnTo>
                  <a:lnTo>
                    <a:pt x="13925" y="6081"/>
                  </a:lnTo>
                  <a:lnTo>
                    <a:pt x="13887" y="6044"/>
                  </a:lnTo>
                  <a:lnTo>
                    <a:pt x="13831" y="6044"/>
                  </a:lnTo>
                  <a:lnTo>
                    <a:pt x="13775" y="6063"/>
                  </a:lnTo>
                  <a:lnTo>
                    <a:pt x="13719" y="6119"/>
                  </a:lnTo>
                  <a:lnTo>
                    <a:pt x="13643" y="6175"/>
                  </a:lnTo>
                  <a:lnTo>
                    <a:pt x="13456" y="6382"/>
                  </a:lnTo>
                  <a:lnTo>
                    <a:pt x="13231" y="6701"/>
                  </a:lnTo>
                  <a:lnTo>
                    <a:pt x="12968" y="7114"/>
                  </a:lnTo>
                  <a:lnTo>
                    <a:pt x="12649" y="7658"/>
                  </a:lnTo>
                  <a:lnTo>
                    <a:pt x="12292" y="8333"/>
                  </a:lnTo>
                  <a:lnTo>
                    <a:pt x="11879" y="9140"/>
                  </a:lnTo>
                  <a:lnTo>
                    <a:pt x="11410" y="10079"/>
                  </a:lnTo>
                  <a:lnTo>
                    <a:pt x="10866" y="11186"/>
                  </a:lnTo>
                  <a:lnTo>
                    <a:pt x="10416" y="10285"/>
                  </a:lnTo>
                  <a:lnTo>
                    <a:pt x="9308" y="8127"/>
                  </a:lnTo>
                  <a:lnTo>
                    <a:pt x="8614" y="6795"/>
                  </a:lnTo>
                  <a:lnTo>
                    <a:pt x="7882" y="5425"/>
                  </a:lnTo>
                  <a:lnTo>
                    <a:pt x="7150" y="4111"/>
                  </a:lnTo>
                  <a:lnTo>
                    <a:pt x="6456" y="2910"/>
                  </a:lnTo>
                  <a:lnTo>
                    <a:pt x="6156" y="2403"/>
                  </a:lnTo>
                  <a:lnTo>
                    <a:pt x="5874" y="1971"/>
                  </a:lnTo>
                  <a:lnTo>
                    <a:pt x="5630" y="1615"/>
                  </a:lnTo>
                  <a:lnTo>
                    <a:pt x="5424" y="1352"/>
                  </a:lnTo>
                  <a:lnTo>
                    <a:pt x="5330" y="1258"/>
                  </a:lnTo>
                  <a:lnTo>
                    <a:pt x="5255" y="1183"/>
                  </a:lnTo>
                  <a:lnTo>
                    <a:pt x="5180" y="1146"/>
                  </a:lnTo>
                  <a:lnTo>
                    <a:pt x="5142" y="1146"/>
                  </a:lnTo>
                  <a:lnTo>
                    <a:pt x="5105" y="1165"/>
                  </a:lnTo>
                  <a:lnTo>
                    <a:pt x="5086" y="1221"/>
                  </a:lnTo>
                  <a:lnTo>
                    <a:pt x="5067" y="1315"/>
                  </a:lnTo>
                  <a:lnTo>
                    <a:pt x="5086" y="1446"/>
                  </a:lnTo>
                  <a:lnTo>
                    <a:pt x="5142" y="1821"/>
                  </a:lnTo>
                  <a:lnTo>
                    <a:pt x="5292" y="2347"/>
                  </a:lnTo>
                  <a:lnTo>
                    <a:pt x="5499" y="3060"/>
                  </a:lnTo>
                  <a:lnTo>
                    <a:pt x="5799" y="3961"/>
                  </a:lnTo>
                  <a:lnTo>
                    <a:pt x="6174" y="5049"/>
                  </a:lnTo>
                  <a:lnTo>
                    <a:pt x="6662" y="6344"/>
                  </a:lnTo>
                  <a:lnTo>
                    <a:pt x="7225" y="7864"/>
                  </a:lnTo>
                  <a:lnTo>
                    <a:pt x="7920" y="9610"/>
                  </a:lnTo>
                  <a:lnTo>
                    <a:pt x="7432" y="8728"/>
                  </a:lnTo>
                  <a:lnTo>
                    <a:pt x="6249" y="6551"/>
                  </a:lnTo>
                  <a:lnTo>
                    <a:pt x="5499" y="5237"/>
                  </a:lnTo>
                  <a:lnTo>
                    <a:pt x="4729" y="3886"/>
                  </a:lnTo>
                  <a:lnTo>
                    <a:pt x="3960" y="2610"/>
                  </a:lnTo>
                  <a:lnTo>
                    <a:pt x="3584" y="2028"/>
                  </a:lnTo>
                  <a:lnTo>
                    <a:pt x="3247" y="1484"/>
                  </a:lnTo>
                  <a:lnTo>
                    <a:pt x="2909" y="1014"/>
                  </a:lnTo>
                  <a:lnTo>
                    <a:pt x="2627" y="620"/>
                  </a:lnTo>
                  <a:lnTo>
                    <a:pt x="2365" y="301"/>
                  </a:lnTo>
                  <a:lnTo>
                    <a:pt x="2158" y="95"/>
                  </a:lnTo>
                  <a:lnTo>
                    <a:pt x="2064" y="38"/>
                  </a:lnTo>
                  <a:lnTo>
                    <a:pt x="1989" y="1"/>
                  </a:lnTo>
                  <a:close/>
                </a:path>
              </a:pathLst>
            </a:custGeom>
            <a:solidFill>
              <a:srgbClr val="FFAC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p:nvPr/>
          </p:nvSpPr>
          <p:spPr>
            <a:xfrm>
              <a:off x="1594800" y="1948700"/>
              <a:ext cx="474350" cy="547075"/>
            </a:xfrm>
            <a:custGeom>
              <a:avLst/>
              <a:gdLst/>
              <a:ahLst/>
              <a:cxnLst/>
              <a:rect l="l" t="t" r="r" b="b"/>
              <a:pathLst>
                <a:path w="18974" h="21883" extrusionOk="0">
                  <a:moveTo>
                    <a:pt x="13606" y="1"/>
                  </a:moveTo>
                  <a:lnTo>
                    <a:pt x="13081" y="76"/>
                  </a:lnTo>
                  <a:lnTo>
                    <a:pt x="12574" y="170"/>
                  </a:lnTo>
                  <a:lnTo>
                    <a:pt x="12048" y="263"/>
                  </a:lnTo>
                  <a:lnTo>
                    <a:pt x="11542" y="376"/>
                  </a:lnTo>
                  <a:lnTo>
                    <a:pt x="11054" y="507"/>
                  </a:lnTo>
                  <a:lnTo>
                    <a:pt x="10547" y="639"/>
                  </a:lnTo>
                  <a:lnTo>
                    <a:pt x="10059" y="789"/>
                  </a:lnTo>
                  <a:lnTo>
                    <a:pt x="9571" y="939"/>
                  </a:lnTo>
                  <a:lnTo>
                    <a:pt x="9102" y="1108"/>
                  </a:lnTo>
                  <a:lnTo>
                    <a:pt x="8633" y="1296"/>
                  </a:lnTo>
                  <a:lnTo>
                    <a:pt x="8164" y="1483"/>
                  </a:lnTo>
                  <a:lnTo>
                    <a:pt x="7694" y="1690"/>
                  </a:lnTo>
                  <a:lnTo>
                    <a:pt x="7244" y="1896"/>
                  </a:lnTo>
                  <a:lnTo>
                    <a:pt x="6794" y="2121"/>
                  </a:lnTo>
                  <a:lnTo>
                    <a:pt x="6343" y="2347"/>
                  </a:lnTo>
                  <a:lnTo>
                    <a:pt x="5912" y="2591"/>
                  </a:lnTo>
                  <a:lnTo>
                    <a:pt x="5480" y="2853"/>
                  </a:lnTo>
                  <a:lnTo>
                    <a:pt x="5067" y="3116"/>
                  </a:lnTo>
                  <a:lnTo>
                    <a:pt x="4654" y="3398"/>
                  </a:lnTo>
                  <a:lnTo>
                    <a:pt x="4241" y="3679"/>
                  </a:lnTo>
                  <a:lnTo>
                    <a:pt x="3847" y="3961"/>
                  </a:lnTo>
                  <a:lnTo>
                    <a:pt x="3453" y="4280"/>
                  </a:lnTo>
                  <a:lnTo>
                    <a:pt x="3078" y="4599"/>
                  </a:lnTo>
                  <a:lnTo>
                    <a:pt x="2703" y="4918"/>
                  </a:lnTo>
                  <a:lnTo>
                    <a:pt x="2327" y="5255"/>
                  </a:lnTo>
                  <a:lnTo>
                    <a:pt x="1971" y="5593"/>
                  </a:lnTo>
                  <a:lnTo>
                    <a:pt x="1614" y="5950"/>
                  </a:lnTo>
                  <a:lnTo>
                    <a:pt x="1276" y="6306"/>
                  </a:lnTo>
                  <a:lnTo>
                    <a:pt x="938" y="6682"/>
                  </a:lnTo>
                  <a:lnTo>
                    <a:pt x="619" y="7076"/>
                  </a:lnTo>
                  <a:lnTo>
                    <a:pt x="319" y="7470"/>
                  </a:lnTo>
                  <a:lnTo>
                    <a:pt x="0" y="7864"/>
                  </a:lnTo>
                  <a:lnTo>
                    <a:pt x="1107" y="10548"/>
                  </a:lnTo>
                  <a:lnTo>
                    <a:pt x="2140" y="12987"/>
                  </a:lnTo>
                  <a:lnTo>
                    <a:pt x="2627" y="14095"/>
                  </a:lnTo>
                  <a:lnTo>
                    <a:pt x="3097" y="15146"/>
                  </a:lnTo>
                  <a:lnTo>
                    <a:pt x="3566" y="16121"/>
                  </a:lnTo>
                  <a:lnTo>
                    <a:pt x="3997" y="17003"/>
                  </a:lnTo>
                  <a:lnTo>
                    <a:pt x="4298" y="17604"/>
                  </a:lnTo>
                  <a:lnTo>
                    <a:pt x="4617" y="18167"/>
                  </a:lnTo>
                  <a:lnTo>
                    <a:pt x="4917" y="18674"/>
                  </a:lnTo>
                  <a:lnTo>
                    <a:pt x="5236" y="19143"/>
                  </a:lnTo>
                  <a:lnTo>
                    <a:pt x="5555" y="19556"/>
                  </a:lnTo>
                  <a:lnTo>
                    <a:pt x="5874" y="19950"/>
                  </a:lnTo>
                  <a:lnTo>
                    <a:pt x="6193" y="20306"/>
                  </a:lnTo>
                  <a:lnTo>
                    <a:pt x="6512" y="20607"/>
                  </a:lnTo>
                  <a:lnTo>
                    <a:pt x="6850" y="20888"/>
                  </a:lnTo>
                  <a:lnTo>
                    <a:pt x="7169" y="21113"/>
                  </a:lnTo>
                  <a:lnTo>
                    <a:pt x="7488" y="21320"/>
                  </a:lnTo>
                  <a:lnTo>
                    <a:pt x="7807" y="21489"/>
                  </a:lnTo>
                  <a:lnTo>
                    <a:pt x="8145" y="21620"/>
                  </a:lnTo>
                  <a:lnTo>
                    <a:pt x="8464" y="21733"/>
                  </a:lnTo>
                  <a:lnTo>
                    <a:pt x="8783" y="21808"/>
                  </a:lnTo>
                  <a:lnTo>
                    <a:pt x="9102" y="21864"/>
                  </a:lnTo>
                  <a:lnTo>
                    <a:pt x="9421" y="21883"/>
                  </a:lnTo>
                  <a:lnTo>
                    <a:pt x="9740" y="21864"/>
                  </a:lnTo>
                  <a:lnTo>
                    <a:pt x="10059" y="21845"/>
                  </a:lnTo>
                  <a:lnTo>
                    <a:pt x="10378" y="21789"/>
                  </a:lnTo>
                  <a:lnTo>
                    <a:pt x="10697" y="21695"/>
                  </a:lnTo>
                  <a:lnTo>
                    <a:pt x="10997" y="21601"/>
                  </a:lnTo>
                  <a:lnTo>
                    <a:pt x="11316" y="21470"/>
                  </a:lnTo>
                  <a:lnTo>
                    <a:pt x="11617" y="21339"/>
                  </a:lnTo>
                  <a:lnTo>
                    <a:pt x="11917" y="21170"/>
                  </a:lnTo>
                  <a:lnTo>
                    <a:pt x="12217" y="21001"/>
                  </a:lnTo>
                  <a:lnTo>
                    <a:pt x="12518" y="20794"/>
                  </a:lnTo>
                  <a:lnTo>
                    <a:pt x="12818" y="20588"/>
                  </a:lnTo>
                  <a:lnTo>
                    <a:pt x="13099" y="20363"/>
                  </a:lnTo>
                  <a:lnTo>
                    <a:pt x="13400" y="20119"/>
                  </a:lnTo>
                  <a:lnTo>
                    <a:pt x="13681" y="19875"/>
                  </a:lnTo>
                  <a:lnTo>
                    <a:pt x="13944" y="19612"/>
                  </a:lnTo>
                  <a:lnTo>
                    <a:pt x="14488" y="19068"/>
                  </a:lnTo>
                  <a:lnTo>
                    <a:pt x="15014" y="18486"/>
                  </a:lnTo>
                  <a:lnTo>
                    <a:pt x="15501" y="17885"/>
                  </a:lnTo>
                  <a:lnTo>
                    <a:pt x="15971" y="17285"/>
                  </a:lnTo>
                  <a:lnTo>
                    <a:pt x="16421" y="16666"/>
                  </a:lnTo>
                  <a:lnTo>
                    <a:pt x="16834" y="16046"/>
                  </a:lnTo>
                  <a:lnTo>
                    <a:pt x="17209" y="15465"/>
                  </a:lnTo>
                  <a:lnTo>
                    <a:pt x="17566" y="14902"/>
                  </a:lnTo>
                  <a:lnTo>
                    <a:pt x="18166" y="13869"/>
                  </a:lnTo>
                  <a:lnTo>
                    <a:pt x="18598" y="13044"/>
                  </a:lnTo>
                  <a:lnTo>
                    <a:pt x="18879" y="12499"/>
                  </a:lnTo>
                  <a:lnTo>
                    <a:pt x="18973" y="12293"/>
                  </a:lnTo>
                  <a:lnTo>
                    <a:pt x="13606" y="1"/>
                  </a:lnTo>
                  <a:close/>
                </a:path>
              </a:pathLst>
            </a:custGeom>
            <a:solidFill>
              <a:srgbClr val="E891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5"/>
            <p:cNvSpPr/>
            <p:nvPr/>
          </p:nvSpPr>
          <p:spPr>
            <a:xfrm>
              <a:off x="1583050" y="2022825"/>
              <a:ext cx="1523900" cy="1241000"/>
            </a:xfrm>
            <a:custGeom>
              <a:avLst/>
              <a:gdLst/>
              <a:ahLst/>
              <a:cxnLst/>
              <a:rect l="l" t="t" r="r" b="b"/>
              <a:pathLst>
                <a:path w="60956" h="49640" extrusionOk="0">
                  <a:moveTo>
                    <a:pt x="15127" y="1"/>
                  </a:moveTo>
                  <a:lnTo>
                    <a:pt x="14282" y="57"/>
                  </a:lnTo>
                  <a:lnTo>
                    <a:pt x="13438" y="151"/>
                  </a:lnTo>
                  <a:lnTo>
                    <a:pt x="12612" y="282"/>
                  </a:lnTo>
                  <a:lnTo>
                    <a:pt x="11786" y="433"/>
                  </a:lnTo>
                  <a:lnTo>
                    <a:pt x="10980" y="620"/>
                  </a:lnTo>
                  <a:lnTo>
                    <a:pt x="10191" y="845"/>
                  </a:lnTo>
                  <a:lnTo>
                    <a:pt x="9422" y="1071"/>
                  </a:lnTo>
                  <a:lnTo>
                    <a:pt x="8652" y="1333"/>
                  </a:lnTo>
                  <a:lnTo>
                    <a:pt x="7921" y="1615"/>
                  </a:lnTo>
                  <a:lnTo>
                    <a:pt x="7207" y="1896"/>
                  </a:lnTo>
                  <a:lnTo>
                    <a:pt x="6513" y="2197"/>
                  </a:lnTo>
                  <a:lnTo>
                    <a:pt x="5837" y="2497"/>
                  </a:lnTo>
                  <a:lnTo>
                    <a:pt x="5199" y="2816"/>
                  </a:lnTo>
                  <a:lnTo>
                    <a:pt x="4580" y="3135"/>
                  </a:lnTo>
                  <a:lnTo>
                    <a:pt x="3998" y="3435"/>
                  </a:lnTo>
                  <a:lnTo>
                    <a:pt x="3454" y="3754"/>
                  </a:lnTo>
                  <a:lnTo>
                    <a:pt x="2459" y="4336"/>
                  </a:lnTo>
                  <a:lnTo>
                    <a:pt x="1615" y="4880"/>
                  </a:lnTo>
                  <a:lnTo>
                    <a:pt x="921" y="5349"/>
                  </a:lnTo>
                  <a:lnTo>
                    <a:pt x="414" y="5706"/>
                  </a:lnTo>
                  <a:lnTo>
                    <a:pt x="1" y="6025"/>
                  </a:lnTo>
                  <a:lnTo>
                    <a:pt x="508" y="7508"/>
                  </a:lnTo>
                  <a:lnTo>
                    <a:pt x="1071" y="9065"/>
                  </a:lnTo>
                  <a:lnTo>
                    <a:pt x="2272" y="12331"/>
                  </a:lnTo>
                  <a:lnTo>
                    <a:pt x="3567" y="15784"/>
                  </a:lnTo>
                  <a:lnTo>
                    <a:pt x="4937" y="19349"/>
                  </a:lnTo>
                  <a:lnTo>
                    <a:pt x="6363" y="22971"/>
                  </a:lnTo>
                  <a:lnTo>
                    <a:pt x="7808" y="26593"/>
                  </a:lnTo>
                  <a:lnTo>
                    <a:pt x="9253" y="30159"/>
                  </a:lnTo>
                  <a:lnTo>
                    <a:pt x="10660" y="33612"/>
                  </a:lnTo>
                  <a:lnTo>
                    <a:pt x="13250" y="39899"/>
                  </a:lnTo>
                  <a:lnTo>
                    <a:pt x="15390" y="44985"/>
                  </a:lnTo>
                  <a:lnTo>
                    <a:pt x="17341" y="49639"/>
                  </a:lnTo>
                  <a:lnTo>
                    <a:pt x="18449" y="49583"/>
                  </a:lnTo>
                  <a:lnTo>
                    <a:pt x="19556" y="49526"/>
                  </a:lnTo>
                  <a:lnTo>
                    <a:pt x="20644" y="49451"/>
                  </a:lnTo>
                  <a:lnTo>
                    <a:pt x="21733" y="49358"/>
                  </a:lnTo>
                  <a:lnTo>
                    <a:pt x="22803" y="49264"/>
                  </a:lnTo>
                  <a:lnTo>
                    <a:pt x="23872" y="49132"/>
                  </a:lnTo>
                  <a:lnTo>
                    <a:pt x="24942" y="49001"/>
                  </a:lnTo>
                  <a:lnTo>
                    <a:pt x="25993" y="48851"/>
                  </a:lnTo>
                  <a:lnTo>
                    <a:pt x="27044" y="48682"/>
                  </a:lnTo>
                  <a:lnTo>
                    <a:pt x="28095" y="48513"/>
                  </a:lnTo>
                  <a:lnTo>
                    <a:pt x="29108" y="48325"/>
                  </a:lnTo>
                  <a:lnTo>
                    <a:pt x="30140" y="48119"/>
                  </a:lnTo>
                  <a:lnTo>
                    <a:pt x="31154" y="47913"/>
                  </a:lnTo>
                  <a:lnTo>
                    <a:pt x="32148" y="47687"/>
                  </a:lnTo>
                  <a:lnTo>
                    <a:pt x="33143" y="47462"/>
                  </a:lnTo>
                  <a:lnTo>
                    <a:pt x="34119" y="47218"/>
                  </a:lnTo>
                  <a:lnTo>
                    <a:pt x="36052" y="46711"/>
                  </a:lnTo>
                  <a:lnTo>
                    <a:pt x="37929" y="46186"/>
                  </a:lnTo>
                  <a:lnTo>
                    <a:pt x="39749" y="45623"/>
                  </a:lnTo>
                  <a:lnTo>
                    <a:pt x="41513" y="45041"/>
                  </a:lnTo>
                  <a:lnTo>
                    <a:pt x="43240" y="44459"/>
                  </a:lnTo>
                  <a:lnTo>
                    <a:pt x="44891" y="43840"/>
                  </a:lnTo>
                  <a:lnTo>
                    <a:pt x="46486" y="43240"/>
                  </a:lnTo>
                  <a:lnTo>
                    <a:pt x="48006" y="42620"/>
                  </a:lnTo>
                  <a:lnTo>
                    <a:pt x="49451" y="42001"/>
                  </a:lnTo>
                  <a:lnTo>
                    <a:pt x="50840" y="41400"/>
                  </a:lnTo>
                  <a:lnTo>
                    <a:pt x="52154" y="40800"/>
                  </a:lnTo>
                  <a:lnTo>
                    <a:pt x="53374" y="40218"/>
                  </a:lnTo>
                  <a:lnTo>
                    <a:pt x="54537" y="39655"/>
                  </a:lnTo>
                  <a:lnTo>
                    <a:pt x="55588" y="39130"/>
                  </a:lnTo>
                  <a:lnTo>
                    <a:pt x="56564" y="38623"/>
                  </a:lnTo>
                  <a:lnTo>
                    <a:pt x="57465" y="38154"/>
                  </a:lnTo>
                  <a:lnTo>
                    <a:pt x="58947" y="37328"/>
                  </a:lnTo>
                  <a:lnTo>
                    <a:pt x="60055" y="36690"/>
                  </a:lnTo>
                  <a:lnTo>
                    <a:pt x="60730" y="36277"/>
                  </a:lnTo>
                  <a:lnTo>
                    <a:pt x="60955" y="36146"/>
                  </a:lnTo>
                  <a:lnTo>
                    <a:pt x="60655" y="35207"/>
                  </a:lnTo>
                  <a:lnTo>
                    <a:pt x="59811" y="32711"/>
                  </a:lnTo>
                  <a:lnTo>
                    <a:pt x="59229" y="31004"/>
                  </a:lnTo>
                  <a:lnTo>
                    <a:pt x="58535" y="29071"/>
                  </a:lnTo>
                  <a:lnTo>
                    <a:pt x="57765" y="26969"/>
                  </a:lnTo>
                  <a:lnTo>
                    <a:pt x="56921" y="24754"/>
                  </a:lnTo>
                  <a:lnTo>
                    <a:pt x="56001" y="22483"/>
                  </a:lnTo>
                  <a:lnTo>
                    <a:pt x="55532" y="21339"/>
                  </a:lnTo>
                  <a:lnTo>
                    <a:pt x="55044" y="20194"/>
                  </a:lnTo>
                  <a:lnTo>
                    <a:pt x="54556" y="19068"/>
                  </a:lnTo>
                  <a:lnTo>
                    <a:pt x="54049" y="17942"/>
                  </a:lnTo>
                  <a:lnTo>
                    <a:pt x="53543" y="16872"/>
                  </a:lnTo>
                  <a:lnTo>
                    <a:pt x="53017" y="15821"/>
                  </a:lnTo>
                  <a:lnTo>
                    <a:pt x="52510" y="14808"/>
                  </a:lnTo>
                  <a:lnTo>
                    <a:pt x="51985" y="13832"/>
                  </a:lnTo>
                  <a:lnTo>
                    <a:pt x="51459" y="12912"/>
                  </a:lnTo>
                  <a:lnTo>
                    <a:pt x="50953" y="12068"/>
                  </a:lnTo>
                  <a:lnTo>
                    <a:pt x="50427" y="11280"/>
                  </a:lnTo>
                  <a:lnTo>
                    <a:pt x="49921" y="10567"/>
                  </a:lnTo>
                  <a:lnTo>
                    <a:pt x="49658" y="10248"/>
                  </a:lnTo>
                  <a:lnTo>
                    <a:pt x="49414" y="9947"/>
                  </a:lnTo>
                  <a:lnTo>
                    <a:pt x="49151" y="9666"/>
                  </a:lnTo>
                  <a:lnTo>
                    <a:pt x="48907" y="9403"/>
                  </a:lnTo>
                  <a:lnTo>
                    <a:pt x="48663" y="9159"/>
                  </a:lnTo>
                  <a:lnTo>
                    <a:pt x="48400" y="8934"/>
                  </a:lnTo>
                  <a:lnTo>
                    <a:pt x="48138" y="8709"/>
                  </a:lnTo>
                  <a:lnTo>
                    <a:pt x="47875" y="8502"/>
                  </a:lnTo>
                  <a:lnTo>
                    <a:pt x="47612" y="8315"/>
                  </a:lnTo>
                  <a:lnTo>
                    <a:pt x="47331" y="8146"/>
                  </a:lnTo>
                  <a:lnTo>
                    <a:pt x="47068" y="7977"/>
                  </a:lnTo>
                  <a:lnTo>
                    <a:pt x="46787" y="7827"/>
                  </a:lnTo>
                  <a:lnTo>
                    <a:pt x="46224" y="7545"/>
                  </a:lnTo>
                  <a:lnTo>
                    <a:pt x="45642" y="7301"/>
                  </a:lnTo>
                  <a:lnTo>
                    <a:pt x="45060" y="7113"/>
                  </a:lnTo>
                  <a:lnTo>
                    <a:pt x="44478" y="6963"/>
                  </a:lnTo>
                  <a:lnTo>
                    <a:pt x="43896" y="6832"/>
                  </a:lnTo>
                  <a:lnTo>
                    <a:pt x="43315" y="6738"/>
                  </a:lnTo>
                  <a:lnTo>
                    <a:pt x="42714" y="6682"/>
                  </a:lnTo>
                  <a:lnTo>
                    <a:pt x="42151" y="6663"/>
                  </a:lnTo>
                  <a:lnTo>
                    <a:pt x="41569" y="6644"/>
                  </a:lnTo>
                  <a:lnTo>
                    <a:pt x="41006" y="6663"/>
                  </a:lnTo>
                  <a:lnTo>
                    <a:pt x="40443" y="6701"/>
                  </a:lnTo>
                  <a:lnTo>
                    <a:pt x="39918" y="6757"/>
                  </a:lnTo>
                  <a:lnTo>
                    <a:pt x="39392" y="6832"/>
                  </a:lnTo>
                  <a:lnTo>
                    <a:pt x="38886" y="6907"/>
                  </a:lnTo>
                  <a:lnTo>
                    <a:pt x="38398" y="7001"/>
                  </a:lnTo>
                  <a:lnTo>
                    <a:pt x="37929" y="7113"/>
                  </a:lnTo>
                  <a:lnTo>
                    <a:pt x="37065" y="7320"/>
                  </a:lnTo>
                  <a:lnTo>
                    <a:pt x="36333" y="7545"/>
                  </a:lnTo>
                  <a:lnTo>
                    <a:pt x="35733" y="7752"/>
                  </a:lnTo>
                  <a:lnTo>
                    <a:pt x="35264" y="7920"/>
                  </a:lnTo>
                  <a:lnTo>
                    <a:pt x="34888" y="8089"/>
                  </a:lnTo>
                  <a:lnTo>
                    <a:pt x="34213" y="4824"/>
                  </a:lnTo>
                  <a:lnTo>
                    <a:pt x="20476" y="6513"/>
                  </a:lnTo>
                  <a:lnTo>
                    <a:pt x="18543" y="245"/>
                  </a:lnTo>
                  <a:lnTo>
                    <a:pt x="18130" y="170"/>
                  </a:lnTo>
                  <a:lnTo>
                    <a:pt x="17698" y="113"/>
                  </a:lnTo>
                  <a:lnTo>
                    <a:pt x="17266" y="57"/>
                  </a:lnTo>
                  <a:lnTo>
                    <a:pt x="16835" y="38"/>
                  </a:lnTo>
                  <a:lnTo>
                    <a:pt x="164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5"/>
            <p:cNvSpPr/>
            <p:nvPr/>
          </p:nvSpPr>
          <p:spPr>
            <a:xfrm>
              <a:off x="1675025" y="2423975"/>
              <a:ext cx="1431925" cy="839850"/>
            </a:xfrm>
            <a:custGeom>
              <a:avLst/>
              <a:gdLst/>
              <a:ahLst/>
              <a:cxnLst/>
              <a:rect l="l" t="t" r="r" b="b"/>
              <a:pathLst>
                <a:path w="57277" h="33594" extrusionOk="0">
                  <a:moveTo>
                    <a:pt x="0" y="0"/>
                  </a:moveTo>
                  <a:lnTo>
                    <a:pt x="1107" y="2872"/>
                  </a:lnTo>
                  <a:lnTo>
                    <a:pt x="2252" y="5799"/>
                  </a:lnTo>
                  <a:lnTo>
                    <a:pt x="3416" y="8746"/>
                  </a:lnTo>
                  <a:lnTo>
                    <a:pt x="4579" y="11655"/>
                  </a:lnTo>
                  <a:lnTo>
                    <a:pt x="6869" y="17303"/>
                  </a:lnTo>
                  <a:lnTo>
                    <a:pt x="9008" y="22483"/>
                  </a:lnTo>
                  <a:lnTo>
                    <a:pt x="10866" y="26968"/>
                  </a:lnTo>
                  <a:lnTo>
                    <a:pt x="12349" y="30478"/>
                  </a:lnTo>
                  <a:lnTo>
                    <a:pt x="13662" y="33593"/>
                  </a:lnTo>
                  <a:lnTo>
                    <a:pt x="14770" y="33537"/>
                  </a:lnTo>
                  <a:lnTo>
                    <a:pt x="15877" y="33480"/>
                  </a:lnTo>
                  <a:lnTo>
                    <a:pt x="16965" y="33405"/>
                  </a:lnTo>
                  <a:lnTo>
                    <a:pt x="18054" y="33312"/>
                  </a:lnTo>
                  <a:lnTo>
                    <a:pt x="19124" y="33218"/>
                  </a:lnTo>
                  <a:lnTo>
                    <a:pt x="20193" y="33086"/>
                  </a:lnTo>
                  <a:lnTo>
                    <a:pt x="21263" y="32955"/>
                  </a:lnTo>
                  <a:lnTo>
                    <a:pt x="22314" y="32805"/>
                  </a:lnTo>
                  <a:lnTo>
                    <a:pt x="23365" y="32636"/>
                  </a:lnTo>
                  <a:lnTo>
                    <a:pt x="24416" y="32467"/>
                  </a:lnTo>
                  <a:lnTo>
                    <a:pt x="25429" y="32279"/>
                  </a:lnTo>
                  <a:lnTo>
                    <a:pt x="26461" y="32073"/>
                  </a:lnTo>
                  <a:lnTo>
                    <a:pt x="27475" y="31867"/>
                  </a:lnTo>
                  <a:lnTo>
                    <a:pt x="28469" y="31641"/>
                  </a:lnTo>
                  <a:lnTo>
                    <a:pt x="29464" y="31416"/>
                  </a:lnTo>
                  <a:lnTo>
                    <a:pt x="30440" y="31172"/>
                  </a:lnTo>
                  <a:lnTo>
                    <a:pt x="32373" y="30665"/>
                  </a:lnTo>
                  <a:lnTo>
                    <a:pt x="34250" y="30140"/>
                  </a:lnTo>
                  <a:lnTo>
                    <a:pt x="36070" y="29577"/>
                  </a:lnTo>
                  <a:lnTo>
                    <a:pt x="37834" y="28995"/>
                  </a:lnTo>
                  <a:lnTo>
                    <a:pt x="39561" y="28413"/>
                  </a:lnTo>
                  <a:lnTo>
                    <a:pt x="41212" y="27794"/>
                  </a:lnTo>
                  <a:lnTo>
                    <a:pt x="42807" y="27194"/>
                  </a:lnTo>
                  <a:lnTo>
                    <a:pt x="44327" y="26574"/>
                  </a:lnTo>
                  <a:lnTo>
                    <a:pt x="45772" y="25955"/>
                  </a:lnTo>
                  <a:lnTo>
                    <a:pt x="47161" y="25354"/>
                  </a:lnTo>
                  <a:lnTo>
                    <a:pt x="48475" y="24754"/>
                  </a:lnTo>
                  <a:lnTo>
                    <a:pt x="49695" y="24172"/>
                  </a:lnTo>
                  <a:lnTo>
                    <a:pt x="50858" y="23609"/>
                  </a:lnTo>
                  <a:lnTo>
                    <a:pt x="51909" y="23084"/>
                  </a:lnTo>
                  <a:lnTo>
                    <a:pt x="52885" y="22577"/>
                  </a:lnTo>
                  <a:lnTo>
                    <a:pt x="53786" y="22108"/>
                  </a:lnTo>
                  <a:lnTo>
                    <a:pt x="55268" y="21282"/>
                  </a:lnTo>
                  <a:lnTo>
                    <a:pt x="56376" y="20644"/>
                  </a:lnTo>
                  <a:lnTo>
                    <a:pt x="57051" y="20231"/>
                  </a:lnTo>
                  <a:lnTo>
                    <a:pt x="57276" y="20100"/>
                  </a:lnTo>
                  <a:lnTo>
                    <a:pt x="57070" y="19443"/>
                  </a:lnTo>
                  <a:lnTo>
                    <a:pt x="56469" y="17660"/>
                  </a:lnTo>
                  <a:lnTo>
                    <a:pt x="55550" y="14976"/>
                  </a:lnTo>
                  <a:lnTo>
                    <a:pt x="54987" y="13400"/>
                  </a:lnTo>
                  <a:lnTo>
                    <a:pt x="54368" y="11673"/>
                  </a:lnTo>
                  <a:lnTo>
                    <a:pt x="52510" y="11992"/>
                  </a:lnTo>
                  <a:lnTo>
                    <a:pt x="50633" y="12274"/>
                  </a:lnTo>
                  <a:lnTo>
                    <a:pt x="48756" y="12518"/>
                  </a:lnTo>
                  <a:lnTo>
                    <a:pt x="46880" y="12706"/>
                  </a:lnTo>
                  <a:lnTo>
                    <a:pt x="45003" y="12875"/>
                  </a:lnTo>
                  <a:lnTo>
                    <a:pt x="43108" y="12987"/>
                  </a:lnTo>
                  <a:lnTo>
                    <a:pt x="42169" y="13025"/>
                  </a:lnTo>
                  <a:lnTo>
                    <a:pt x="41231" y="13043"/>
                  </a:lnTo>
                  <a:lnTo>
                    <a:pt x="40293" y="13062"/>
                  </a:lnTo>
                  <a:lnTo>
                    <a:pt x="38397" y="13062"/>
                  </a:lnTo>
                  <a:lnTo>
                    <a:pt x="37459" y="13043"/>
                  </a:lnTo>
                  <a:lnTo>
                    <a:pt x="36520" y="13006"/>
                  </a:lnTo>
                  <a:lnTo>
                    <a:pt x="35582" y="12968"/>
                  </a:lnTo>
                  <a:lnTo>
                    <a:pt x="34644" y="12912"/>
                  </a:lnTo>
                  <a:lnTo>
                    <a:pt x="33705" y="12837"/>
                  </a:lnTo>
                  <a:lnTo>
                    <a:pt x="32767" y="12762"/>
                  </a:lnTo>
                  <a:lnTo>
                    <a:pt x="31829" y="12668"/>
                  </a:lnTo>
                  <a:lnTo>
                    <a:pt x="30890" y="12574"/>
                  </a:lnTo>
                  <a:lnTo>
                    <a:pt x="29952" y="12462"/>
                  </a:lnTo>
                  <a:lnTo>
                    <a:pt x="29014" y="12330"/>
                  </a:lnTo>
                  <a:lnTo>
                    <a:pt x="28094" y="12180"/>
                  </a:lnTo>
                  <a:lnTo>
                    <a:pt x="27156" y="12030"/>
                  </a:lnTo>
                  <a:lnTo>
                    <a:pt x="26236" y="11861"/>
                  </a:lnTo>
                  <a:lnTo>
                    <a:pt x="25317" y="11692"/>
                  </a:lnTo>
                  <a:lnTo>
                    <a:pt x="24397" y="11505"/>
                  </a:lnTo>
                  <a:lnTo>
                    <a:pt x="23534" y="11317"/>
                  </a:lnTo>
                  <a:lnTo>
                    <a:pt x="22689" y="11110"/>
                  </a:lnTo>
                  <a:lnTo>
                    <a:pt x="21864" y="10904"/>
                  </a:lnTo>
                  <a:lnTo>
                    <a:pt x="21019" y="10679"/>
                  </a:lnTo>
                  <a:lnTo>
                    <a:pt x="20193" y="10435"/>
                  </a:lnTo>
                  <a:lnTo>
                    <a:pt x="19368" y="10191"/>
                  </a:lnTo>
                  <a:lnTo>
                    <a:pt x="18542" y="9947"/>
                  </a:lnTo>
                  <a:lnTo>
                    <a:pt x="17735" y="9665"/>
                  </a:lnTo>
                  <a:lnTo>
                    <a:pt x="16928" y="9403"/>
                  </a:lnTo>
                  <a:lnTo>
                    <a:pt x="16121" y="9102"/>
                  </a:lnTo>
                  <a:lnTo>
                    <a:pt x="15314" y="8802"/>
                  </a:lnTo>
                  <a:lnTo>
                    <a:pt x="14526" y="8483"/>
                  </a:lnTo>
                  <a:lnTo>
                    <a:pt x="13738" y="8164"/>
                  </a:lnTo>
                  <a:lnTo>
                    <a:pt x="12949" y="7826"/>
                  </a:lnTo>
                  <a:lnTo>
                    <a:pt x="12180" y="7488"/>
                  </a:lnTo>
                  <a:lnTo>
                    <a:pt x="11410" y="7132"/>
                  </a:lnTo>
                  <a:lnTo>
                    <a:pt x="10641" y="6757"/>
                  </a:lnTo>
                  <a:lnTo>
                    <a:pt x="9890" y="6381"/>
                  </a:lnTo>
                  <a:lnTo>
                    <a:pt x="9140" y="6006"/>
                  </a:lnTo>
                  <a:lnTo>
                    <a:pt x="8389" y="5593"/>
                  </a:lnTo>
                  <a:lnTo>
                    <a:pt x="7657" y="5180"/>
                  </a:lnTo>
                  <a:lnTo>
                    <a:pt x="6925" y="4767"/>
                  </a:lnTo>
                  <a:lnTo>
                    <a:pt x="6193" y="4336"/>
                  </a:lnTo>
                  <a:lnTo>
                    <a:pt x="5480" y="3904"/>
                  </a:lnTo>
                  <a:lnTo>
                    <a:pt x="4767" y="3454"/>
                  </a:lnTo>
                  <a:lnTo>
                    <a:pt x="4073" y="2984"/>
                  </a:lnTo>
                  <a:lnTo>
                    <a:pt x="3359" y="2515"/>
                  </a:lnTo>
                  <a:lnTo>
                    <a:pt x="2684" y="2027"/>
                  </a:lnTo>
                  <a:lnTo>
                    <a:pt x="1990" y="1539"/>
                  </a:lnTo>
                  <a:lnTo>
                    <a:pt x="1314" y="1033"/>
                  </a:lnTo>
                  <a:lnTo>
                    <a:pt x="657" y="526"/>
                  </a:lnTo>
                  <a:lnTo>
                    <a:pt x="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5"/>
            <p:cNvSpPr/>
            <p:nvPr/>
          </p:nvSpPr>
          <p:spPr>
            <a:xfrm>
              <a:off x="4253100" y="3917350"/>
              <a:ext cx="1458200" cy="1026550"/>
            </a:xfrm>
            <a:custGeom>
              <a:avLst/>
              <a:gdLst/>
              <a:ahLst/>
              <a:cxnLst/>
              <a:rect l="l" t="t" r="r" b="b"/>
              <a:pathLst>
                <a:path w="58328" h="41062" extrusionOk="0">
                  <a:moveTo>
                    <a:pt x="9347" y="0"/>
                  </a:moveTo>
                  <a:lnTo>
                    <a:pt x="1" y="30965"/>
                  </a:lnTo>
                  <a:lnTo>
                    <a:pt x="51835" y="41062"/>
                  </a:lnTo>
                  <a:lnTo>
                    <a:pt x="58328" y="7920"/>
                  </a:lnTo>
                  <a:lnTo>
                    <a:pt x="934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5"/>
            <p:cNvSpPr/>
            <p:nvPr/>
          </p:nvSpPr>
          <p:spPr>
            <a:xfrm>
              <a:off x="4253100" y="3917350"/>
              <a:ext cx="1458200" cy="1026550"/>
            </a:xfrm>
            <a:custGeom>
              <a:avLst/>
              <a:gdLst/>
              <a:ahLst/>
              <a:cxnLst/>
              <a:rect l="l" t="t" r="r" b="b"/>
              <a:pathLst>
                <a:path w="58328" h="41062" fill="none" extrusionOk="0">
                  <a:moveTo>
                    <a:pt x="9347" y="0"/>
                  </a:moveTo>
                  <a:lnTo>
                    <a:pt x="1" y="30965"/>
                  </a:lnTo>
                  <a:lnTo>
                    <a:pt x="51835" y="41062"/>
                  </a:lnTo>
                  <a:lnTo>
                    <a:pt x="58328" y="7920"/>
                  </a:lnTo>
                  <a:lnTo>
                    <a:pt x="9347"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5"/>
            <p:cNvSpPr/>
            <p:nvPr/>
          </p:nvSpPr>
          <p:spPr>
            <a:xfrm>
              <a:off x="4422950" y="3917350"/>
              <a:ext cx="1288350" cy="624950"/>
            </a:xfrm>
            <a:custGeom>
              <a:avLst/>
              <a:gdLst/>
              <a:ahLst/>
              <a:cxnLst/>
              <a:rect l="l" t="t" r="r" b="b"/>
              <a:pathLst>
                <a:path w="51534" h="24998" extrusionOk="0">
                  <a:moveTo>
                    <a:pt x="2553" y="0"/>
                  </a:moveTo>
                  <a:lnTo>
                    <a:pt x="0" y="8502"/>
                  </a:lnTo>
                  <a:lnTo>
                    <a:pt x="451" y="8839"/>
                  </a:lnTo>
                  <a:lnTo>
                    <a:pt x="920" y="9177"/>
                  </a:lnTo>
                  <a:lnTo>
                    <a:pt x="1408" y="9496"/>
                  </a:lnTo>
                  <a:lnTo>
                    <a:pt x="1896" y="9815"/>
                  </a:lnTo>
                  <a:lnTo>
                    <a:pt x="2890" y="10435"/>
                  </a:lnTo>
                  <a:lnTo>
                    <a:pt x="3885" y="10998"/>
                  </a:lnTo>
                  <a:lnTo>
                    <a:pt x="4917" y="11561"/>
                  </a:lnTo>
                  <a:lnTo>
                    <a:pt x="5949" y="12086"/>
                  </a:lnTo>
                  <a:lnTo>
                    <a:pt x="7000" y="12574"/>
                  </a:lnTo>
                  <a:lnTo>
                    <a:pt x="8033" y="13062"/>
                  </a:lnTo>
                  <a:lnTo>
                    <a:pt x="11786" y="14788"/>
                  </a:lnTo>
                  <a:lnTo>
                    <a:pt x="13663" y="15670"/>
                  </a:lnTo>
                  <a:lnTo>
                    <a:pt x="15558" y="16515"/>
                  </a:lnTo>
                  <a:lnTo>
                    <a:pt x="17472" y="17341"/>
                  </a:lnTo>
                  <a:lnTo>
                    <a:pt x="19368" y="18148"/>
                  </a:lnTo>
                  <a:lnTo>
                    <a:pt x="21301" y="18917"/>
                  </a:lnTo>
                  <a:lnTo>
                    <a:pt x="22258" y="19292"/>
                  </a:lnTo>
                  <a:lnTo>
                    <a:pt x="23234" y="19649"/>
                  </a:lnTo>
                  <a:lnTo>
                    <a:pt x="24754" y="20174"/>
                  </a:lnTo>
                  <a:lnTo>
                    <a:pt x="26274" y="20662"/>
                  </a:lnTo>
                  <a:lnTo>
                    <a:pt x="27813" y="21132"/>
                  </a:lnTo>
                  <a:lnTo>
                    <a:pt x="29352" y="21582"/>
                  </a:lnTo>
                  <a:lnTo>
                    <a:pt x="30890" y="21995"/>
                  </a:lnTo>
                  <a:lnTo>
                    <a:pt x="32448" y="22389"/>
                  </a:lnTo>
                  <a:lnTo>
                    <a:pt x="34006" y="22746"/>
                  </a:lnTo>
                  <a:lnTo>
                    <a:pt x="35563" y="23083"/>
                  </a:lnTo>
                  <a:lnTo>
                    <a:pt x="37121" y="23402"/>
                  </a:lnTo>
                  <a:lnTo>
                    <a:pt x="38697" y="23684"/>
                  </a:lnTo>
                  <a:lnTo>
                    <a:pt x="40274" y="23947"/>
                  </a:lnTo>
                  <a:lnTo>
                    <a:pt x="41850" y="24209"/>
                  </a:lnTo>
                  <a:lnTo>
                    <a:pt x="43427" y="24435"/>
                  </a:lnTo>
                  <a:lnTo>
                    <a:pt x="45003" y="24641"/>
                  </a:lnTo>
                  <a:lnTo>
                    <a:pt x="46598" y="24829"/>
                  </a:lnTo>
                  <a:lnTo>
                    <a:pt x="48193" y="24998"/>
                  </a:lnTo>
                  <a:lnTo>
                    <a:pt x="51534" y="7920"/>
                  </a:lnTo>
                  <a:lnTo>
                    <a:pt x="255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5"/>
            <p:cNvSpPr/>
            <p:nvPr/>
          </p:nvSpPr>
          <p:spPr>
            <a:xfrm>
              <a:off x="4422950" y="3917350"/>
              <a:ext cx="1288350" cy="624950"/>
            </a:xfrm>
            <a:custGeom>
              <a:avLst/>
              <a:gdLst/>
              <a:ahLst/>
              <a:cxnLst/>
              <a:rect l="l" t="t" r="r" b="b"/>
              <a:pathLst>
                <a:path w="51534" h="24998" fill="none" extrusionOk="0">
                  <a:moveTo>
                    <a:pt x="8033" y="13062"/>
                  </a:moveTo>
                  <a:lnTo>
                    <a:pt x="8033" y="13062"/>
                  </a:lnTo>
                  <a:lnTo>
                    <a:pt x="11786" y="14788"/>
                  </a:lnTo>
                  <a:lnTo>
                    <a:pt x="13663" y="15670"/>
                  </a:lnTo>
                  <a:lnTo>
                    <a:pt x="15558" y="16515"/>
                  </a:lnTo>
                  <a:lnTo>
                    <a:pt x="17472" y="17341"/>
                  </a:lnTo>
                  <a:lnTo>
                    <a:pt x="19368" y="18148"/>
                  </a:lnTo>
                  <a:lnTo>
                    <a:pt x="21301" y="18917"/>
                  </a:lnTo>
                  <a:lnTo>
                    <a:pt x="22258" y="19292"/>
                  </a:lnTo>
                  <a:lnTo>
                    <a:pt x="23234" y="19649"/>
                  </a:lnTo>
                  <a:lnTo>
                    <a:pt x="23234" y="19649"/>
                  </a:lnTo>
                  <a:lnTo>
                    <a:pt x="24754" y="20174"/>
                  </a:lnTo>
                  <a:lnTo>
                    <a:pt x="26274" y="20662"/>
                  </a:lnTo>
                  <a:lnTo>
                    <a:pt x="27813" y="21132"/>
                  </a:lnTo>
                  <a:lnTo>
                    <a:pt x="29352" y="21582"/>
                  </a:lnTo>
                  <a:lnTo>
                    <a:pt x="30890" y="21995"/>
                  </a:lnTo>
                  <a:lnTo>
                    <a:pt x="32448" y="22389"/>
                  </a:lnTo>
                  <a:lnTo>
                    <a:pt x="34006" y="22746"/>
                  </a:lnTo>
                  <a:lnTo>
                    <a:pt x="35563" y="23083"/>
                  </a:lnTo>
                  <a:lnTo>
                    <a:pt x="37121" y="23402"/>
                  </a:lnTo>
                  <a:lnTo>
                    <a:pt x="38697" y="23684"/>
                  </a:lnTo>
                  <a:lnTo>
                    <a:pt x="40274" y="23947"/>
                  </a:lnTo>
                  <a:lnTo>
                    <a:pt x="41850" y="24209"/>
                  </a:lnTo>
                  <a:lnTo>
                    <a:pt x="43427" y="24435"/>
                  </a:lnTo>
                  <a:lnTo>
                    <a:pt x="45003" y="24641"/>
                  </a:lnTo>
                  <a:lnTo>
                    <a:pt x="46598" y="24829"/>
                  </a:lnTo>
                  <a:lnTo>
                    <a:pt x="48193" y="24998"/>
                  </a:lnTo>
                  <a:lnTo>
                    <a:pt x="51534" y="7920"/>
                  </a:lnTo>
                  <a:lnTo>
                    <a:pt x="2553" y="0"/>
                  </a:lnTo>
                  <a:lnTo>
                    <a:pt x="0" y="8502"/>
                  </a:lnTo>
                  <a:lnTo>
                    <a:pt x="0" y="8502"/>
                  </a:lnTo>
                  <a:lnTo>
                    <a:pt x="451" y="8839"/>
                  </a:lnTo>
                  <a:lnTo>
                    <a:pt x="920" y="9177"/>
                  </a:lnTo>
                  <a:lnTo>
                    <a:pt x="1408" y="9496"/>
                  </a:lnTo>
                  <a:lnTo>
                    <a:pt x="1896" y="9815"/>
                  </a:lnTo>
                  <a:lnTo>
                    <a:pt x="2890" y="10435"/>
                  </a:lnTo>
                  <a:lnTo>
                    <a:pt x="3885" y="10998"/>
                  </a:lnTo>
                  <a:lnTo>
                    <a:pt x="4917" y="11561"/>
                  </a:lnTo>
                  <a:lnTo>
                    <a:pt x="5949" y="12086"/>
                  </a:lnTo>
                  <a:lnTo>
                    <a:pt x="7000" y="12574"/>
                  </a:lnTo>
                  <a:lnTo>
                    <a:pt x="8033" y="1306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5"/>
            <p:cNvSpPr/>
            <p:nvPr/>
          </p:nvSpPr>
          <p:spPr>
            <a:xfrm>
              <a:off x="4885075" y="1710825"/>
              <a:ext cx="1256475" cy="1330600"/>
            </a:xfrm>
            <a:custGeom>
              <a:avLst/>
              <a:gdLst/>
              <a:ahLst/>
              <a:cxnLst/>
              <a:rect l="l" t="t" r="r" b="b"/>
              <a:pathLst>
                <a:path w="50259" h="53224" extrusionOk="0">
                  <a:moveTo>
                    <a:pt x="42883" y="1"/>
                  </a:moveTo>
                  <a:lnTo>
                    <a:pt x="42582" y="57"/>
                  </a:lnTo>
                  <a:lnTo>
                    <a:pt x="42245" y="132"/>
                  </a:lnTo>
                  <a:lnTo>
                    <a:pt x="41907" y="245"/>
                  </a:lnTo>
                  <a:lnTo>
                    <a:pt x="41532" y="395"/>
                  </a:lnTo>
                  <a:lnTo>
                    <a:pt x="41156" y="583"/>
                  </a:lnTo>
                  <a:lnTo>
                    <a:pt x="40743" y="770"/>
                  </a:lnTo>
                  <a:lnTo>
                    <a:pt x="40330" y="1014"/>
                  </a:lnTo>
                  <a:lnTo>
                    <a:pt x="39880" y="1277"/>
                  </a:lnTo>
                  <a:lnTo>
                    <a:pt x="39430" y="1559"/>
                  </a:lnTo>
                  <a:lnTo>
                    <a:pt x="38979" y="1859"/>
                  </a:lnTo>
                  <a:lnTo>
                    <a:pt x="38022" y="2516"/>
                  </a:lnTo>
                  <a:lnTo>
                    <a:pt x="37027" y="3266"/>
                  </a:lnTo>
                  <a:lnTo>
                    <a:pt x="36014" y="4055"/>
                  </a:lnTo>
                  <a:lnTo>
                    <a:pt x="35001" y="4899"/>
                  </a:lnTo>
                  <a:lnTo>
                    <a:pt x="33987" y="5762"/>
                  </a:lnTo>
                  <a:lnTo>
                    <a:pt x="32974" y="6644"/>
                  </a:lnTo>
                  <a:lnTo>
                    <a:pt x="31979" y="7526"/>
                  </a:lnTo>
                  <a:lnTo>
                    <a:pt x="31003" y="8408"/>
                  </a:lnTo>
                  <a:lnTo>
                    <a:pt x="29220" y="10097"/>
                  </a:lnTo>
                  <a:lnTo>
                    <a:pt x="27682" y="11580"/>
                  </a:lnTo>
                  <a:lnTo>
                    <a:pt x="26481" y="12781"/>
                  </a:lnTo>
                  <a:lnTo>
                    <a:pt x="25411" y="13851"/>
                  </a:lnTo>
                  <a:lnTo>
                    <a:pt x="25298" y="14414"/>
                  </a:lnTo>
                  <a:lnTo>
                    <a:pt x="24979" y="15859"/>
                  </a:lnTo>
                  <a:lnTo>
                    <a:pt x="24773" y="16816"/>
                  </a:lnTo>
                  <a:lnTo>
                    <a:pt x="24510" y="17904"/>
                  </a:lnTo>
                  <a:lnTo>
                    <a:pt x="24229" y="19049"/>
                  </a:lnTo>
                  <a:lnTo>
                    <a:pt x="23909" y="20213"/>
                  </a:lnTo>
                  <a:lnTo>
                    <a:pt x="23572" y="21395"/>
                  </a:lnTo>
                  <a:lnTo>
                    <a:pt x="23215" y="22521"/>
                  </a:lnTo>
                  <a:lnTo>
                    <a:pt x="22840" y="23572"/>
                  </a:lnTo>
                  <a:lnTo>
                    <a:pt x="22652" y="24060"/>
                  </a:lnTo>
                  <a:lnTo>
                    <a:pt x="22464" y="24510"/>
                  </a:lnTo>
                  <a:lnTo>
                    <a:pt x="22277" y="24904"/>
                  </a:lnTo>
                  <a:lnTo>
                    <a:pt x="22089" y="25280"/>
                  </a:lnTo>
                  <a:lnTo>
                    <a:pt x="21901" y="25580"/>
                  </a:lnTo>
                  <a:lnTo>
                    <a:pt x="21714" y="25843"/>
                  </a:lnTo>
                  <a:lnTo>
                    <a:pt x="21526" y="26049"/>
                  </a:lnTo>
                  <a:lnTo>
                    <a:pt x="21432" y="26124"/>
                  </a:lnTo>
                  <a:lnTo>
                    <a:pt x="21338" y="26181"/>
                  </a:lnTo>
                  <a:lnTo>
                    <a:pt x="21245" y="26218"/>
                  </a:lnTo>
                  <a:lnTo>
                    <a:pt x="21151" y="26256"/>
                  </a:lnTo>
                  <a:lnTo>
                    <a:pt x="21076" y="26256"/>
                  </a:lnTo>
                  <a:lnTo>
                    <a:pt x="20982" y="26237"/>
                  </a:lnTo>
                  <a:lnTo>
                    <a:pt x="20775" y="26162"/>
                  </a:lnTo>
                  <a:lnTo>
                    <a:pt x="20494" y="26031"/>
                  </a:lnTo>
                  <a:lnTo>
                    <a:pt x="20156" y="25862"/>
                  </a:lnTo>
                  <a:lnTo>
                    <a:pt x="19762" y="25636"/>
                  </a:lnTo>
                  <a:lnTo>
                    <a:pt x="18805" y="25073"/>
                  </a:lnTo>
                  <a:lnTo>
                    <a:pt x="17679" y="24398"/>
                  </a:lnTo>
                  <a:lnTo>
                    <a:pt x="17060" y="24060"/>
                  </a:lnTo>
                  <a:lnTo>
                    <a:pt x="16384" y="23703"/>
                  </a:lnTo>
                  <a:lnTo>
                    <a:pt x="15708" y="23347"/>
                  </a:lnTo>
                  <a:lnTo>
                    <a:pt x="14977" y="23009"/>
                  </a:lnTo>
                  <a:lnTo>
                    <a:pt x="14226" y="22671"/>
                  </a:lnTo>
                  <a:lnTo>
                    <a:pt x="13475" y="22371"/>
                  </a:lnTo>
                  <a:lnTo>
                    <a:pt x="12687" y="22089"/>
                  </a:lnTo>
                  <a:lnTo>
                    <a:pt x="11880" y="21864"/>
                  </a:lnTo>
                  <a:lnTo>
                    <a:pt x="11486" y="21752"/>
                  </a:lnTo>
                  <a:lnTo>
                    <a:pt x="11092" y="21658"/>
                  </a:lnTo>
                  <a:lnTo>
                    <a:pt x="10679" y="21583"/>
                  </a:lnTo>
                  <a:lnTo>
                    <a:pt x="10266" y="21508"/>
                  </a:lnTo>
                  <a:lnTo>
                    <a:pt x="9872" y="21451"/>
                  </a:lnTo>
                  <a:lnTo>
                    <a:pt x="9459" y="21414"/>
                  </a:lnTo>
                  <a:lnTo>
                    <a:pt x="9046" y="21395"/>
                  </a:lnTo>
                  <a:lnTo>
                    <a:pt x="8652" y="21376"/>
                  </a:lnTo>
                  <a:lnTo>
                    <a:pt x="8239" y="21395"/>
                  </a:lnTo>
                  <a:lnTo>
                    <a:pt x="7845" y="21414"/>
                  </a:lnTo>
                  <a:lnTo>
                    <a:pt x="7451" y="21470"/>
                  </a:lnTo>
                  <a:lnTo>
                    <a:pt x="7038" y="21526"/>
                  </a:lnTo>
                  <a:lnTo>
                    <a:pt x="6644" y="21620"/>
                  </a:lnTo>
                  <a:lnTo>
                    <a:pt x="6269" y="21714"/>
                  </a:lnTo>
                  <a:lnTo>
                    <a:pt x="5875" y="21846"/>
                  </a:lnTo>
                  <a:lnTo>
                    <a:pt x="5499" y="21996"/>
                  </a:lnTo>
                  <a:lnTo>
                    <a:pt x="5124" y="22183"/>
                  </a:lnTo>
                  <a:lnTo>
                    <a:pt x="4749" y="22390"/>
                  </a:lnTo>
                  <a:lnTo>
                    <a:pt x="4392" y="22615"/>
                  </a:lnTo>
                  <a:lnTo>
                    <a:pt x="4035" y="22859"/>
                  </a:lnTo>
                  <a:lnTo>
                    <a:pt x="3679" y="23140"/>
                  </a:lnTo>
                  <a:lnTo>
                    <a:pt x="3341" y="23459"/>
                  </a:lnTo>
                  <a:lnTo>
                    <a:pt x="3003" y="23797"/>
                  </a:lnTo>
                  <a:lnTo>
                    <a:pt x="2665" y="24154"/>
                  </a:lnTo>
                  <a:lnTo>
                    <a:pt x="2346" y="24548"/>
                  </a:lnTo>
                  <a:lnTo>
                    <a:pt x="2046" y="24980"/>
                  </a:lnTo>
                  <a:lnTo>
                    <a:pt x="1746" y="25449"/>
                  </a:lnTo>
                  <a:lnTo>
                    <a:pt x="1446" y="25937"/>
                  </a:lnTo>
                  <a:lnTo>
                    <a:pt x="1183" y="26462"/>
                  </a:lnTo>
                  <a:lnTo>
                    <a:pt x="901" y="27025"/>
                  </a:lnTo>
                  <a:lnTo>
                    <a:pt x="657" y="27626"/>
                  </a:lnTo>
                  <a:lnTo>
                    <a:pt x="413" y="28264"/>
                  </a:lnTo>
                  <a:lnTo>
                    <a:pt x="301" y="28602"/>
                  </a:lnTo>
                  <a:lnTo>
                    <a:pt x="207" y="28921"/>
                  </a:lnTo>
                  <a:lnTo>
                    <a:pt x="132" y="29258"/>
                  </a:lnTo>
                  <a:lnTo>
                    <a:pt x="76" y="29577"/>
                  </a:lnTo>
                  <a:lnTo>
                    <a:pt x="38" y="29915"/>
                  </a:lnTo>
                  <a:lnTo>
                    <a:pt x="19" y="30253"/>
                  </a:lnTo>
                  <a:lnTo>
                    <a:pt x="1" y="30572"/>
                  </a:lnTo>
                  <a:lnTo>
                    <a:pt x="19" y="30910"/>
                  </a:lnTo>
                  <a:lnTo>
                    <a:pt x="57" y="31248"/>
                  </a:lnTo>
                  <a:lnTo>
                    <a:pt x="94" y="31567"/>
                  </a:lnTo>
                  <a:lnTo>
                    <a:pt x="151" y="31905"/>
                  </a:lnTo>
                  <a:lnTo>
                    <a:pt x="226" y="32242"/>
                  </a:lnTo>
                  <a:lnTo>
                    <a:pt x="320" y="32580"/>
                  </a:lnTo>
                  <a:lnTo>
                    <a:pt x="432" y="32899"/>
                  </a:lnTo>
                  <a:lnTo>
                    <a:pt x="545" y="33237"/>
                  </a:lnTo>
                  <a:lnTo>
                    <a:pt x="676" y="33575"/>
                  </a:lnTo>
                  <a:lnTo>
                    <a:pt x="826" y="33913"/>
                  </a:lnTo>
                  <a:lnTo>
                    <a:pt x="995" y="34232"/>
                  </a:lnTo>
                  <a:lnTo>
                    <a:pt x="1164" y="34569"/>
                  </a:lnTo>
                  <a:lnTo>
                    <a:pt x="1352" y="34907"/>
                  </a:lnTo>
                  <a:lnTo>
                    <a:pt x="1558" y="35245"/>
                  </a:lnTo>
                  <a:lnTo>
                    <a:pt x="1783" y="35564"/>
                  </a:lnTo>
                  <a:lnTo>
                    <a:pt x="2253" y="36221"/>
                  </a:lnTo>
                  <a:lnTo>
                    <a:pt x="2778" y="36878"/>
                  </a:lnTo>
                  <a:lnTo>
                    <a:pt x="3341" y="37535"/>
                  </a:lnTo>
                  <a:lnTo>
                    <a:pt x="3960" y="38191"/>
                  </a:lnTo>
                  <a:lnTo>
                    <a:pt x="4598" y="38829"/>
                  </a:lnTo>
                  <a:lnTo>
                    <a:pt x="5312" y="39468"/>
                  </a:lnTo>
                  <a:lnTo>
                    <a:pt x="6044" y="40087"/>
                  </a:lnTo>
                  <a:lnTo>
                    <a:pt x="6813" y="40725"/>
                  </a:lnTo>
                  <a:lnTo>
                    <a:pt x="7620" y="41325"/>
                  </a:lnTo>
                  <a:lnTo>
                    <a:pt x="8446" y="41945"/>
                  </a:lnTo>
                  <a:lnTo>
                    <a:pt x="9328" y="42545"/>
                  </a:lnTo>
                  <a:lnTo>
                    <a:pt x="10210" y="43127"/>
                  </a:lnTo>
                  <a:lnTo>
                    <a:pt x="11148" y="43709"/>
                  </a:lnTo>
                  <a:lnTo>
                    <a:pt x="12086" y="44272"/>
                  </a:lnTo>
                  <a:lnTo>
                    <a:pt x="13062" y="44835"/>
                  </a:lnTo>
                  <a:lnTo>
                    <a:pt x="14057" y="45379"/>
                  </a:lnTo>
                  <a:lnTo>
                    <a:pt x="15052" y="45905"/>
                  </a:lnTo>
                  <a:lnTo>
                    <a:pt x="16084" y="46430"/>
                  </a:lnTo>
                  <a:lnTo>
                    <a:pt x="17116" y="46918"/>
                  </a:lnTo>
                  <a:lnTo>
                    <a:pt x="18167" y="47406"/>
                  </a:lnTo>
                  <a:lnTo>
                    <a:pt x="19237" y="47894"/>
                  </a:lnTo>
                  <a:lnTo>
                    <a:pt x="20306" y="48344"/>
                  </a:lnTo>
                  <a:lnTo>
                    <a:pt x="21376" y="48795"/>
                  </a:lnTo>
                  <a:lnTo>
                    <a:pt x="22464" y="49207"/>
                  </a:lnTo>
                  <a:lnTo>
                    <a:pt x="23534" y="49620"/>
                  </a:lnTo>
                  <a:lnTo>
                    <a:pt x="24623" y="50014"/>
                  </a:lnTo>
                  <a:lnTo>
                    <a:pt x="25692" y="50371"/>
                  </a:lnTo>
                  <a:lnTo>
                    <a:pt x="26762" y="50728"/>
                  </a:lnTo>
                  <a:lnTo>
                    <a:pt x="27832" y="51065"/>
                  </a:lnTo>
                  <a:lnTo>
                    <a:pt x="28901" y="51366"/>
                  </a:lnTo>
                  <a:lnTo>
                    <a:pt x="29934" y="51647"/>
                  </a:lnTo>
                  <a:lnTo>
                    <a:pt x="30985" y="51929"/>
                  </a:lnTo>
                  <a:lnTo>
                    <a:pt x="31998" y="52173"/>
                  </a:lnTo>
                  <a:lnTo>
                    <a:pt x="33011" y="52379"/>
                  </a:lnTo>
                  <a:lnTo>
                    <a:pt x="33987" y="52586"/>
                  </a:lnTo>
                  <a:lnTo>
                    <a:pt x="34944" y="52754"/>
                  </a:lnTo>
                  <a:lnTo>
                    <a:pt x="35901" y="52905"/>
                  </a:lnTo>
                  <a:lnTo>
                    <a:pt x="36821" y="53017"/>
                  </a:lnTo>
                  <a:lnTo>
                    <a:pt x="37703" y="53111"/>
                  </a:lnTo>
                  <a:lnTo>
                    <a:pt x="38566" y="53186"/>
                  </a:lnTo>
                  <a:lnTo>
                    <a:pt x="39392" y="53224"/>
                  </a:lnTo>
                  <a:lnTo>
                    <a:pt x="40199" y="53224"/>
                  </a:lnTo>
                  <a:lnTo>
                    <a:pt x="40950" y="53205"/>
                  </a:lnTo>
                  <a:lnTo>
                    <a:pt x="41682" y="53167"/>
                  </a:lnTo>
                  <a:lnTo>
                    <a:pt x="42357" y="53073"/>
                  </a:lnTo>
                  <a:lnTo>
                    <a:pt x="43014" y="52980"/>
                  </a:lnTo>
                  <a:lnTo>
                    <a:pt x="43615" y="52829"/>
                  </a:lnTo>
                  <a:lnTo>
                    <a:pt x="44178" y="52661"/>
                  </a:lnTo>
                  <a:lnTo>
                    <a:pt x="44422" y="52567"/>
                  </a:lnTo>
                  <a:lnTo>
                    <a:pt x="44684" y="52454"/>
                  </a:lnTo>
                  <a:lnTo>
                    <a:pt x="44910" y="52342"/>
                  </a:lnTo>
                  <a:lnTo>
                    <a:pt x="45135" y="52210"/>
                  </a:lnTo>
                  <a:lnTo>
                    <a:pt x="45341" y="52079"/>
                  </a:lnTo>
                  <a:lnTo>
                    <a:pt x="45548" y="51947"/>
                  </a:lnTo>
                  <a:lnTo>
                    <a:pt x="45735" y="51797"/>
                  </a:lnTo>
                  <a:lnTo>
                    <a:pt x="45904" y="51647"/>
                  </a:lnTo>
                  <a:lnTo>
                    <a:pt x="46054" y="51478"/>
                  </a:lnTo>
                  <a:lnTo>
                    <a:pt x="46204" y="51291"/>
                  </a:lnTo>
                  <a:lnTo>
                    <a:pt x="46711" y="50577"/>
                  </a:lnTo>
                  <a:lnTo>
                    <a:pt x="47199" y="49827"/>
                  </a:lnTo>
                  <a:lnTo>
                    <a:pt x="47649" y="49057"/>
                  </a:lnTo>
                  <a:lnTo>
                    <a:pt x="48062" y="48288"/>
                  </a:lnTo>
                  <a:lnTo>
                    <a:pt x="48438" y="47500"/>
                  </a:lnTo>
                  <a:lnTo>
                    <a:pt x="48775" y="46712"/>
                  </a:lnTo>
                  <a:lnTo>
                    <a:pt x="49076" y="45923"/>
                  </a:lnTo>
                  <a:lnTo>
                    <a:pt x="49338" y="45116"/>
                  </a:lnTo>
                  <a:lnTo>
                    <a:pt x="49582" y="44309"/>
                  </a:lnTo>
                  <a:lnTo>
                    <a:pt x="49770" y="43521"/>
                  </a:lnTo>
                  <a:lnTo>
                    <a:pt x="49939" y="42714"/>
                  </a:lnTo>
                  <a:lnTo>
                    <a:pt x="50070" y="41926"/>
                  </a:lnTo>
                  <a:lnTo>
                    <a:pt x="50164" y="41138"/>
                  </a:lnTo>
                  <a:lnTo>
                    <a:pt x="50221" y="40368"/>
                  </a:lnTo>
                  <a:lnTo>
                    <a:pt x="50258" y="39599"/>
                  </a:lnTo>
                  <a:lnTo>
                    <a:pt x="50258" y="38848"/>
                  </a:lnTo>
                  <a:lnTo>
                    <a:pt x="50221" y="38116"/>
                  </a:lnTo>
                  <a:lnTo>
                    <a:pt x="50145" y="37422"/>
                  </a:lnTo>
                  <a:lnTo>
                    <a:pt x="50052" y="36728"/>
                  </a:lnTo>
                  <a:lnTo>
                    <a:pt x="49920" y="36071"/>
                  </a:lnTo>
                  <a:lnTo>
                    <a:pt x="49751" y="35433"/>
                  </a:lnTo>
                  <a:lnTo>
                    <a:pt x="49564" y="34813"/>
                  </a:lnTo>
                  <a:lnTo>
                    <a:pt x="49338" y="34250"/>
                  </a:lnTo>
                  <a:lnTo>
                    <a:pt x="49076" y="33706"/>
                  </a:lnTo>
                  <a:lnTo>
                    <a:pt x="48794" y="33199"/>
                  </a:lnTo>
                  <a:lnTo>
                    <a:pt x="48644" y="32955"/>
                  </a:lnTo>
                  <a:lnTo>
                    <a:pt x="48475" y="32730"/>
                  </a:lnTo>
                  <a:lnTo>
                    <a:pt x="48306" y="32505"/>
                  </a:lnTo>
                  <a:lnTo>
                    <a:pt x="48137" y="32299"/>
                  </a:lnTo>
                  <a:lnTo>
                    <a:pt x="47950" y="32092"/>
                  </a:lnTo>
                  <a:lnTo>
                    <a:pt x="47762" y="31905"/>
                  </a:lnTo>
                  <a:lnTo>
                    <a:pt x="47556" y="31736"/>
                  </a:lnTo>
                  <a:lnTo>
                    <a:pt x="47368" y="31567"/>
                  </a:lnTo>
                  <a:lnTo>
                    <a:pt x="47143" y="31417"/>
                  </a:lnTo>
                  <a:lnTo>
                    <a:pt x="46936" y="31285"/>
                  </a:lnTo>
                  <a:lnTo>
                    <a:pt x="46711" y="31154"/>
                  </a:lnTo>
                  <a:lnTo>
                    <a:pt x="46467" y="31041"/>
                  </a:lnTo>
                  <a:lnTo>
                    <a:pt x="46242" y="30947"/>
                  </a:lnTo>
                  <a:lnTo>
                    <a:pt x="45979" y="30854"/>
                  </a:lnTo>
                  <a:lnTo>
                    <a:pt x="45773" y="30797"/>
                  </a:lnTo>
                  <a:lnTo>
                    <a:pt x="45548" y="30741"/>
                  </a:lnTo>
                  <a:lnTo>
                    <a:pt x="45097" y="30666"/>
                  </a:lnTo>
                  <a:lnTo>
                    <a:pt x="44647" y="30628"/>
                  </a:lnTo>
                  <a:lnTo>
                    <a:pt x="44159" y="30610"/>
                  </a:lnTo>
                  <a:lnTo>
                    <a:pt x="43671" y="30628"/>
                  </a:lnTo>
                  <a:lnTo>
                    <a:pt x="43183" y="30647"/>
                  </a:lnTo>
                  <a:lnTo>
                    <a:pt x="42207" y="30741"/>
                  </a:lnTo>
                  <a:lnTo>
                    <a:pt x="41306" y="30816"/>
                  </a:lnTo>
                  <a:lnTo>
                    <a:pt x="40875" y="30854"/>
                  </a:lnTo>
                  <a:lnTo>
                    <a:pt x="40443" y="30872"/>
                  </a:lnTo>
                  <a:lnTo>
                    <a:pt x="40030" y="30854"/>
                  </a:lnTo>
                  <a:lnTo>
                    <a:pt x="39636" y="30835"/>
                  </a:lnTo>
                  <a:lnTo>
                    <a:pt x="39242" y="30779"/>
                  </a:lnTo>
                  <a:lnTo>
                    <a:pt x="38885" y="30703"/>
                  </a:lnTo>
                  <a:lnTo>
                    <a:pt x="38548" y="30591"/>
                  </a:lnTo>
                  <a:lnTo>
                    <a:pt x="38397" y="30516"/>
                  </a:lnTo>
                  <a:lnTo>
                    <a:pt x="38247" y="30422"/>
                  </a:lnTo>
                  <a:lnTo>
                    <a:pt x="38097" y="30328"/>
                  </a:lnTo>
                  <a:lnTo>
                    <a:pt x="37966" y="30215"/>
                  </a:lnTo>
                  <a:lnTo>
                    <a:pt x="37834" y="30103"/>
                  </a:lnTo>
                  <a:lnTo>
                    <a:pt x="37703" y="29972"/>
                  </a:lnTo>
                  <a:lnTo>
                    <a:pt x="37590" y="29821"/>
                  </a:lnTo>
                  <a:lnTo>
                    <a:pt x="37497" y="29652"/>
                  </a:lnTo>
                  <a:lnTo>
                    <a:pt x="37403" y="29484"/>
                  </a:lnTo>
                  <a:lnTo>
                    <a:pt x="37309" y="29296"/>
                  </a:lnTo>
                  <a:lnTo>
                    <a:pt x="37234" y="29089"/>
                  </a:lnTo>
                  <a:lnTo>
                    <a:pt x="37159" y="28864"/>
                  </a:lnTo>
                  <a:lnTo>
                    <a:pt x="37103" y="28620"/>
                  </a:lnTo>
                  <a:lnTo>
                    <a:pt x="37065" y="28358"/>
                  </a:lnTo>
                  <a:lnTo>
                    <a:pt x="37027" y="28076"/>
                  </a:lnTo>
                  <a:lnTo>
                    <a:pt x="36990" y="27776"/>
                  </a:lnTo>
                  <a:lnTo>
                    <a:pt x="36990" y="27438"/>
                  </a:lnTo>
                  <a:lnTo>
                    <a:pt x="36990" y="27100"/>
                  </a:lnTo>
                  <a:lnTo>
                    <a:pt x="37009" y="26725"/>
                  </a:lnTo>
                  <a:lnTo>
                    <a:pt x="37027" y="26331"/>
                  </a:lnTo>
                  <a:lnTo>
                    <a:pt x="37121" y="25468"/>
                  </a:lnTo>
                  <a:lnTo>
                    <a:pt x="37271" y="24510"/>
                  </a:lnTo>
                  <a:lnTo>
                    <a:pt x="37497" y="23459"/>
                  </a:lnTo>
                  <a:lnTo>
                    <a:pt x="37759" y="22296"/>
                  </a:lnTo>
                  <a:lnTo>
                    <a:pt x="38078" y="21057"/>
                  </a:lnTo>
                  <a:lnTo>
                    <a:pt x="38473" y="19687"/>
                  </a:lnTo>
                  <a:lnTo>
                    <a:pt x="38923" y="18224"/>
                  </a:lnTo>
                  <a:lnTo>
                    <a:pt x="39430" y="16647"/>
                  </a:lnTo>
                  <a:lnTo>
                    <a:pt x="39993" y="14977"/>
                  </a:lnTo>
                  <a:lnTo>
                    <a:pt x="40649" y="13175"/>
                  </a:lnTo>
                  <a:lnTo>
                    <a:pt x="41344" y="11261"/>
                  </a:lnTo>
                  <a:lnTo>
                    <a:pt x="42113" y="9215"/>
                  </a:lnTo>
                  <a:lnTo>
                    <a:pt x="42958" y="7076"/>
                  </a:lnTo>
                  <a:lnTo>
                    <a:pt x="43296" y="6213"/>
                  </a:lnTo>
                  <a:lnTo>
                    <a:pt x="43577" y="5406"/>
                  </a:lnTo>
                  <a:lnTo>
                    <a:pt x="43821" y="4655"/>
                  </a:lnTo>
                  <a:lnTo>
                    <a:pt x="44009" y="3980"/>
                  </a:lnTo>
                  <a:lnTo>
                    <a:pt x="44159" y="3360"/>
                  </a:lnTo>
                  <a:lnTo>
                    <a:pt x="44271" y="2797"/>
                  </a:lnTo>
                  <a:lnTo>
                    <a:pt x="44347" y="2309"/>
                  </a:lnTo>
                  <a:lnTo>
                    <a:pt x="44384" y="1859"/>
                  </a:lnTo>
                  <a:lnTo>
                    <a:pt x="44384" y="1446"/>
                  </a:lnTo>
                  <a:lnTo>
                    <a:pt x="44347" y="1108"/>
                  </a:lnTo>
                  <a:lnTo>
                    <a:pt x="44309" y="958"/>
                  </a:lnTo>
                  <a:lnTo>
                    <a:pt x="44271" y="808"/>
                  </a:lnTo>
                  <a:lnTo>
                    <a:pt x="44215" y="677"/>
                  </a:lnTo>
                  <a:lnTo>
                    <a:pt x="44159" y="564"/>
                  </a:lnTo>
                  <a:lnTo>
                    <a:pt x="44084" y="470"/>
                  </a:lnTo>
                  <a:lnTo>
                    <a:pt x="44009" y="376"/>
                  </a:lnTo>
                  <a:lnTo>
                    <a:pt x="43934" y="282"/>
                  </a:lnTo>
                  <a:lnTo>
                    <a:pt x="43840" y="207"/>
                  </a:lnTo>
                  <a:lnTo>
                    <a:pt x="43746" y="151"/>
                  </a:lnTo>
                  <a:lnTo>
                    <a:pt x="43652" y="95"/>
                  </a:lnTo>
                  <a:lnTo>
                    <a:pt x="43540" y="57"/>
                  </a:lnTo>
                  <a:lnTo>
                    <a:pt x="43427" y="38"/>
                  </a:lnTo>
                  <a:lnTo>
                    <a:pt x="43164" y="1"/>
                  </a:ln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5"/>
            <p:cNvSpPr/>
            <p:nvPr/>
          </p:nvSpPr>
          <p:spPr>
            <a:xfrm>
              <a:off x="4885075" y="1710825"/>
              <a:ext cx="1256475" cy="1330600"/>
            </a:xfrm>
            <a:custGeom>
              <a:avLst/>
              <a:gdLst/>
              <a:ahLst/>
              <a:cxnLst/>
              <a:rect l="l" t="t" r="r" b="b"/>
              <a:pathLst>
                <a:path w="50259" h="53224" fill="none" extrusionOk="0">
                  <a:moveTo>
                    <a:pt x="25411" y="13851"/>
                  </a:moveTo>
                  <a:lnTo>
                    <a:pt x="25411" y="13851"/>
                  </a:lnTo>
                  <a:lnTo>
                    <a:pt x="25298" y="14414"/>
                  </a:lnTo>
                  <a:lnTo>
                    <a:pt x="24979" y="15859"/>
                  </a:lnTo>
                  <a:lnTo>
                    <a:pt x="24773" y="16816"/>
                  </a:lnTo>
                  <a:lnTo>
                    <a:pt x="24510" y="17904"/>
                  </a:lnTo>
                  <a:lnTo>
                    <a:pt x="24229" y="19049"/>
                  </a:lnTo>
                  <a:lnTo>
                    <a:pt x="23909" y="20213"/>
                  </a:lnTo>
                  <a:lnTo>
                    <a:pt x="23572" y="21395"/>
                  </a:lnTo>
                  <a:lnTo>
                    <a:pt x="23215" y="22521"/>
                  </a:lnTo>
                  <a:lnTo>
                    <a:pt x="22840" y="23572"/>
                  </a:lnTo>
                  <a:lnTo>
                    <a:pt x="22652" y="24060"/>
                  </a:lnTo>
                  <a:lnTo>
                    <a:pt x="22464" y="24510"/>
                  </a:lnTo>
                  <a:lnTo>
                    <a:pt x="22277" y="24904"/>
                  </a:lnTo>
                  <a:lnTo>
                    <a:pt x="22089" y="25280"/>
                  </a:lnTo>
                  <a:lnTo>
                    <a:pt x="21901" y="25580"/>
                  </a:lnTo>
                  <a:lnTo>
                    <a:pt x="21714" y="25843"/>
                  </a:lnTo>
                  <a:lnTo>
                    <a:pt x="21526" y="26049"/>
                  </a:lnTo>
                  <a:lnTo>
                    <a:pt x="21432" y="26124"/>
                  </a:lnTo>
                  <a:lnTo>
                    <a:pt x="21338" y="26181"/>
                  </a:lnTo>
                  <a:lnTo>
                    <a:pt x="21245" y="26218"/>
                  </a:lnTo>
                  <a:lnTo>
                    <a:pt x="21151" y="26256"/>
                  </a:lnTo>
                  <a:lnTo>
                    <a:pt x="21076" y="26256"/>
                  </a:lnTo>
                  <a:lnTo>
                    <a:pt x="20982" y="26237"/>
                  </a:lnTo>
                  <a:lnTo>
                    <a:pt x="20982" y="26237"/>
                  </a:lnTo>
                  <a:lnTo>
                    <a:pt x="20775" y="26162"/>
                  </a:lnTo>
                  <a:lnTo>
                    <a:pt x="20494" y="26031"/>
                  </a:lnTo>
                  <a:lnTo>
                    <a:pt x="20156" y="25862"/>
                  </a:lnTo>
                  <a:lnTo>
                    <a:pt x="19762" y="25636"/>
                  </a:lnTo>
                  <a:lnTo>
                    <a:pt x="18805" y="25073"/>
                  </a:lnTo>
                  <a:lnTo>
                    <a:pt x="17679" y="24398"/>
                  </a:lnTo>
                  <a:lnTo>
                    <a:pt x="17060" y="24060"/>
                  </a:lnTo>
                  <a:lnTo>
                    <a:pt x="16384" y="23703"/>
                  </a:lnTo>
                  <a:lnTo>
                    <a:pt x="15708" y="23347"/>
                  </a:lnTo>
                  <a:lnTo>
                    <a:pt x="14977" y="23009"/>
                  </a:lnTo>
                  <a:lnTo>
                    <a:pt x="14226" y="22671"/>
                  </a:lnTo>
                  <a:lnTo>
                    <a:pt x="13475" y="22371"/>
                  </a:lnTo>
                  <a:lnTo>
                    <a:pt x="12687" y="22089"/>
                  </a:lnTo>
                  <a:lnTo>
                    <a:pt x="11880" y="21864"/>
                  </a:lnTo>
                  <a:lnTo>
                    <a:pt x="11486" y="21752"/>
                  </a:lnTo>
                  <a:lnTo>
                    <a:pt x="11092" y="21658"/>
                  </a:lnTo>
                  <a:lnTo>
                    <a:pt x="10679" y="21583"/>
                  </a:lnTo>
                  <a:lnTo>
                    <a:pt x="10266" y="21508"/>
                  </a:lnTo>
                  <a:lnTo>
                    <a:pt x="9872" y="21451"/>
                  </a:lnTo>
                  <a:lnTo>
                    <a:pt x="9459" y="21414"/>
                  </a:lnTo>
                  <a:lnTo>
                    <a:pt x="9046" y="21395"/>
                  </a:lnTo>
                  <a:lnTo>
                    <a:pt x="8652" y="21376"/>
                  </a:lnTo>
                  <a:lnTo>
                    <a:pt x="8239" y="21395"/>
                  </a:lnTo>
                  <a:lnTo>
                    <a:pt x="7845" y="21414"/>
                  </a:lnTo>
                  <a:lnTo>
                    <a:pt x="7451" y="21470"/>
                  </a:lnTo>
                  <a:lnTo>
                    <a:pt x="7038" y="21526"/>
                  </a:lnTo>
                  <a:lnTo>
                    <a:pt x="6644" y="21620"/>
                  </a:lnTo>
                  <a:lnTo>
                    <a:pt x="6269" y="21714"/>
                  </a:lnTo>
                  <a:lnTo>
                    <a:pt x="5875" y="21846"/>
                  </a:lnTo>
                  <a:lnTo>
                    <a:pt x="5499" y="21996"/>
                  </a:lnTo>
                  <a:lnTo>
                    <a:pt x="5124" y="22183"/>
                  </a:lnTo>
                  <a:lnTo>
                    <a:pt x="4749" y="22390"/>
                  </a:lnTo>
                  <a:lnTo>
                    <a:pt x="4392" y="22615"/>
                  </a:lnTo>
                  <a:lnTo>
                    <a:pt x="4035" y="22859"/>
                  </a:lnTo>
                  <a:lnTo>
                    <a:pt x="3679" y="23140"/>
                  </a:lnTo>
                  <a:lnTo>
                    <a:pt x="3341" y="23459"/>
                  </a:lnTo>
                  <a:lnTo>
                    <a:pt x="3003" y="23797"/>
                  </a:lnTo>
                  <a:lnTo>
                    <a:pt x="2665" y="24154"/>
                  </a:lnTo>
                  <a:lnTo>
                    <a:pt x="2346" y="24548"/>
                  </a:lnTo>
                  <a:lnTo>
                    <a:pt x="2046" y="24980"/>
                  </a:lnTo>
                  <a:lnTo>
                    <a:pt x="1746" y="25449"/>
                  </a:lnTo>
                  <a:lnTo>
                    <a:pt x="1446" y="25937"/>
                  </a:lnTo>
                  <a:lnTo>
                    <a:pt x="1183" y="26462"/>
                  </a:lnTo>
                  <a:lnTo>
                    <a:pt x="901" y="27025"/>
                  </a:lnTo>
                  <a:lnTo>
                    <a:pt x="657" y="27626"/>
                  </a:lnTo>
                  <a:lnTo>
                    <a:pt x="413" y="28264"/>
                  </a:lnTo>
                  <a:lnTo>
                    <a:pt x="413" y="28264"/>
                  </a:lnTo>
                  <a:lnTo>
                    <a:pt x="301" y="28602"/>
                  </a:lnTo>
                  <a:lnTo>
                    <a:pt x="207" y="28921"/>
                  </a:lnTo>
                  <a:lnTo>
                    <a:pt x="132" y="29258"/>
                  </a:lnTo>
                  <a:lnTo>
                    <a:pt x="76" y="29577"/>
                  </a:lnTo>
                  <a:lnTo>
                    <a:pt x="38" y="29915"/>
                  </a:lnTo>
                  <a:lnTo>
                    <a:pt x="19" y="30253"/>
                  </a:lnTo>
                  <a:lnTo>
                    <a:pt x="1" y="30572"/>
                  </a:lnTo>
                  <a:lnTo>
                    <a:pt x="19" y="30910"/>
                  </a:lnTo>
                  <a:lnTo>
                    <a:pt x="57" y="31248"/>
                  </a:lnTo>
                  <a:lnTo>
                    <a:pt x="94" y="31567"/>
                  </a:lnTo>
                  <a:lnTo>
                    <a:pt x="151" y="31905"/>
                  </a:lnTo>
                  <a:lnTo>
                    <a:pt x="226" y="32242"/>
                  </a:lnTo>
                  <a:lnTo>
                    <a:pt x="320" y="32580"/>
                  </a:lnTo>
                  <a:lnTo>
                    <a:pt x="432" y="32899"/>
                  </a:lnTo>
                  <a:lnTo>
                    <a:pt x="545" y="33237"/>
                  </a:lnTo>
                  <a:lnTo>
                    <a:pt x="676" y="33575"/>
                  </a:lnTo>
                  <a:lnTo>
                    <a:pt x="826" y="33913"/>
                  </a:lnTo>
                  <a:lnTo>
                    <a:pt x="995" y="34232"/>
                  </a:lnTo>
                  <a:lnTo>
                    <a:pt x="1164" y="34569"/>
                  </a:lnTo>
                  <a:lnTo>
                    <a:pt x="1352" y="34907"/>
                  </a:lnTo>
                  <a:lnTo>
                    <a:pt x="1558" y="35245"/>
                  </a:lnTo>
                  <a:lnTo>
                    <a:pt x="1783" y="35564"/>
                  </a:lnTo>
                  <a:lnTo>
                    <a:pt x="2253" y="36221"/>
                  </a:lnTo>
                  <a:lnTo>
                    <a:pt x="2778" y="36878"/>
                  </a:lnTo>
                  <a:lnTo>
                    <a:pt x="3341" y="37535"/>
                  </a:lnTo>
                  <a:lnTo>
                    <a:pt x="3960" y="38191"/>
                  </a:lnTo>
                  <a:lnTo>
                    <a:pt x="4598" y="38829"/>
                  </a:lnTo>
                  <a:lnTo>
                    <a:pt x="5312" y="39468"/>
                  </a:lnTo>
                  <a:lnTo>
                    <a:pt x="6044" y="40087"/>
                  </a:lnTo>
                  <a:lnTo>
                    <a:pt x="6813" y="40725"/>
                  </a:lnTo>
                  <a:lnTo>
                    <a:pt x="7620" y="41325"/>
                  </a:lnTo>
                  <a:lnTo>
                    <a:pt x="8446" y="41945"/>
                  </a:lnTo>
                  <a:lnTo>
                    <a:pt x="9328" y="42545"/>
                  </a:lnTo>
                  <a:lnTo>
                    <a:pt x="10210" y="43127"/>
                  </a:lnTo>
                  <a:lnTo>
                    <a:pt x="11148" y="43709"/>
                  </a:lnTo>
                  <a:lnTo>
                    <a:pt x="12086" y="44272"/>
                  </a:lnTo>
                  <a:lnTo>
                    <a:pt x="13062" y="44835"/>
                  </a:lnTo>
                  <a:lnTo>
                    <a:pt x="14057" y="45379"/>
                  </a:lnTo>
                  <a:lnTo>
                    <a:pt x="15052" y="45905"/>
                  </a:lnTo>
                  <a:lnTo>
                    <a:pt x="16084" y="46430"/>
                  </a:lnTo>
                  <a:lnTo>
                    <a:pt x="17116" y="46918"/>
                  </a:lnTo>
                  <a:lnTo>
                    <a:pt x="18167" y="47406"/>
                  </a:lnTo>
                  <a:lnTo>
                    <a:pt x="19237" y="47894"/>
                  </a:lnTo>
                  <a:lnTo>
                    <a:pt x="20306" y="48344"/>
                  </a:lnTo>
                  <a:lnTo>
                    <a:pt x="21376" y="48795"/>
                  </a:lnTo>
                  <a:lnTo>
                    <a:pt x="22464" y="49207"/>
                  </a:lnTo>
                  <a:lnTo>
                    <a:pt x="23534" y="49620"/>
                  </a:lnTo>
                  <a:lnTo>
                    <a:pt x="24623" y="50014"/>
                  </a:lnTo>
                  <a:lnTo>
                    <a:pt x="25692" y="50371"/>
                  </a:lnTo>
                  <a:lnTo>
                    <a:pt x="26762" y="50728"/>
                  </a:lnTo>
                  <a:lnTo>
                    <a:pt x="27832" y="51065"/>
                  </a:lnTo>
                  <a:lnTo>
                    <a:pt x="28901" y="51366"/>
                  </a:lnTo>
                  <a:lnTo>
                    <a:pt x="29934" y="51647"/>
                  </a:lnTo>
                  <a:lnTo>
                    <a:pt x="30985" y="51929"/>
                  </a:lnTo>
                  <a:lnTo>
                    <a:pt x="31998" y="52173"/>
                  </a:lnTo>
                  <a:lnTo>
                    <a:pt x="33011" y="52379"/>
                  </a:lnTo>
                  <a:lnTo>
                    <a:pt x="33987" y="52586"/>
                  </a:lnTo>
                  <a:lnTo>
                    <a:pt x="34944" y="52754"/>
                  </a:lnTo>
                  <a:lnTo>
                    <a:pt x="35901" y="52905"/>
                  </a:lnTo>
                  <a:lnTo>
                    <a:pt x="36821" y="53017"/>
                  </a:lnTo>
                  <a:lnTo>
                    <a:pt x="37703" y="53111"/>
                  </a:lnTo>
                  <a:lnTo>
                    <a:pt x="38566" y="53186"/>
                  </a:lnTo>
                  <a:lnTo>
                    <a:pt x="39392" y="53224"/>
                  </a:lnTo>
                  <a:lnTo>
                    <a:pt x="40199" y="53224"/>
                  </a:lnTo>
                  <a:lnTo>
                    <a:pt x="40950" y="53205"/>
                  </a:lnTo>
                  <a:lnTo>
                    <a:pt x="41682" y="53167"/>
                  </a:lnTo>
                  <a:lnTo>
                    <a:pt x="42357" y="53073"/>
                  </a:lnTo>
                  <a:lnTo>
                    <a:pt x="43014" y="52980"/>
                  </a:lnTo>
                  <a:lnTo>
                    <a:pt x="43615" y="52829"/>
                  </a:lnTo>
                  <a:lnTo>
                    <a:pt x="44178" y="52661"/>
                  </a:lnTo>
                  <a:lnTo>
                    <a:pt x="44422" y="52567"/>
                  </a:lnTo>
                  <a:lnTo>
                    <a:pt x="44684" y="52454"/>
                  </a:lnTo>
                  <a:lnTo>
                    <a:pt x="44910" y="52342"/>
                  </a:lnTo>
                  <a:lnTo>
                    <a:pt x="45135" y="52210"/>
                  </a:lnTo>
                  <a:lnTo>
                    <a:pt x="45341" y="52079"/>
                  </a:lnTo>
                  <a:lnTo>
                    <a:pt x="45548" y="51947"/>
                  </a:lnTo>
                  <a:lnTo>
                    <a:pt x="45735" y="51797"/>
                  </a:lnTo>
                  <a:lnTo>
                    <a:pt x="45904" y="51647"/>
                  </a:lnTo>
                  <a:lnTo>
                    <a:pt x="46054" y="51478"/>
                  </a:lnTo>
                  <a:lnTo>
                    <a:pt x="46204" y="51291"/>
                  </a:lnTo>
                  <a:lnTo>
                    <a:pt x="46204" y="51291"/>
                  </a:lnTo>
                  <a:lnTo>
                    <a:pt x="46711" y="50577"/>
                  </a:lnTo>
                  <a:lnTo>
                    <a:pt x="47199" y="49827"/>
                  </a:lnTo>
                  <a:lnTo>
                    <a:pt x="47649" y="49057"/>
                  </a:lnTo>
                  <a:lnTo>
                    <a:pt x="48062" y="48288"/>
                  </a:lnTo>
                  <a:lnTo>
                    <a:pt x="48438" y="47500"/>
                  </a:lnTo>
                  <a:lnTo>
                    <a:pt x="48775" y="46712"/>
                  </a:lnTo>
                  <a:lnTo>
                    <a:pt x="49076" y="45923"/>
                  </a:lnTo>
                  <a:lnTo>
                    <a:pt x="49338" y="45116"/>
                  </a:lnTo>
                  <a:lnTo>
                    <a:pt x="49582" y="44309"/>
                  </a:lnTo>
                  <a:lnTo>
                    <a:pt x="49770" y="43521"/>
                  </a:lnTo>
                  <a:lnTo>
                    <a:pt x="49939" y="42714"/>
                  </a:lnTo>
                  <a:lnTo>
                    <a:pt x="50070" y="41926"/>
                  </a:lnTo>
                  <a:lnTo>
                    <a:pt x="50164" y="41138"/>
                  </a:lnTo>
                  <a:lnTo>
                    <a:pt x="50221" y="40368"/>
                  </a:lnTo>
                  <a:lnTo>
                    <a:pt x="50258" y="39599"/>
                  </a:lnTo>
                  <a:lnTo>
                    <a:pt x="50258" y="38848"/>
                  </a:lnTo>
                  <a:lnTo>
                    <a:pt x="50221" y="38116"/>
                  </a:lnTo>
                  <a:lnTo>
                    <a:pt x="50145" y="37422"/>
                  </a:lnTo>
                  <a:lnTo>
                    <a:pt x="50052" y="36728"/>
                  </a:lnTo>
                  <a:lnTo>
                    <a:pt x="49920" y="36071"/>
                  </a:lnTo>
                  <a:lnTo>
                    <a:pt x="49751" y="35433"/>
                  </a:lnTo>
                  <a:lnTo>
                    <a:pt x="49564" y="34813"/>
                  </a:lnTo>
                  <a:lnTo>
                    <a:pt x="49338" y="34250"/>
                  </a:lnTo>
                  <a:lnTo>
                    <a:pt x="49076" y="33706"/>
                  </a:lnTo>
                  <a:lnTo>
                    <a:pt x="48794" y="33199"/>
                  </a:lnTo>
                  <a:lnTo>
                    <a:pt x="48644" y="32955"/>
                  </a:lnTo>
                  <a:lnTo>
                    <a:pt x="48475" y="32730"/>
                  </a:lnTo>
                  <a:lnTo>
                    <a:pt x="48306" y="32505"/>
                  </a:lnTo>
                  <a:lnTo>
                    <a:pt x="48137" y="32299"/>
                  </a:lnTo>
                  <a:lnTo>
                    <a:pt x="47950" y="32092"/>
                  </a:lnTo>
                  <a:lnTo>
                    <a:pt x="47762" y="31905"/>
                  </a:lnTo>
                  <a:lnTo>
                    <a:pt x="47556" y="31736"/>
                  </a:lnTo>
                  <a:lnTo>
                    <a:pt x="47368" y="31567"/>
                  </a:lnTo>
                  <a:lnTo>
                    <a:pt x="47143" y="31417"/>
                  </a:lnTo>
                  <a:lnTo>
                    <a:pt x="46936" y="31285"/>
                  </a:lnTo>
                  <a:lnTo>
                    <a:pt x="46711" y="31154"/>
                  </a:lnTo>
                  <a:lnTo>
                    <a:pt x="46467" y="31041"/>
                  </a:lnTo>
                  <a:lnTo>
                    <a:pt x="46242" y="30947"/>
                  </a:lnTo>
                  <a:lnTo>
                    <a:pt x="45979" y="30854"/>
                  </a:lnTo>
                  <a:lnTo>
                    <a:pt x="45979" y="30854"/>
                  </a:lnTo>
                  <a:lnTo>
                    <a:pt x="45773" y="30797"/>
                  </a:lnTo>
                  <a:lnTo>
                    <a:pt x="45548" y="30741"/>
                  </a:lnTo>
                  <a:lnTo>
                    <a:pt x="45097" y="30666"/>
                  </a:lnTo>
                  <a:lnTo>
                    <a:pt x="44647" y="30628"/>
                  </a:lnTo>
                  <a:lnTo>
                    <a:pt x="44159" y="30610"/>
                  </a:lnTo>
                  <a:lnTo>
                    <a:pt x="43671" y="30628"/>
                  </a:lnTo>
                  <a:lnTo>
                    <a:pt x="43183" y="30647"/>
                  </a:lnTo>
                  <a:lnTo>
                    <a:pt x="42207" y="30741"/>
                  </a:lnTo>
                  <a:lnTo>
                    <a:pt x="42207" y="30741"/>
                  </a:lnTo>
                  <a:lnTo>
                    <a:pt x="41306" y="30816"/>
                  </a:lnTo>
                  <a:lnTo>
                    <a:pt x="40875" y="30854"/>
                  </a:lnTo>
                  <a:lnTo>
                    <a:pt x="40443" y="30872"/>
                  </a:lnTo>
                  <a:lnTo>
                    <a:pt x="40030" y="30854"/>
                  </a:lnTo>
                  <a:lnTo>
                    <a:pt x="39636" y="30835"/>
                  </a:lnTo>
                  <a:lnTo>
                    <a:pt x="39242" y="30779"/>
                  </a:lnTo>
                  <a:lnTo>
                    <a:pt x="38885" y="30703"/>
                  </a:lnTo>
                  <a:lnTo>
                    <a:pt x="38548" y="30591"/>
                  </a:lnTo>
                  <a:lnTo>
                    <a:pt x="38397" y="30516"/>
                  </a:lnTo>
                  <a:lnTo>
                    <a:pt x="38247" y="30422"/>
                  </a:lnTo>
                  <a:lnTo>
                    <a:pt x="38097" y="30328"/>
                  </a:lnTo>
                  <a:lnTo>
                    <a:pt x="37966" y="30215"/>
                  </a:lnTo>
                  <a:lnTo>
                    <a:pt x="37834" y="30103"/>
                  </a:lnTo>
                  <a:lnTo>
                    <a:pt x="37703" y="29972"/>
                  </a:lnTo>
                  <a:lnTo>
                    <a:pt x="37590" y="29821"/>
                  </a:lnTo>
                  <a:lnTo>
                    <a:pt x="37497" y="29652"/>
                  </a:lnTo>
                  <a:lnTo>
                    <a:pt x="37403" y="29484"/>
                  </a:lnTo>
                  <a:lnTo>
                    <a:pt x="37309" y="29296"/>
                  </a:lnTo>
                  <a:lnTo>
                    <a:pt x="37234" y="29089"/>
                  </a:lnTo>
                  <a:lnTo>
                    <a:pt x="37159" y="28864"/>
                  </a:lnTo>
                  <a:lnTo>
                    <a:pt x="37103" y="28620"/>
                  </a:lnTo>
                  <a:lnTo>
                    <a:pt x="37065" y="28358"/>
                  </a:lnTo>
                  <a:lnTo>
                    <a:pt x="37065" y="28358"/>
                  </a:lnTo>
                  <a:lnTo>
                    <a:pt x="37027" y="28076"/>
                  </a:lnTo>
                  <a:lnTo>
                    <a:pt x="36990" y="27776"/>
                  </a:lnTo>
                  <a:lnTo>
                    <a:pt x="36990" y="27438"/>
                  </a:lnTo>
                  <a:lnTo>
                    <a:pt x="36990" y="27100"/>
                  </a:lnTo>
                  <a:lnTo>
                    <a:pt x="37009" y="26725"/>
                  </a:lnTo>
                  <a:lnTo>
                    <a:pt x="37027" y="26331"/>
                  </a:lnTo>
                  <a:lnTo>
                    <a:pt x="37121" y="25468"/>
                  </a:lnTo>
                  <a:lnTo>
                    <a:pt x="37271" y="24510"/>
                  </a:lnTo>
                  <a:lnTo>
                    <a:pt x="37497" y="23459"/>
                  </a:lnTo>
                  <a:lnTo>
                    <a:pt x="37759" y="22296"/>
                  </a:lnTo>
                  <a:lnTo>
                    <a:pt x="38078" y="21057"/>
                  </a:lnTo>
                  <a:lnTo>
                    <a:pt x="38473" y="19687"/>
                  </a:lnTo>
                  <a:lnTo>
                    <a:pt x="38923" y="18224"/>
                  </a:lnTo>
                  <a:lnTo>
                    <a:pt x="39430" y="16647"/>
                  </a:lnTo>
                  <a:lnTo>
                    <a:pt x="39993" y="14977"/>
                  </a:lnTo>
                  <a:lnTo>
                    <a:pt x="40649" y="13175"/>
                  </a:lnTo>
                  <a:lnTo>
                    <a:pt x="41344" y="11261"/>
                  </a:lnTo>
                  <a:lnTo>
                    <a:pt x="42113" y="9215"/>
                  </a:lnTo>
                  <a:lnTo>
                    <a:pt x="42958" y="7076"/>
                  </a:lnTo>
                  <a:lnTo>
                    <a:pt x="42958" y="7076"/>
                  </a:lnTo>
                  <a:lnTo>
                    <a:pt x="43296" y="6213"/>
                  </a:lnTo>
                  <a:lnTo>
                    <a:pt x="43577" y="5406"/>
                  </a:lnTo>
                  <a:lnTo>
                    <a:pt x="43821" y="4655"/>
                  </a:lnTo>
                  <a:lnTo>
                    <a:pt x="44009" y="3980"/>
                  </a:lnTo>
                  <a:lnTo>
                    <a:pt x="44159" y="3360"/>
                  </a:lnTo>
                  <a:lnTo>
                    <a:pt x="44271" y="2797"/>
                  </a:lnTo>
                  <a:lnTo>
                    <a:pt x="44347" y="2309"/>
                  </a:lnTo>
                  <a:lnTo>
                    <a:pt x="44384" y="1859"/>
                  </a:lnTo>
                  <a:lnTo>
                    <a:pt x="44384" y="1446"/>
                  </a:lnTo>
                  <a:lnTo>
                    <a:pt x="44347" y="1108"/>
                  </a:lnTo>
                  <a:lnTo>
                    <a:pt x="44309" y="958"/>
                  </a:lnTo>
                  <a:lnTo>
                    <a:pt x="44271" y="808"/>
                  </a:lnTo>
                  <a:lnTo>
                    <a:pt x="44215" y="677"/>
                  </a:lnTo>
                  <a:lnTo>
                    <a:pt x="44159" y="564"/>
                  </a:lnTo>
                  <a:lnTo>
                    <a:pt x="44084" y="470"/>
                  </a:lnTo>
                  <a:lnTo>
                    <a:pt x="44009" y="376"/>
                  </a:lnTo>
                  <a:lnTo>
                    <a:pt x="43934" y="282"/>
                  </a:lnTo>
                  <a:lnTo>
                    <a:pt x="43840" y="207"/>
                  </a:lnTo>
                  <a:lnTo>
                    <a:pt x="43746" y="151"/>
                  </a:lnTo>
                  <a:lnTo>
                    <a:pt x="43652" y="95"/>
                  </a:lnTo>
                  <a:lnTo>
                    <a:pt x="43540" y="57"/>
                  </a:lnTo>
                  <a:lnTo>
                    <a:pt x="43427" y="38"/>
                  </a:lnTo>
                  <a:lnTo>
                    <a:pt x="43164" y="1"/>
                  </a:lnTo>
                  <a:lnTo>
                    <a:pt x="42883" y="1"/>
                  </a:lnTo>
                  <a:lnTo>
                    <a:pt x="42582" y="57"/>
                  </a:lnTo>
                  <a:lnTo>
                    <a:pt x="42245" y="132"/>
                  </a:lnTo>
                  <a:lnTo>
                    <a:pt x="41907" y="245"/>
                  </a:lnTo>
                  <a:lnTo>
                    <a:pt x="41532" y="395"/>
                  </a:lnTo>
                  <a:lnTo>
                    <a:pt x="41156" y="583"/>
                  </a:lnTo>
                  <a:lnTo>
                    <a:pt x="40743" y="770"/>
                  </a:lnTo>
                  <a:lnTo>
                    <a:pt x="40330" y="1014"/>
                  </a:lnTo>
                  <a:lnTo>
                    <a:pt x="39880" y="1277"/>
                  </a:lnTo>
                  <a:lnTo>
                    <a:pt x="39430" y="1559"/>
                  </a:lnTo>
                  <a:lnTo>
                    <a:pt x="38979" y="1859"/>
                  </a:lnTo>
                  <a:lnTo>
                    <a:pt x="38022" y="2516"/>
                  </a:lnTo>
                  <a:lnTo>
                    <a:pt x="37027" y="3266"/>
                  </a:lnTo>
                  <a:lnTo>
                    <a:pt x="36014" y="4055"/>
                  </a:lnTo>
                  <a:lnTo>
                    <a:pt x="35001" y="4899"/>
                  </a:lnTo>
                  <a:lnTo>
                    <a:pt x="33987" y="5762"/>
                  </a:lnTo>
                  <a:lnTo>
                    <a:pt x="32974" y="6644"/>
                  </a:lnTo>
                  <a:lnTo>
                    <a:pt x="31979" y="7526"/>
                  </a:lnTo>
                  <a:lnTo>
                    <a:pt x="31003" y="8408"/>
                  </a:lnTo>
                  <a:lnTo>
                    <a:pt x="29220" y="10097"/>
                  </a:lnTo>
                  <a:lnTo>
                    <a:pt x="27682" y="11580"/>
                  </a:lnTo>
                  <a:lnTo>
                    <a:pt x="26481" y="12781"/>
                  </a:lnTo>
                  <a:lnTo>
                    <a:pt x="25411" y="1385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
            <p:cNvSpPr/>
            <p:nvPr/>
          </p:nvSpPr>
          <p:spPr>
            <a:xfrm>
              <a:off x="5455125" y="1710825"/>
              <a:ext cx="539575" cy="602925"/>
            </a:xfrm>
            <a:custGeom>
              <a:avLst/>
              <a:gdLst/>
              <a:ahLst/>
              <a:cxnLst/>
              <a:rect l="l" t="t" r="r" b="b"/>
              <a:pathLst>
                <a:path w="21583" h="24117" extrusionOk="0">
                  <a:moveTo>
                    <a:pt x="20081" y="1"/>
                  </a:moveTo>
                  <a:lnTo>
                    <a:pt x="19780" y="57"/>
                  </a:lnTo>
                  <a:lnTo>
                    <a:pt x="19443" y="132"/>
                  </a:lnTo>
                  <a:lnTo>
                    <a:pt x="19105" y="245"/>
                  </a:lnTo>
                  <a:lnTo>
                    <a:pt x="18730" y="395"/>
                  </a:lnTo>
                  <a:lnTo>
                    <a:pt x="18354" y="583"/>
                  </a:lnTo>
                  <a:lnTo>
                    <a:pt x="17941" y="770"/>
                  </a:lnTo>
                  <a:lnTo>
                    <a:pt x="17528" y="1014"/>
                  </a:lnTo>
                  <a:lnTo>
                    <a:pt x="17078" y="1277"/>
                  </a:lnTo>
                  <a:lnTo>
                    <a:pt x="16628" y="1559"/>
                  </a:lnTo>
                  <a:lnTo>
                    <a:pt x="16177" y="1859"/>
                  </a:lnTo>
                  <a:lnTo>
                    <a:pt x="15220" y="2516"/>
                  </a:lnTo>
                  <a:lnTo>
                    <a:pt x="14225" y="3266"/>
                  </a:lnTo>
                  <a:lnTo>
                    <a:pt x="13212" y="4055"/>
                  </a:lnTo>
                  <a:lnTo>
                    <a:pt x="12199" y="4899"/>
                  </a:lnTo>
                  <a:lnTo>
                    <a:pt x="11185" y="5762"/>
                  </a:lnTo>
                  <a:lnTo>
                    <a:pt x="10172" y="6644"/>
                  </a:lnTo>
                  <a:lnTo>
                    <a:pt x="9177" y="7526"/>
                  </a:lnTo>
                  <a:lnTo>
                    <a:pt x="8201" y="8408"/>
                  </a:lnTo>
                  <a:lnTo>
                    <a:pt x="6418" y="10097"/>
                  </a:lnTo>
                  <a:lnTo>
                    <a:pt x="4880" y="11580"/>
                  </a:lnTo>
                  <a:lnTo>
                    <a:pt x="3679" y="12781"/>
                  </a:lnTo>
                  <a:lnTo>
                    <a:pt x="2609" y="13851"/>
                  </a:lnTo>
                  <a:lnTo>
                    <a:pt x="2402" y="14883"/>
                  </a:lnTo>
                  <a:lnTo>
                    <a:pt x="2158" y="16009"/>
                  </a:lnTo>
                  <a:lnTo>
                    <a:pt x="1821" y="17398"/>
                  </a:lnTo>
                  <a:lnTo>
                    <a:pt x="1445" y="18974"/>
                  </a:lnTo>
                  <a:lnTo>
                    <a:pt x="995" y="20607"/>
                  </a:lnTo>
                  <a:lnTo>
                    <a:pt x="751" y="21414"/>
                  </a:lnTo>
                  <a:lnTo>
                    <a:pt x="507" y="22202"/>
                  </a:lnTo>
                  <a:lnTo>
                    <a:pt x="263" y="22953"/>
                  </a:lnTo>
                  <a:lnTo>
                    <a:pt x="0" y="23666"/>
                  </a:lnTo>
                  <a:lnTo>
                    <a:pt x="469" y="23760"/>
                  </a:lnTo>
                  <a:lnTo>
                    <a:pt x="957" y="23854"/>
                  </a:lnTo>
                  <a:lnTo>
                    <a:pt x="1427" y="23929"/>
                  </a:lnTo>
                  <a:lnTo>
                    <a:pt x="1914" y="23985"/>
                  </a:lnTo>
                  <a:lnTo>
                    <a:pt x="2402" y="24041"/>
                  </a:lnTo>
                  <a:lnTo>
                    <a:pt x="2872" y="24079"/>
                  </a:lnTo>
                  <a:lnTo>
                    <a:pt x="3360" y="24098"/>
                  </a:lnTo>
                  <a:lnTo>
                    <a:pt x="3847" y="24116"/>
                  </a:lnTo>
                  <a:lnTo>
                    <a:pt x="4335" y="24098"/>
                  </a:lnTo>
                  <a:lnTo>
                    <a:pt x="4823" y="24098"/>
                  </a:lnTo>
                  <a:lnTo>
                    <a:pt x="5311" y="24060"/>
                  </a:lnTo>
                  <a:lnTo>
                    <a:pt x="5818" y="24041"/>
                  </a:lnTo>
                  <a:lnTo>
                    <a:pt x="6306" y="23985"/>
                  </a:lnTo>
                  <a:lnTo>
                    <a:pt x="6794" y="23929"/>
                  </a:lnTo>
                  <a:lnTo>
                    <a:pt x="7770" y="23778"/>
                  </a:lnTo>
                  <a:lnTo>
                    <a:pt x="8746" y="23591"/>
                  </a:lnTo>
                  <a:lnTo>
                    <a:pt x="9703" y="23347"/>
                  </a:lnTo>
                  <a:lnTo>
                    <a:pt x="10660" y="23065"/>
                  </a:lnTo>
                  <a:lnTo>
                    <a:pt x="11617" y="22746"/>
                  </a:lnTo>
                  <a:lnTo>
                    <a:pt x="12555" y="22390"/>
                  </a:lnTo>
                  <a:lnTo>
                    <a:pt x="13475" y="21996"/>
                  </a:lnTo>
                  <a:lnTo>
                    <a:pt x="14376" y="21583"/>
                  </a:lnTo>
                  <a:lnTo>
                    <a:pt x="15258" y="21114"/>
                  </a:lnTo>
                  <a:lnTo>
                    <a:pt x="15652" y="19744"/>
                  </a:lnTo>
                  <a:lnTo>
                    <a:pt x="16102" y="18280"/>
                  </a:lnTo>
                  <a:lnTo>
                    <a:pt x="16609" y="16703"/>
                  </a:lnTo>
                  <a:lnTo>
                    <a:pt x="17191" y="15014"/>
                  </a:lnTo>
                  <a:lnTo>
                    <a:pt x="17829" y="13194"/>
                  </a:lnTo>
                  <a:lnTo>
                    <a:pt x="18542" y="11280"/>
                  </a:lnTo>
                  <a:lnTo>
                    <a:pt x="19311" y="9234"/>
                  </a:lnTo>
                  <a:lnTo>
                    <a:pt x="20156" y="7076"/>
                  </a:lnTo>
                  <a:lnTo>
                    <a:pt x="20494" y="6213"/>
                  </a:lnTo>
                  <a:lnTo>
                    <a:pt x="20775" y="5406"/>
                  </a:lnTo>
                  <a:lnTo>
                    <a:pt x="21019" y="4655"/>
                  </a:lnTo>
                  <a:lnTo>
                    <a:pt x="21207" y="3980"/>
                  </a:lnTo>
                  <a:lnTo>
                    <a:pt x="21357" y="3360"/>
                  </a:lnTo>
                  <a:lnTo>
                    <a:pt x="21469" y="2797"/>
                  </a:lnTo>
                  <a:lnTo>
                    <a:pt x="21545" y="2309"/>
                  </a:lnTo>
                  <a:lnTo>
                    <a:pt x="21582" y="1859"/>
                  </a:lnTo>
                  <a:lnTo>
                    <a:pt x="21582" y="1446"/>
                  </a:lnTo>
                  <a:lnTo>
                    <a:pt x="21545" y="1108"/>
                  </a:lnTo>
                  <a:lnTo>
                    <a:pt x="21507" y="958"/>
                  </a:lnTo>
                  <a:lnTo>
                    <a:pt x="21469" y="808"/>
                  </a:lnTo>
                  <a:lnTo>
                    <a:pt x="21413" y="677"/>
                  </a:lnTo>
                  <a:lnTo>
                    <a:pt x="21357" y="564"/>
                  </a:lnTo>
                  <a:lnTo>
                    <a:pt x="21282" y="470"/>
                  </a:lnTo>
                  <a:lnTo>
                    <a:pt x="21207" y="376"/>
                  </a:lnTo>
                  <a:lnTo>
                    <a:pt x="21132" y="282"/>
                  </a:lnTo>
                  <a:lnTo>
                    <a:pt x="21038" y="207"/>
                  </a:lnTo>
                  <a:lnTo>
                    <a:pt x="20944" y="151"/>
                  </a:lnTo>
                  <a:lnTo>
                    <a:pt x="20850" y="95"/>
                  </a:lnTo>
                  <a:lnTo>
                    <a:pt x="20738" y="57"/>
                  </a:lnTo>
                  <a:lnTo>
                    <a:pt x="20625" y="38"/>
                  </a:lnTo>
                  <a:lnTo>
                    <a:pt x="20362" y="1"/>
                  </a:lnTo>
                  <a:close/>
                </a:path>
              </a:pathLst>
            </a:custGeom>
            <a:solidFill>
              <a:srgbClr val="8440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
            <p:cNvSpPr/>
            <p:nvPr/>
          </p:nvSpPr>
          <p:spPr>
            <a:xfrm>
              <a:off x="5204125" y="1041800"/>
              <a:ext cx="861400" cy="1053300"/>
            </a:xfrm>
            <a:custGeom>
              <a:avLst/>
              <a:gdLst/>
              <a:ahLst/>
              <a:cxnLst/>
              <a:rect l="l" t="t" r="r" b="b"/>
              <a:pathLst>
                <a:path w="34456" h="42132" extrusionOk="0">
                  <a:moveTo>
                    <a:pt x="11354" y="1"/>
                  </a:moveTo>
                  <a:lnTo>
                    <a:pt x="10828" y="1389"/>
                  </a:lnTo>
                  <a:lnTo>
                    <a:pt x="9440" y="5086"/>
                  </a:lnTo>
                  <a:lnTo>
                    <a:pt x="8520" y="7564"/>
                  </a:lnTo>
                  <a:lnTo>
                    <a:pt x="7488" y="10379"/>
                  </a:lnTo>
                  <a:lnTo>
                    <a:pt x="6399" y="13400"/>
                  </a:lnTo>
                  <a:lnTo>
                    <a:pt x="5292" y="16553"/>
                  </a:lnTo>
                  <a:lnTo>
                    <a:pt x="4204" y="19743"/>
                  </a:lnTo>
                  <a:lnTo>
                    <a:pt x="3153" y="22915"/>
                  </a:lnTo>
                  <a:lnTo>
                    <a:pt x="2665" y="24454"/>
                  </a:lnTo>
                  <a:lnTo>
                    <a:pt x="2196" y="25936"/>
                  </a:lnTo>
                  <a:lnTo>
                    <a:pt x="1764" y="27381"/>
                  </a:lnTo>
                  <a:lnTo>
                    <a:pt x="1370" y="28751"/>
                  </a:lnTo>
                  <a:lnTo>
                    <a:pt x="1013" y="30046"/>
                  </a:lnTo>
                  <a:lnTo>
                    <a:pt x="694" y="31247"/>
                  </a:lnTo>
                  <a:lnTo>
                    <a:pt x="432" y="32354"/>
                  </a:lnTo>
                  <a:lnTo>
                    <a:pt x="244" y="33349"/>
                  </a:lnTo>
                  <a:lnTo>
                    <a:pt x="94" y="34231"/>
                  </a:lnTo>
                  <a:lnTo>
                    <a:pt x="38" y="34606"/>
                  </a:lnTo>
                  <a:lnTo>
                    <a:pt x="19" y="34963"/>
                  </a:lnTo>
                  <a:lnTo>
                    <a:pt x="0" y="35282"/>
                  </a:lnTo>
                  <a:lnTo>
                    <a:pt x="0" y="35564"/>
                  </a:lnTo>
                  <a:lnTo>
                    <a:pt x="38" y="35808"/>
                  </a:lnTo>
                  <a:lnTo>
                    <a:pt x="75" y="36014"/>
                  </a:lnTo>
                  <a:lnTo>
                    <a:pt x="150" y="36202"/>
                  </a:lnTo>
                  <a:lnTo>
                    <a:pt x="225" y="36389"/>
                  </a:lnTo>
                  <a:lnTo>
                    <a:pt x="338" y="36577"/>
                  </a:lnTo>
                  <a:lnTo>
                    <a:pt x="488" y="36765"/>
                  </a:lnTo>
                  <a:lnTo>
                    <a:pt x="638" y="36952"/>
                  </a:lnTo>
                  <a:lnTo>
                    <a:pt x="826" y="37140"/>
                  </a:lnTo>
                  <a:lnTo>
                    <a:pt x="1032" y="37328"/>
                  </a:lnTo>
                  <a:lnTo>
                    <a:pt x="1257" y="37534"/>
                  </a:lnTo>
                  <a:lnTo>
                    <a:pt x="1501" y="37722"/>
                  </a:lnTo>
                  <a:lnTo>
                    <a:pt x="1764" y="37909"/>
                  </a:lnTo>
                  <a:lnTo>
                    <a:pt x="2365" y="38285"/>
                  </a:lnTo>
                  <a:lnTo>
                    <a:pt x="3003" y="38679"/>
                  </a:lnTo>
                  <a:lnTo>
                    <a:pt x="3716" y="39035"/>
                  </a:lnTo>
                  <a:lnTo>
                    <a:pt x="4485" y="39411"/>
                  </a:lnTo>
                  <a:lnTo>
                    <a:pt x="5311" y="39749"/>
                  </a:lnTo>
                  <a:lnTo>
                    <a:pt x="6174" y="40086"/>
                  </a:lnTo>
                  <a:lnTo>
                    <a:pt x="7075" y="40405"/>
                  </a:lnTo>
                  <a:lnTo>
                    <a:pt x="8013" y="40706"/>
                  </a:lnTo>
                  <a:lnTo>
                    <a:pt x="8989" y="40987"/>
                  </a:lnTo>
                  <a:lnTo>
                    <a:pt x="9965" y="41250"/>
                  </a:lnTo>
                  <a:lnTo>
                    <a:pt x="10960" y="41475"/>
                  </a:lnTo>
                  <a:lnTo>
                    <a:pt x="11973" y="41663"/>
                  </a:lnTo>
                  <a:lnTo>
                    <a:pt x="12987" y="41832"/>
                  </a:lnTo>
                  <a:lnTo>
                    <a:pt x="14000" y="41963"/>
                  </a:lnTo>
                  <a:lnTo>
                    <a:pt x="14995" y="42057"/>
                  </a:lnTo>
                  <a:lnTo>
                    <a:pt x="15989" y="42113"/>
                  </a:lnTo>
                  <a:lnTo>
                    <a:pt x="16946" y="42132"/>
                  </a:lnTo>
                  <a:lnTo>
                    <a:pt x="17416" y="42113"/>
                  </a:lnTo>
                  <a:lnTo>
                    <a:pt x="17885" y="42094"/>
                  </a:lnTo>
                  <a:lnTo>
                    <a:pt x="18354" y="42076"/>
                  </a:lnTo>
                  <a:lnTo>
                    <a:pt x="18804" y="42019"/>
                  </a:lnTo>
                  <a:lnTo>
                    <a:pt x="19236" y="41963"/>
                  </a:lnTo>
                  <a:lnTo>
                    <a:pt x="19668" y="41907"/>
                  </a:lnTo>
                  <a:lnTo>
                    <a:pt x="20080" y="41813"/>
                  </a:lnTo>
                  <a:lnTo>
                    <a:pt x="20493" y="41719"/>
                  </a:lnTo>
                  <a:lnTo>
                    <a:pt x="20887" y="41606"/>
                  </a:lnTo>
                  <a:lnTo>
                    <a:pt x="21282" y="41494"/>
                  </a:lnTo>
                  <a:lnTo>
                    <a:pt x="21638" y="41363"/>
                  </a:lnTo>
                  <a:lnTo>
                    <a:pt x="21995" y="41212"/>
                  </a:lnTo>
                  <a:lnTo>
                    <a:pt x="22333" y="41043"/>
                  </a:lnTo>
                  <a:lnTo>
                    <a:pt x="22652" y="40856"/>
                  </a:lnTo>
                  <a:lnTo>
                    <a:pt x="22971" y="40668"/>
                  </a:lnTo>
                  <a:lnTo>
                    <a:pt x="23252" y="40462"/>
                  </a:lnTo>
                  <a:lnTo>
                    <a:pt x="23515" y="40237"/>
                  </a:lnTo>
                  <a:lnTo>
                    <a:pt x="23778" y="39993"/>
                  </a:lnTo>
                  <a:lnTo>
                    <a:pt x="24003" y="39730"/>
                  </a:lnTo>
                  <a:lnTo>
                    <a:pt x="24209" y="39448"/>
                  </a:lnTo>
                  <a:lnTo>
                    <a:pt x="24622" y="38848"/>
                  </a:lnTo>
                  <a:lnTo>
                    <a:pt x="25035" y="38172"/>
                  </a:lnTo>
                  <a:lnTo>
                    <a:pt x="25448" y="37440"/>
                  </a:lnTo>
                  <a:lnTo>
                    <a:pt x="25879" y="36633"/>
                  </a:lnTo>
                  <a:lnTo>
                    <a:pt x="26311" y="35789"/>
                  </a:lnTo>
                  <a:lnTo>
                    <a:pt x="26743" y="34907"/>
                  </a:lnTo>
                  <a:lnTo>
                    <a:pt x="27174" y="33968"/>
                  </a:lnTo>
                  <a:lnTo>
                    <a:pt x="27606" y="33011"/>
                  </a:lnTo>
                  <a:lnTo>
                    <a:pt x="28038" y="32017"/>
                  </a:lnTo>
                  <a:lnTo>
                    <a:pt x="28469" y="31003"/>
                  </a:lnTo>
                  <a:lnTo>
                    <a:pt x="29333" y="28920"/>
                  </a:lnTo>
                  <a:lnTo>
                    <a:pt x="30139" y="26837"/>
                  </a:lnTo>
                  <a:lnTo>
                    <a:pt x="30928" y="24754"/>
                  </a:lnTo>
                  <a:lnTo>
                    <a:pt x="31660" y="22765"/>
                  </a:lnTo>
                  <a:lnTo>
                    <a:pt x="32335" y="20888"/>
                  </a:lnTo>
                  <a:lnTo>
                    <a:pt x="32936" y="19161"/>
                  </a:lnTo>
                  <a:lnTo>
                    <a:pt x="33442" y="17660"/>
                  </a:lnTo>
                  <a:lnTo>
                    <a:pt x="34174" y="15446"/>
                  </a:lnTo>
                  <a:lnTo>
                    <a:pt x="34456" y="14639"/>
                  </a:lnTo>
                  <a:lnTo>
                    <a:pt x="30158" y="7413"/>
                  </a:lnTo>
                  <a:lnTo>
                    <a:pt x="11354" y="1"/>
                  </a:ln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
            <p:cNvSpPr/>
            <p:nvPr/>
          </p:nvSpPr>
          <p:spPr>
            <a:xfrm>
              <a:off x="5204125" y="1041800"/>
              <a:ext cx="861400" cy="1053300"/>
            </a:xfrm>
            <a:custGeom>
              <a:avLst/>
              <a:gdLst/>
              <a:ahLst/>
              <a:cxnLst/>
              <a:rect l="l" t="t" r="r" b="b"/>
              <a:pathLst>
                <a:path w="34456" h="42132" fill="none" extrusionOk="0">
                  <a:moveTo>
                    <a:pt x="11354" y="1"/>
                  </a:moveTo>
                  <a:lnTo>
                    <a:pt x="11354" y="1"/>
                  </a:lnTo>
                  <a:lnTo>
                    <a:pt x="10828" y="1389"/>
                  </a:lnTo>
                  <a:lnTo>
                    <a:pt x="9440" y="5086"/>
                  </a:lnTo>
                  <a:lnTo>
                    <a:pt x="8520" y="7564"/>
                  </a:lnTo>
                  <a:lnTo>
                    <a:pt x="7488" y="10379"/>
                  </a:lnTo>
                  <a:lnTo>
                    <a:pt x="6399" y="13400"/>
                  </a:lnTo>
                  <a:lnTo>
                    <a:pt x="5292" y="16553"/>
                  </a:lnTo>
                  <a:lnTo>
                    <a:pt x="4204" y="19743"/>
                  </a:lnTo>
                  <a:lnTo>
                    <a:pt x="3153" y="22915"/>
                  </a:lnTo>
                  <a:lnTo>
                    <a:pt x="2665" y="24454"/>
                  </a:lnTo>
                  <a:lnTo>
                    <a:pt x="2196" y="25936"/>
                  </a:lnTo>
                  <a:lnTo>
                    <a:pt x="1764" y="27381"/>
                  </a:lnTo>
                  <a:lnTo>
                    <a:pt x="1370" y="28751"/>
                  </a:lnTo>
                  <a:lnTo>
                    <a:pt x="1013" y="30046"/>
                  </a:lnTo>
                  <a:lnTo>
                    <a:pt x="694" y="31247"/>
                  </a:lnTo>
                  <a:lnTo>
                    <a:pt x="432" y="32354"/>
                  </a:lnTo>
                  <a:lnTo>
                    <a:pt x="244" y="33349"/>
                  </a:lnTo>
                  <a:lnTo>
                    <a:pt x="94" y="34231"/>
                  </a:lnTo>
                  <a:lnTo>
                    <a:pt x="38" y="34606"/>
                  </a:lnTo>
                  <a:lnTo>
                    <a:pt x="19" y="34963"/>
                  </a:lnTo>
                  <a:lnTo>
                    <a:pt x="0" y="35282"/>
                  </a:lnTo>
                  <a:lnTo>
                    <a:pt x="0" y="35564"/>
                  </a:lnTo>
                  <a:lnTo>
                    <a:pt x="38" y="35808"/>
                  </a:lnTo>
                  <a:lnTo>
                    <a:pt x="75" y="36014"/>
                  </a:lnTo>
                  <a:lnTo>
                    <a:pt x="75" y="36014"/>
                  </a:lnTo>
                  <a:lnTo>
                    <a:pt x="150" y="36202"/>
                  </a:lnTo>
                  <a:lnTo>
                    <a:pt x="225" y="36389"/>
                  </a:lnTo>
                  <a:lnTo>
                    <a:pt x="338" y="36577"/>
                  </a:lnTo>
                  <a:lnTo>
                    <a:pt x="488" y="36765"/>
                  </a:lnTo>
                  <a:lnTo>
                    <a:pt x="638" y="36952"/>
                  </a:lnTo>
                  <a:lnTo>
                    <a:pt x="826" y="37140"/>
                  </a:lnTo>
                  <a:lnTo>
                    <a:pt x="1032" y="37328"/>
                  </a:lnTo>
                  <a:lnTo>
                    <a:pt x="1257" y="37534"/>
                  </a:lnTo>
                  <a:lnTo>
                    <a:pt x="1501" y="37722"/>
                  </a:lnTo>
                  <a:lnTo>
                    <a:pt x="1764" y="37909"/>
                  </a:lnTo>
                  <a:lnTo>
                    <a:pt x="2365" y="38285"/>
                  </a:lnTo>
                  <a:lnTo>
                    <a:pt x="3003" y="38679"/>
                  </a:lnTo>
                  <a:lnTo>
                    <a:pt x="3716" y="39035"/>
                  </a:lnTo>
                  <a:lnTo>
                    <a:pt x="4485" y="39411"/>
                  </a:lnTo>
                  <a:lnTo>
                    <a:pt x="5311" y="39749"/>
                  </a:lnTo>
                  <a:lnTo>
                    <a:pt x="6174" y="40086"/>
                  </a:lnTo>
                  <a:lnTo>
                    <a:pt x="7075" y="40405"/>
                  </a:lnTo>
                  <a:lnTo>
                    <a:pt x="8013" y="40706"/>
                  </a:lnTo>
                  <a:lnTo>
                    <a:pt x="8989" y="40987"/>
                  </a:lnTo>
                  <a:lnTo>
                    <a:pt x="9965" y="41250"/>
                  </a:lnTo>
                  <a:lnTo>
                    <a:pt x="10960" y="41475"/>
                  </a:lnTo>
                  <a:lnTo>
                    <a:pt x="11973" y="41663"/>
                  </a:lnTo>
                  <a:lnTo>
                    <a:pt x="12987" y="41832"/>
                  </a:lnTo>
                  <a:lnTo>
                    <a:pt x="14000" y="41963"/>
                  </a:lnTo>
                  <a:lnTo>
                    <a:pt x="14995" y="42057"/>
                  </a:lnTo>
                  <a:lnTo>
                    <a:pt x="15989" y="42113"/>
                  </a:lnTo>
                  <a:lnTo>
                    <a:pt x="16946" y="42132"/>
                  </a:lnTo>
                  <a:lnTo>
                    <a:pt x="17416" y="42113"/>
                  </a:lnTo>
                  <a:lnTo>
                    <a:pt x="17885" y="42094"/>
                  </a:lnTo>
                  <a:lnTo>
                    <a:pt x="18354" y="42076"/>
                  </a:lnTo>
                  <a:lnTo>
                    <a:pt x="18804" y="42019"/>
                  </a:lnTo>
                  <a:lnTo>
                    <a:pt x="19236" y="41963"/>
                  </a:lnTo>
                  <a:lnTo>
                    <a:pt x="19668" y="41907"/>
                  </a:lnTo>
                  <a:lnTo>
                    <a:pt x="20080" y="41813"/>
                  </a:lnTo>
                  <a:lnTo>
                    <a:pt x="20493" y="41719"/>
                  </a:lnTo>
                  <a:lnTo>
                    <a:pt x="20887" y="41606"/>
                  </a:lnTo>
                  <a:lnTo>
                    <a:pt x="21282" y="41494"/>
                  </a:lnTo>
                  <a:lnTo>
                    <a:pt x="21638" y="41363"/>
                  </a:lnTo>
                  <a:lnTo>
                    <a:pt x="21995" y="41212"/>
                  </a:lnTo>
                  <a:lnTo>
                    <a:pt x="22333" y="41043"/>
                  </a:lnTo>
                  <a:lnTo>
                    <a:pt x="22652" y="40856"/>
                  </a:lnTo>
                  <a:lnTo>
                    <a:pt x="22971" y="40668"/>
                  </a:lnTo>
                  <a:lnTo>
                    <a:pt x="23252" y="40462"/>
                  </a:lnTo>
                  <a:lnTo>
                    <a:pt x="23515" y="40237"/>
                  </a:lnTo>
                  <a:lnTo>
                    <a:pt x="23778" y="39993"/>
                  </a:lnTo>
                  <a:lnTo>
                    <a:pt x="24003" y="39730"/>
                  </a:lnTo>
                  <a:lnTo>
                    <a:pt x="24209" y="39448"/>
                  </a:lnTo>
                  <a:lnTo>
                    <a:pt x="24209" y="39448"/>
                  </a:lnTo>
                  <a:lnTo>
                    <a:pt x="24622" y="38848"/>
                  </a:lnTo>
                  <a:lnTo>
                    <a:pt x="25035" y="38172"/>
                  </a:lnTo>
                  <a:lnTo>
                    <a:pt x="25448" y="37440"/>
                  </a:lnTo>
                  <a:lnTo>
                    <a:pt x="25879" y="36633"/>
                  </a:lnTo>
                  <a:lnTo>
                    <a:pt x="26311" y="35789"/>
                  </a:lnTo>
                  <a:lnTo>
                    <a:pt x="26743" y="34907"/>
                  </a:lnTo>
                  <a:lnTo>
                    <a:pt x="27174" y="33968"/>
                  </a:lnTo>
                  <a:lnTo>
                    <a:pt x="27606" y="33011"/>
                  </a:lnTo>
                  <a:lnTo>
                    <a:pt x="28038" y="32017"/>
                  </a:lnTo>
                  <a:lnTo>
                    <a:pt x="28469" y="31003"/>
                  </a:lnTo>
                  <a:lnTo>
                    <a:pt x="29333" y="28920"/>
                  </a:lnTo>
                  <a:lnTo>
                    <a:pt x="30139" y="26837"/>
                  </a:lnTo>
                  <a:lnTo>
                    <a:pt x="30928" y="24754"/>
                  </a:lnTo>
                  <a:lnTo>
                    <a:pt x="31660" y="22765"/>
                  </a:lnTo>
                  <a:lnTo>
                    <a:pt x="32335" y="20888"/>
                  </a:lnTo>
                  <a:lnTo>
                    <a:pt x="32936" y="19161"/>
                  </a:lnTo>
                  <a:lnTo>
                    <a:pt x="33442" y="17660"/>
                  </a:lnTo>
                  <a:lnTo>
                    <a:pt x="34174" y="15446"/>
                  </a:lnTo>
                  <a:lnTo>
                    <a:pt x="34456" y="14639"/>
                  </a:lnTo>
                  <a:lnTo>
                    <a:pt x="30158" y="741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
            <p:cNvSpPr/>
            <p:nvPr/>
          </p:nvSpPr>
          <p:spPr>
            <a:xfrm>
              <a:off x="5155800" y="717125"/>
              <a:ext cx="1111000" cy="1528125"/>
            </a:xfrm>
            <a:custGeom>
              <a:avLst/>
              <a:gdLst/>
              <a:ahLst/>
              <a:cxnLst/>
              <a:rect l="l" t="t" r="r" b="b"/>
              <a:pathLst>
                <a:path w="44440" h="61125" extrusionOk="0">
                  <a:moveTo>
                    <a:pt x="22952" y="1"/>
                  </a:moveTo>
                  <a:lnTo>
                    <a:pt x="22426" y="113"/>
                  </a:lnTo>
                  <a:lnTo>
                    <a:pt x="21920" y="264"/>
                  </a:lnTo>
                  <a:lnTo>
                    <a:pt x="21469" y="414"/>
                  </a:lnTo>
                  <a:lnTo>
                    <a:pt x="21056" y="583"/>
                  </a:lnTo>
                  <a:lnTo>
                    <a:pt x="20700" y="770"/>
                  </a:lnTo>
                  <a:lnTo>
                    <a:pt x="20362" y="977"/>
                  </a:lnTo>
                  <a:lnTo>
                    <a:pt x="20043" y="1183"/>
                  </a:lnTo>
                  <a:lnTo>
                    <a:pt x="19780" y="1390"/>
                  </a:lnTo>
                  <a:lnTo>
                    <a:pt x="19536" y="1615"/>
                  </a:lnTo>
                  <a:lnTo>
                    <a:pt x="19330" y="1859"/>
                  </a:lnTo>
                  <a:lnTo>
                    <a:pt x="19142" y="2103"/>
                  </a:lnTo>
                  <a:lnTo>
                    <a:pt x="18992" y="2328"/>
                  </a:lnTo>
                  <a:lnTo>
                    <a:pt x="18861" y="2591"/>
                  </a:lnTo>
                  <a:lnTo>
                    <a:pt x="18748" y="2835"/>
                  </a:lnTo>
                  <a:lnTo>
                    <a:pt x="18654" y="3079"/>
                  </a:lnTo>
                  <a:lnTo>
                    <a:pt x="18598" y="3323"/>
                  </a:lnTo>
                  <a:lnTo>
                    <a:pt x="18542" y="3548"/>
                  </a:lnTo>
                  <a:lnTo>
                    <a:pt x="18504" y="3792"/>
                  </a:lnTo>
                  <a:lnTo>
                    <a:pt x="18485" y="4017"/>
                  </a:lnTo>
                  <a:lnTo>
                    <a:pt x="18467" y="4242"/>
                  </a:lnTo>
                  <a:lnTo>
                    <a:pt x="18467" y="4655"/>
                  </a:lnTo>
                  <a:lnTo>
                    <a:pt x="18504" y="5012"/>
                  </a:lnTo>
                  <a:lnTo>
                    <a:pt x="18560" y="5312"/>
                  </a:lnTo>
                  <a:lnTo>
                    <a:pt x="18617" y="5537"/>
                  </a:lnTo>
                  <a:lnTo>
                    <a:pt x="18673" y="5744"/>
                  </a:lnTo>
                  <a:lnTo>
                    <a:pt x="18410" y="5575"/>
                  </a:lnTo>
                  <a:lnTo>
                    <a:pt x="18166" y="5406"/>
                  </a:lnTo>
                  <a:lnTo>
                    <a:pt x="17941" y="5237"/>
                  </a:lnTo>
                  <a:lnTo>
                    <a:pt x="17753" y="5030"/>
                  </a:lnTo>
                  <a:lnTo>
                    <a:pt x="17603" y="4824"/>
                  </a:lnTo>
                  <a:lnTo>
                    <a:pt x="17472" y="4618"/>
                  </a:lnTo>
                  <a:lnTo>
                    <a:pt x="17378" y="4411"/>
                  </a:lnTo>
                  <a:lnTo>
                    <a:pt x="17284" y="4186"/>
                  </a:lnTo>
                  <a:lnTo>
                    <a:pt x="17228" y="3961"/>
                  </a:lnTo>
                  <a:lnTo>
                    <a:pt x="17190" y="3717"/>
                  </a:lnTo>
                  <a:lnTo>
                    <a:pt x="17153" y="3492"/>
                  </a:lnTo>
                  <a:lnTo>
                    <a:pt x="17153" y="3248"/>
                  </a:lnTo>
                  <a:lnTo>
                    <a:pt x="17153" y="3022"/>
                  </a:lnTo>
                  <a:lnTo>
                    <a:pt x="17190" y="2778"/>
                  </a:lnTo>
                  <a:lnTo>
                    <a:pt x="17209" y="2553"/>
                  </a:lnTo>
                  <a:lnTo>
                    <a:pt x="17265" y="2328"/>
                  </a:lnTo>
                  <a:lnTo>
                    <a:pt x="17378" y="1896"/>
                  </a:lnTo>
                  <a:lnTo>
                    <a:pt x="17528" y="1483"/>
                  </a:lnTo>
                  <a:lnTo>
                    <a:pt x="17678" y="1108"/>
                  </a:lnTo>
                  <a:lnTo>
                    <a:pt x="17828" y="770"/>
                  </a:lnTo>
                  <a:lnTo>
                    <a:pt x="17960" y="508"/>
                  </a:lnTo>
                  <a:lnTo>
                    <a:pt x="18072" y="301"/>
                  </a:lnTo>
                  <a:lnTo>
                    <a:pt x="18185" y="132"/>
                  </a:lnTo>
                  <a:lnTo>
                    <a:pt x="17735" y="170"/>
                  </a:lnTo>
                  <a:lnTo>
                    <a:pt x="17322" y="226"/>
                  </a:lnTo>
                  <a:lnTo>
                    <a:pt x="16909" y="301"/>
                  </a:lnTo>
                  <a:lnTo>
                    <a:pt x="16515" y="376"/>
                  </a:lnTo>
                  <a:lnTo>
                    <a:pt x="16139" y="470"/>
                  </a:lnTo>
                  <a:lnTo>
                    <a:pt x="15783" y="583"/>
                  </a:lnTo>
                  <a:lnTo>
                    <a:pt x="15445" y="695"/>
                  </a:lnTo>
                  <a:lnTo>
                    <a:pt x="15126" y="808"/>
                  </a:lnTo>
                  <a:lnTo>
                    <a:pt x="14807" y="958"/>
                  </a:lnTo>
                  <a:lnTo>
                    <a:pt x="14526" y="1089"/>
                  </a:lnTo>
                  <a:lnTo>
                    <a:pt x="14244" y="1240"/>
                  </a:lnTo>
                  <a:lnTo>
                    <a:pt x="13981" y="1408"/>
                  </a:lnTo>
                  <a:lnTo>
                    <a:pt x="13737" y="1577"/>
                  </a:lnTo>
                  <a:lnTo>
                    <a:pt x="13493" y="1765"/>
                  </a:lnTo>
                  <a:lnTo>
                    <a:pt x="13287" y="1934"/>
                  </a:lnTo>
                  <a:lnTo>
                    <a:pt x="13080" y="2140"/>
                  </a:lnTo>
                  <a:lnTo>
                    <a:pt x="12874" y="2328"/>
                  </a:lnTo>
                  <a:lnTo>
                    <a:pt x="12705" y="2534"/>
                  </a:lnTo>
                  <a:lnTo>
                    <a:pt x="12536" y="2741"/>
                  </a:lnTo>
                  <a:lnTo>
                    <a:pt x="12367" y="2966"/>
                  </a:lnTo>
                  <a:lnTo>
                    <a:pt x="12236" y="3191"/>
                  </a:lnTo>
                  <a:lnTo>
                    <a:pt x="12105" y="3416"/>
                  </a:lnTo>
                  <a:lnTo>
                    <a:pt x="11861" y="3867"/>
                  </a:lnTo>
                  <a:lnTo>
                    <a:pt x="11654" y="4336"/>
                  </a:lnTo>
                  <a:lnTo>
                    <a:pt x="11504" y="4824"/>
                  </a:lnTo>
                  <a:lnTo>
                    <a:pt x="11373" y="5312"/>
                  </a:lnTo>
                  <a:lnTo>
                    <a:pt x="11279" y="5800"/>
                  </a:lnTo>
                  <a:lnTo>
                    <a:pt x="11223" y="6269"/>
                  </a:lnTo>
                  <a:lnTo>
                    <a:pt x="11185" y="6757"/>
                  </a:lnTo>
                  <a:lnTo>
                    <a:pt x="11166" y="7226"/>
                  </a:lnTo>
                  <a:lnTo>
                    <a:pt x="11166" y="7677"/>
                  </a:lnTo>
                  <a:lnTo>
                    <a:pt x="11185" y="8127"/>
                  </a:lnTo>
                  <a:lnTo>
                    <a:pt x="11223" y="8540"/>
                  </a:lnTo>
                  <a:lnTo>
                    <a:pt x="11260" y="8934"/>
                  </a:lnTo>
                  <a:lnTo>
                    <a:pt x="11316" y="9309"/>
                  </a:lnTo>
                  <a:lnTo>
                    <a:pt x="11429" y="9947"/>
                  </a:lnTo>
                  <a:lnTo>
                    <a:pt x="11542" y="10435"/>
                  </a:lnTo>
                  <a:lnTo>
                    <a:pt x="11654" y="10867"/>
                  </a:lnTo>
                  <a:lnTo>
                    <a:pt x="8877" y="8559"/>
                  </a:lnTo>
                  <a:lnTo>
                    <a:pt x="8914" y="9253"/>
                  </a:lnTo>
                  <a:lnTo>
                    <a:pt x="9008" y="9929"/>
                  </a:lnTo>
                  <a:lnTo>
                    <a:pt x="9121" y="10567"/>
                  </a:lnTo>
                  <a:lnTo>
                    <a:pt x="9252" y="11186"/>
                  </a:lnTo>
                  <a:lnTo>
                    <a:pt x="9421" y="11786"/>
                  </a:lnTo>
                  <a:lnTo>
                    <a:pt x="9609" y="12368"/>
                  </a:lnTo>
                  <a:lnTo>
                    <a:pt x="9834" y="12931"/>
                  </a:lnTo>
                  <a:lnTo>
                    <a:pt x="10078" y="13475"/>
                  </a:lnTo>
                  <a:lnTo>
                    <a:pt x="10341" y="13982"/>
                  </a:lnTo>
                  <a:lnTo>
                    <a:pt x="10622" y="14489"/>
                  </a:lnTo>
                  <a:lnTo>
                    <a:pt x="10941" y="14977"/>
                  </a:lnTo>
                  <a:lnTo>
                    <a:pt x="11260" y="15427"/>
                  </a:lnTo>
                  <a:lnTo>
                    <a:pt x="11598" y="15878"/>
                  </a:lnTo>
                  <a:lnTo>
                    <a:pt x="11973" y="16290"/>
                  </a:lnTo>
                  <a:lnTo>
                    <a:pt x="12349" y="16703"/>
                  </a:lnTo>
                  <a:lnTo>
                    <a:pt x="12743" y="17079"/>
                  </a:lnTo>
                  <a:lnTo>
                    <a:pt x="13156" y="17454"/>
                  </a:lnTo>
                  <a:lnTo>
                    <a:pt x="13587" y="17811"/>
                  </a:lnTo>
                  <a:lnTo>
                    <a:pt x="14019" y="18148"/>
                  </a:lnTo>
                  <a:lnTo>
                    <a:pt x="14469" y="18467"/>
                  </a:lnTo>
                  <a:lnTo>
                    <a:pt x="14938" y="18768"/>
                  </a:lnTo>
                  <a:lnTo>
                    <a:pt x="15408" y="19068"/>
                  </a:lnTo>
                  <a:lnTo>
                    <a:pt x="15896" y="19349"/>
                  </a:lnTo>
                  <a:lnTo>
                    <a:pt x="16383" y="19612"/>
                  </a:lnTo>
                  <a:lnTo>
                    <a:pt x="16871" y="19856"/>
                  </a:lnTo>
                  <a:lnTo>
                    <a:pt x="17378" y="20081"/>
                  </a:lnTo>
                  <a:lnTo>
                    <a:pt x="17885" y="20307"/>
                  </a:lnTo>
                  <a:lnTo>
                    <a:pt x="18410" y="20513"/>
                  </a:lnTo>
                  <a:lnTo>
                    <a:pt x="18917" y="20701"/>
                  </a:lnTo>
                  <a:lnTo>
                    <a:pt x="19442" y="20888"/>
                  </a:lnTo>
                  <a:lnTo>
                    <a:pt x="20475" y="21226"/>
                  </a:lnTo>
                  <a:lnTo>
                    <a:pt x="21526" y="21508"/>
                  </a:lnTo>
                  <a:lnTo>
                    <a:pt x="22539" y="21752"/>
                  </a:lnTo>
                  <a:lnTo>
                    <a:pt x="23552" y="21958"/>
                  </a:lnTo>
                  <a:lnTo>
                    <a:pt x="24547" y="22146"/>
                  </a:lnTo>
                  <a:lnTo>
                    <a:pt x="25485" y="22277"/>
                  </a:lnTo>
                  <a:lnTo>
                    <a:pt x="26405" y="22390"/>
                  </a:lnTo>
                  <a:lnTo>
                    <a:pt x="27249" y="22484"/>
                  </a:lnTo>
                  <a:lnTo>
                    <a:pt x="28056" y="22540"/>
                  </a:lnTo>
                  <a:lnTo>
                    <a:pt x="28788" y="22596"/>
                  </a:lnTo>
                  <a:lnTo>
                    <a:pt x="29464" y="22615"/>
                  </a:lnTo>
                  <a:lnTo>
                    <a:pt x="30534" y="22652"/>
                  </a:lnTo>
                  <a:lnTo>
                    <a:pt x="31228" y="22652"/>
                  </a:lnTo>
                  <a:lnTo>
                    <a:pt x="31472" y="22634"/>
                  </a:lnTo>
                  <a:lnTo>
                    <a:pt x="31284" y="23441"/>
                  </a:lnTo>
                  <a:lnTo>
                    <a:pt x="31134" y="24229"/>
                  </a:lnTo>
                  <a:lnTo>
                    <a:pt x="31040" y="24961"/>
                  </a:lnTo>
                  <a:lnTo>
                    <a:pt x="30984" y="25674"/>
                  </a:lnTo>
                  <a:lnTo>
                    <a:pt x="30965" y="26349"/>
                  </a:lnTo>
                  <a:lnTo>
                    <a:pt x="30984" y="26988"/>
                  </a:lnTo>
                  <a:lnTo>
                    <a:pt x="31040" y="27588"/>
                  </a:lnTo>
                  <a:lnTo>
                    <a:pt x="31115" y="28170"/>
                  </a:lnTo>
                  <a:lnTo>
                    <a:pt x="31209" y="28714"/>
                  </a:lnTo>
                  <a:lnTo>
                    <a:pt x="31341" y="29221"/>
                  </a:lnTo>
                  <a:lnTo>
                    <a:pt x="31491" y="29690"/>
                  </a:lnTo>
                  <a:lnTo>
                    <a:pt x="31641" y="30122"/>
                  </a:lnTo>
                  <a:lnTo>
                    <a:pt x="31810" y="30534"/>
                  </a:lnTo>
                  <a:lnTo>
                    <a:pt x="31979" y="30910"/>
                  </a:lnTo>
                  <a:lnTo>
                    <a:pt x="32166" y="31266"/>
                  </a:lnTo>
                  <a:lnTo>
                    <a:pt x="32354" y="31567"/>
                  </a:lnTo>
                  <a:lnTo>
                    <a:pt x="32166" y="32092"/>
                  </a:lnTo>
                  <a:lnTo>
                    <a:pt x="31941" y="32655"/>
                  </a:lnTo>
                  <a:lnTo>
                    <a:pt x="31397" y="33950"/>
                  </a:lnTo>
                  <a:lnTo>
                    <a:pt x="31097" y="34663"/>
                  </a:lnTo>
                  <a:lnTo>
                    <a:pt x="30815" y="35376"/>
                  </a:lnTo>
                  <a:lnTo>
                    <a:pt x="30552" y="36089"/>
                  </a:lnTo>
                  <a:lnTo>
                    <a:pt x="30327" y="36821"/>
                  </a:lnTo>
                  <a:lnTo>
                    <a:pt x="29239" y="40706"/>
                  </a:lnTo>
                  <a:lnTo>
                    <a:pt x="28751" y="42451"/>
                  </a:lnTo>
                  <a:lnTo>
                    <a:pt x="28282" y="44047"/>
                  </a:lnTo>
                  <a:lnTo>
                    <a:pt x="27831" y="45510"/>
                  </a:lnTo>
                  <a:lnTo>
                    <a:pt x="27400" y="46824"/>
                  </a:lnTo>
                  <a:lnTo>
                    <a:pt x="26987" y="48025"/>
                  </a:lnTo>
                  <a:lnTo>
                    <a:pt x="26780" y="48569"/>
                  </a:lnTo>
                  <a:lnTo>
                    <a:pt x="26574" y="49076"/>
                  </a:lnTo>
                  <a:lnTo>
                    <a:pt x="26349" y="49564"/>
                  </a:lnTo>
                  <a:lnTo>
                    <a:pt x="26142" y="50014"/>
                  </a:lnTo>
                  <a:lnTo>
                    <a:pt x="25936" y="50427"/>
                  </a:lnTo>
                  <a:lnTo>
                    <a:pt x="25711" y="50803"/>
                  </a:lnTo>
                  <a:lnTo>
                    <a:pt x="25485" y="51159"/>
                  </a:lnTo>
                  <a:lnTo>
                    <a:pt x="25260" y="51478"/>
                  </a:lnTo>
                  <a:lnTo>
                    <a:pt x="25035" y="51778"/>
                  </a:lnTo>
                  <a:lnTo>
                    <a:pt x="24791" y="52041"/>
                  </a:lnTo>
                  <a:lnTo>
                    <a:pt x="24547" y="52266"/>
                  </a:lnTo>
                  <a:lnTo>
                    <a:pt x="24303" y="52473"/>
                  </a:lnTo>
                  <a:lnTo>
                    <a:pt x="24040" y="52642"/>
                  </a:lnTo>
                  <a:lnTo>
                    <a:pt x="23759" y="52773"/>
                  </a:lnTo>
                  <a:lnTo>
                    <a:pt x="23477" y="52886"/>
                  </a:lnTo>
                  <a:lnTo>
                    <a:pt x="23196" y="52961"/>
                  </a:lnTo>
                  <a:lnTo>
                    <a:pt x="22896" y="53017"/>
                  </a:lnTo>
                  <a:lnTo>
                    <a:pt x="22576" y="53036"/>
                  </a:lnTo>
                  <a:lnTo>
                    <a:pt x="22295" y="53036"/>
                  </a:lnTo>
                  <a:lnTo>
                    <a:pt x="22032" y="52998"/>
                  </a:lnTo>
                  <a:lnTo>
                    <a:pt x="21826" y="52942"/>
                  </a:lnTo>
                  <a:lnTo>
                    <a:pt x="21676" y="52867"/>
                  </a:lnTo>
                  <a:lnTo>
                    <a:pt x="21544" y="52754"/>
                  </a:lnTo>
                  <a:lnTo>
                    <a:pt x="21450" y="52604"/>
                  </a:lnTo>
                  <a:lnTo>
                    <a:pt x="21413" y="52454"/>
                  </a:lnTo>
                  <a:lnTo>
                    <a:pt x="21375" y="52266"/>
                  </a:lnTo>
                  <a:lnTo>
                    <a:pt x="21394" y="52079"/>
                  </a:lnTo>
                  <a:lnTo>
                    <a:pt x="21432" y="51854"/>
                  </a:lnTo>
                  <a:lnTo>
                    <a:pt x="21488" y="51610"/>
                  </a:lnTo>
                  <a:lnTo>
                    <a:pt x="21563" y="51347"/>
                  </a:lnTo>
                  <a:lnTo>
                    <a:pt x="21788" y="50784"/>
                  </a:lnTo>
                  <a:lnTo>
                    <a:pt x="22070" y="50146"/>
                  </a:lnTo>
                  <a:lnTo>
                    <a:pt x="22745" y="48738"/>
                  </a:lnTo>
                  <a:lnTo>
                    <a:pt x="23083" y="47988"/>
                  </a:lnTo>
                  <a:lnTo>
                    <a:pt x="23421" y="47181"/>
                  </a:lnTo>
                  <a:lnTo>
                    <a:pt x="23571" y="46787"/>
                  </a:lnTo>
                  <a:lnTo>
                    <a:pt x="23702" y="46374"/>
                  </a:lnTo>
                  <a:lnTo>
                    <a:pt x="23834" y="45961"/>
                  </a:lnTo>
                  <a:lnTo>
                    <a:pt x="23946" y="45548"/>
                  </a:lnTo>
                  <a:lnTo>
                    <a:pt x="24022" y="45116"/>
                  </a:lnTo>
                  <a:lnTo>
                    <a:pt x="24097" y="44703"/>
                  </a:lnTo>
                  <a:lnTo>
                    <a:pt x="24134" y="44291"/>
                  </a:lnTo>
                  <a:lnTo>
                    <a:pt x="24153" y="43878"/>
                  </a:lnTo>
                  <a:lnTo>
                    <a:pt x="24153" y="43671"/>
                  </a:lnTo>
                  <a:lnTo>
                    <a:pt x="24134" y="43465"/>
                  </a:lnTo>
                  <a:lnTo>
                    <a:pt x="24097" y="43277"/>
                  </a:lnTo>
                  <a:lnTo>
                    <a:pt x="24040" y="43071"/>
                  </a:lnTo>
                  <a:lnTo>
                    <a:pt x="23965" y="42883"/>
                  </a:lnTo>
                  <a:lnTo>
                    <a:pt x="23890" y="42714"/>
                  </a:lnTo>
                  <a:lnTo>
                    <a:pt x="23796" y="42526"/>
                  </a:lnTo>
                  <a:lnTo>
                    <a:pt x="23684" y="42358"/>
                  </a:lnTo>
                  <a:lnTo>
                    <a:pt x="23571" y="42189"/>
                  </a:lnTo>
                  <a:lnTo>
                    <a:pt x="23440" y="42020"/>
                  </a:lnTo>
                  <a:lnTo>
                    <a:pt x="23290" y="41870"/>
                  </a:lnTo>
                  <a:lnTo>
                    <a:pt x="23121" y="41719"/>
                  </a:lnTo>
                  <a:lnTo>
                    <a:pt x="22783" y="41419"/>
                  </a:lnTo>
                  <a:lnTo>
                    <a:pt x="22389" y="41138"/>
                  </a:lnTo>
                  <a:lnTo>
                    <a:pt x="21957" y="40875"/>
                  </a:lnTo>
                  <a:lnTo>
                    <a:pt x="21488" y="40612"/>
                  </a:lnTo>
                  <a:lnTo>
                    <a:pt x="20981" y="40387"/>
                  </a:lnTo>
                  <a:lnTo>
                    <a:pt x="20456" y="40162"/>
                  </a:lnTo>
                  <a:lnTo>
                    <a:pt x="19912" y="39955"/>
                  </a:lnTo>
                  <a:lnTo>
                    <a:pt x="19349" y="39768"/>
                  </a:lnTo>
                  <a:lnTo>
                    <a:pt x="18767" y="39599"/>
                  </a:lnTo>
                  <a:lnTo>
                    <a:pt x="18166" y="39430"/>
                  </a:lnTo>
                  <a:lnTo>
                    <a:pt x="17547" y="39299"/>
                  </a:lnTo>
                  <a:lnTo>
                    <a:pt x="16946" y="39148"/>
                  </a:lnTo>
                  <a:lnTo>
                    <a:pt x="16327" y="39036"/>
                  </a:lnTo>
                  <a:lnTo>
                    <a:pt x="15708" y="38923"/>
                  </a:lnTo>
                  <a:lnTo>
                    <a:pt x="14469" y="38736"/>
                  </a:lnTo>
                  <a:lnTo>
                    <a:pt x="13306" y="38585"/>
                  </a:lnTo>
                  <a:lnTo>
                    <a:pt x="12180" y="38492"/>
                  </a:lnTo>
                  <a:lnTo>
                    <a:pt x="11185" y="38417"/>
                  </a:lnTo>
                  <a:lnTo>
                    <a:pt x="10303" y="38398"/>
                  </a:lnTo>
                  <a:lnTo>
                    <a:pt x="9571" y="38398"/>
                  </a:lnTo>
                  <a:lnTo>
                    <a:pt x="9421" y="38417"/>
                  </a:lnTo>
                  <a:lnTo>
                    <a:pt x="9271" y="38435"/>
                  </a:lnTo>
                  <a:lnTo>
                    <a:pt x="9121" y="38454"/>
                  </a:lnTo>
                  <a:lnTo>
                    <a:pt x="8971" y="38510"/>
                  </a:lnTo>
                  <a:lnTo>
                    <a:pt x="8689" y="38623"/>
                  </a:lnTo>
                  <a:lnTo>
                    <a:pt x="8445" y="38773"/>
                  </a:lnTo>
                  <a:lnTo>
                    <a:pt x="8201" y="38980"/>
                  </a:lnTo>
                  <a:lnTo>
                    <a:pt x="7976" y="39205"/>
                  </a:lnTo>
                  <a:lnTo>
                    <a:pt x="7751" y="39449"/>
                  </a:lnTo>
                  <a:lnTo>
                    <a:pt x="7563" y="39730"/>
                  </a:lnTo>
                  <a:lnTo>
                    <a:pt x="7375" y="40030"/>
                  </a:lnTo>
                  <a:lnTo>
                    <a:pt x="7188" y="40368"/>
                  </a:lnTo>
                  <a:lnTo>
                    <a:pt x="7019" y="40706"/>
                  </a:lnTo>
                  <a:lnTo>
                    <a:pt x="6869" y="41063"/>
                  </a:lnTo>
                  <a:lnTo>
                    <a:pt x="6568" y="41813"/>
                  </a:lnTo>
                  <a:lnTo>
                    <a:pt x="6306" y="42583"/>
                  </a:lnTo>
                  <a:lnTo>
                    <a:pt x="5799" y="44084"/>
                  </a:lnTo>
                  <a:lnTo>
                    <a:pt x="5574" y="44797"/>
                  </a:lnTo>
                  <a:lnTo>
                    <a:pt x="5330" y="45417"/>
                  </a:lnTo>
                  <a:lnTo>
                    <a:pt x="5198" y="45698"/>
                  </a:lnTo>
                  <a:lnTo>
                    <a:pt x="5067" y="45942"/>
                  </a:lnTo>
                  <a:lnTo>
                    <a:pt x="4936" y="46167"/>
                  </a:lnTo>
                  <a:lnTo>
                    <a:pt x="4804" y="46355"/>
                  </a:lnTo>
                  <a:lnTo>
                    <a:pt x="4654" y="46505"/>
                  </a:lnTo>
                  <a:lnTo>
                    <a:pt x="4504" y="46618"/>
                  </a:lnTo>
                  <a:lnTo>
                    <a:pt x="4354" y="46693"/>
                  </a:lnTo>
                  <a:lnTo>
                    <a:pt x="4260" y="46711"/>
                  </a:lnTo>
                  <a:lnTo>
                    <a:pt x="4166" y="46730"/>
                  </a:lnTo>
                  <a:lnTo>
                    <a:pt x="4091" y="46711"/>
                  </a:lnTo>
                  <a:lnTo>
                    <a:pt x="4016" y="46711"/>
                  </a:lnTo>
                  <a:lnTo>
                    <a:pt x="3941" y="46674"/>
                  </a:lnTo>
                  <a:lnTo>
                    <a:pt x="3866" y="46636"/>
                  </a:lnTo>
                  <a:lnTo>
                    <a:pt x="3810" y="46580"/>
                  </a:lnTo>
                  <a:lnTo>
                    <a:pt x="3753" y="46505"/>
                  </a:lnTo>
                  <a:lnTo>
                    <a:pt x="3660" y="46355"/>
                  </a:lnTo>
                  <a:lnTo>
                    <a:pt x="3584" y="46148"/>
                  </a:lnTo>
                  <a:lnTo>
                    <a:pt x="3528" y="45904"/>
                  </a:lnTo>
                  <a:lnTo>
                    <a:pt x="3491" y="45642"/>
                  </a:lnTo>
                  <a:lnTo>
                    <a:pt x="3453" y="45341"/>
                  </a:lnTo>
                  <a:lnTo>
                    <a:pt x="3453" y="45004"/>
                  </a:lnTo>
                  <a:lnTo>
                    <a:pt x="3453" y="44666"/>
                  </a:lnTo>
                  <a:lnTo>
                    <a:pt x="3509" y="43896"/>
                  </a:lnTo>
                  <a:lnTo>
                    <a:pt x="3584" y="43089"/>
                  </a:lnTo>
                  <a:lnTo>
                    <a:pt x="3716" y="42245"/>
                  </a:lnTo>
                  <a:lnTo>
                    <a:pt x="3847" y="41400"/>
                  </a:lnTo>
                  <a:lnTo>
                    <a:pt x="3997" y="40575"/>
                  </a:lnTo>
                  <a:lnTo>
                    <a:pt x="4316" y="39130"/>
                  </a:lnTo>
                  <a:lnTo>
                    <a:pt x="4560" y="38097"/>
                  </a:lnTo>
                  <a:lnTo>
                    <a:pt x="4654" y="37722"/>
                  </a:lnTo>
                  <a:lnTo>
                    <a:pt x="4560" y="37854"/>
                  </a:lnTo>
                  <a:lnTo>
                    <a:pt x="4335" y="38285"/>
                  </a:lnTo>
                  <a:lnTo>
                    <a:pt x="3960" y="38998"/>
                  </a:lnTo>
                  <a:lnTo>
                    <a:pt x="3453" y="40049"/>
                  </a:lnTo>
                  <a:lnTo>
                    <a:pt x="2815" y="41419"/>
                  </a:lnTo>
                  <a:lnTo>
                    <a:pt x="2458" y="42226"/>
                  </a:lnTo>
                  <a:lnTo>
                    <a:pt x="2083" y="43146"/>
                  </a:lnTo>
                  <a:lnTo>
                    <a:pt x="1689" y="44122"/>
                  </a:lnTo>
                  <a:lnTo>
                    <a:pt x="1257" y="45210"/>
                  </a:lnTo>
                  <a:lnTo>
                    <a:pt x="807" y="46392"/>
                  </a:lnTo>
                  <a:lnTo>
                    <a:pt x="338" y="47669"/>
                  </a:lnTo>
                  <a:lnTo>
                    <a:pt x="244" y="48006"/>
                  </a:lnTo>
                  <a:lnTo>
                    <a:pt x="150" y="48344"/>
                  </a:lnTo>
                  <a:lnTo>
                    <a:pt x="75" y="48682"/>
                  </a:lnTo>
                  <a:lnTo>
                    <a:pt x="38" y="49020"/>
                  </a:lnTo>
                  <a:lnTo>
                    <a:pt x="19" y="49358"/>
                  </a:lnTo>
                  <a:lnTo>
                    <a:pt x="0" y="49695"/>
                  </a:lnTo>
                  <a:lnTo>
                    <a:pt x="19" y="50033"/>
                  </a:lnTo>
                  <a:lnTo>
                    <a:pt x="56" y="50390"/>
                  </a:lnTo>
                  <a:lnTo>
                    <a:pt x="94" y="50728"/>
                  </a:lnTo>
                  <a:lnTo>
                    <a:pt x="169" y="51065"/>
                  </a:lnTo>
                  <a:lnTo>
                    <a:pt x="263" y="51403"/>
                  </a:lnTo>
                  <a:lnTo>
                    <a:pt x="357" y="51760"/>
                  </a:lnTo>
                  <a:lnTo>
                    <a:pt x="488" y="52098"/>
                  </a:lnTo>
                  <a:lnTo>
                    <a:pt x="619" y="52435"/>
                  </a:lnTo>
                  <a:lnTo>
                    <a:pt x="769" y="52773"/>
                  </a:lnTo>
                  <a:lnTo>
                    <a:pt x="957" y="53111"/>
                  </a:lnTo>
                  <a:lnTo>
                    <a:pt x="1145" y="53449"/>
                  </a:lnTo>
                  <a:lnTo>
                    <a:pt x="1332" y="53768"/>
                  </a:lnTo>
                  <a:lnTo>
                    <a:pt x="1558" y="54106"/>
                  </a:lnTo>
                  <a:lnTo>
                    <a:pt x="1802" y="54425"/>
                  </a:lnTo>
                  <a:lnTo>
                    <a:pt x="2046" y="54744"/>
                  </a:lnTo>
                  <a:lnTo>
                    <a:pt x="2308" y="55063"/>
                  </a:lnTo>
                  <a:lnTo>
                    <a:pt x="2571" y="55382"/>
                  </a:lnTo>
                  <a:lnTo>
                    <a:pt x="2871" y="55682"/>
                  </a:lnTo>
                  <a:lnTo>
                    <a:pt x="3172" y="56001"/>
                  </a:lnTo>
                  <a:lnTo>
                    <a:pt x="3491" y="56283"/>
                  </a:lnTo>
                  <a:lnTo>
                    <a:pt x="3810" y="56583"/>
                  </a:lnTo>
                  <a:lnTo>
                    <a:pt x="4148" y="56864"/>
                  </a:lnTo>
                  <a:lnTo>
                    <a:pt x="4504" y="57146"/>
                  </a:lnTo>
                  <a:lnTo>
                    <a:pt x="4861" y="57427"/>
                  </a:lnTo>
                  <a:lnTo>
                    <a:pt x="5236" y="57690"/>
                  </a:lnTo>
                  <a:lnTo>
                    <a:pt x="5611" y="57953"/>
                  </a:lnTo>
                  <a:lnTo>
                    <a:pt x="6005" y="58197"/>
                  </a:lnTo>
                  <a:lnTo>
                    <a:pt x="6418" y="58441"/>
                  </a:lnTo>
                  <a:lnTo>
                    <a:pt x="6831" y="58685"/>
                  </a:lnTo>
                  <a:lnTo>
                    <a:pt x="7244" y="58910"/>
                  </a:lnTo>
                  <a:lnTo>
                    <a:pt x="7676" y="59116"/>
                  </a:lnTo>
                  <a:lnTo>
                    <a:pt x="8126" y="59341"/>
                  </a:lnTo>
                  <a:lnTo>
                    <a:pt x="8576" y="59529"/>
                  </a:lnTo>
                  <a:lnTo>
                    <a:pt x="9027" y="59717"/>
                  </a:lnTo>
                  <a:lnTo>
                    <a:pt x="9496" y="59904"/>
                  </a:lnTo>
                  <a:lnTo>
                    <a:pt x="9965" y="60073"/>
                  </a:lnTo>
                  <a:lnTo>
                    <a:pt x="10434" y="60224"/>
                  </a:lnTo>
                  <a:lnTo>
                    <a:pt x="10922" y="60374"/>
                  </a:lnTo>
                  <a:lnTo>
                    <a:pt x="11410" y="60505"/>
                  </a:lnTo>
                  <a:lnTo>
                    <a:pt x="11917" y="60618"/>
                  </a:lnTo>
                  <a:lnTo>
                    <a:pt x="12405" y="60730"/>
                  </a:lnTo>
                  <a:lnTo>
                    <a:pt x="12912" y="60824"/>
                  </a:lnTo>
                  <a:lnTo>
                    <a:pt x="13437" y="60918"/>
                  </a:lnTo>
                  <a:lnTo>
                    <a:pt x="13944" y="60993"/>
                  </a:lnTo>
                  <a:lnTo>
                    <a:pt x="14469" y="61049"/>
                  </a:lnTo>
                  <a:lnTo>
                    <a:pt x="14995" y="61087"/>
                  </a:lnTo>
                  <a:lnTo>
                    <a:pt x="15520" y="61124"/>
                  </a:lnTo>
                  <a:lnTo>
                    <a:pt x="17115" y="61124"/>
                  </a:lnTo>
                  <a:lnTo>
                    <a:pt x="17641" y="61087"/>
                  </a:lnTo>
                  <a:lnTo>
                    <a:pt x="18185" y="61031"/>
                  </a:lnTo>
                  <a:lnTo>
                    <a:pt x="18711" y="60974"/>
                  </a:lnTo>
                  <a:lnTo>
                    <a:pt x="19255" y="60899"/>
                  </a:lnTo>
                  <a:lnTo>
                    <a:pt x="19799" y="60805"/>
                  </a:lnTo>
                  <a:lnTo>
                    <a:pt x="20343" y="60693"/>
                  </a:lnTo>
                  <a:lnTo>
                    <a:pt x="20869" y="60561"/>
                  </a:lnTo>
                  <a:lnTo>
                    <a:pt x="21413" y="60411"/>
                  </a:lnTo>
                  <a:lnTo>
                    <a:pt x="21938" y="60242"/>
                  </a:lnTo>
                  <a:lnTo>
                    <a:pt x="22464" y="60055"/>
                  </a:lnTo>
                  <a:lnTo>
                    <a:pt x="22952" y="59848"/>
                  </a:lnTo>
                  <a:lnTo>
                    <a:pt x="23440" y="59642"/>
                  </a:lnTo>
                  <a:lnTo>
                    <a:pt x="23890" y="59417"/>
                  </a:lnTo>
                  <a:lnTo>
                    <a:pt x="24341" y="59154"/>
                  </a:lnTo>
                  <a:lnTo>
                    <a:pt x="24772" y="58910"/>
                  </a:lnTo>
                  <a:lnTo>
                    <a:pt x="25185" y="58628"/>
                  </a:lnTo>
                  <a:lnTo>
                    <a:pt x="25598" y="58347"/>
                  </a:lnTo>
                  <a:lnTo>
                    <a:pt x="25973" y="58047"/>
                  </a:lnTo>
                  <a:lnTo>
                    <a:pt x="26349" y="57728"/>
                  </a:lnTo>
                  <a:lnTo>
                    <a:pt x="26705" y="57409"/>
                  </a:lnTo>
                  <a:lnTo>
                    <a:pt x="27043" y="57071"/>
                  </a:lnTo>
                  <a:lnTo>
                    <a:pt x="27381" y="56733"/>
                  </a:lnTo>
                  <a:lnTo>
                    <a:pt x="27700" y="56376"/>
                  </a:lnTo>
                  <a:lnTo>
                    <a:pt x="28000" y="56020"/>
                  </a:lnTo>
                  <a:lnTo>
                    <a:pt x="28300" y="55644"/>
                  </a:lnTo>
                  <a:lnTo>
                    <a:pt x="28582" y="55250"/>
                  </a:lnTo>
                  <a:lnTo>
                    <a:pt x="28845" y="54875"/>
                  </a:lnTo>
                  <a:lnTo>
                    <a:pt x="29089" y="54481"/>
                  </a:lnTo>
                  <a:lnTo>
                    <a:pt x="29351" y="54068"/>
                  </a:lnTo>
                  <a:lnTo>
                    <a:pt x="29577" y="53655"/>
                  </a:lnTo>
                  <a:lnTo>
                    <a:pt x="29802" y="53242"/>
                  </a:lnTo>
                  <a:lnTo>
                    <a:pt x="30008" y="52811"/>
                  </a:lnTo>
                  <a:lnTo>
                    <a:pt x="30421" y="51966"/>
                  </a:lnTo>
                  <a:lnTo>
                    <a:pt x="30778" y="51084"/>
                  </a:lnTo>
                  <a:lnTo>
                    <a:pt x="31115" y="50202"/>
                  </a:lnTo>
                  <a:lnTo>
                    <a:pt x="31416" y="49320"/>
                  </a:lnTo>
                  <a:lnTo>
                    <a:pt x="31678" y="48419"/>
                  </a:lnTo>
                  <a:lnTo>
                    <a:pt x="31922" y="47518"/>
                  </a:lnTo>
                  <a:lnTo>
                    <a:pt x="32148" y="46636"/>
                  </a:lnTo>
                  <a:lnTo>
                    <a:pt x="32335" y="45754"/>
                  </a:lnTo>
                  <a:lnTo>
                    <a:pt x="32523" y="44891"/>
                  </a:lnTo>
                  <a:lnTo>
                    <a:pt x="32692" y="44028"/>
                  </a:lnTo>
                  <a:lnTo>
                    <a:pt x="32992" y="42395"/>
                  </a:lnTo>
                  <a:lnTo>
                    <a:pt x="33255" y="40894"/>
                  </a:lnTo>
                  <a:lnTo>
                    <a:pt x="33518" y="39524"/>
                  </a:lnTo>
                  <a:lnTo>
                    <a:pt x="33649" y="38923"/>
                  </a:lnTo>
                  <a:lnTo>
                    <a:pt x="33780" y="38360"/>
                  </a:lnTo>
                  <a:lnTo>
                    <a:pt x="33930" y="37854"/>
                  </a:lnTo>
                  <a:lnTo>
                    <a:pt x="34081" y="37403"/>
                  </a:lnTo>
                  <a:lnTo>
                    <a:pt x="34249" y="36990"/>
                  </a:lnTo>
                  <a:lnTo>
                    <a:pt x="34418" y="36634"/>
                  </a:lnTo>
                  <a:lnTo>
                    <a:pt x="34606" y="36315"/>
                  </a:lnTo>
                  <a:lnTo>
                    <a:pt x="34775" y="36033"/>
                  </a:lnTo>
                  <a:lnTo>
                    <a:pt x="34963" y="35789"/>
                  </a:lnTo>
                  <a:lnTo>
                    <a:pt x="35150" y="35583"/>
                  </a:lnTo>
                  <a:lnTo>
                    <a:pt x="35338" y="35395"/>
                  </a:lnTo>
                  <a:lnTo>
                    <a:pt x="35507" y="35245"/>
                  </a:lnTo>
                  <a:lnTo>
                    <a:pt x="35694" y="35132"/>
                  </a:lnTo>
                  <a:lnTo>
                    <a:pt x="35882" y="35020"/>
                  </a:lnTo>
                  <a:lnTo>
                    <a:pt x="36070" y="34945"/>
                  </a:lnTo>
                  <a:lnTo>
                    <a:pt x="36239" y="34907"/>
                  </a:lnTo>
                  <a:lnTo>
                    <a:pt x="36426" y="34870"/>
                  </a:lnTo>
                  <a:lnTo>
                    <a:pt x="36764" y="34870"/>
                  </a:lnTo>
                  <a:lnTo>
                    <a:pt x="36933" y="34888"/>
                  </a:lnTo>
                  <a:lnTo>
                    <a:pt x="37102" y="34926"/>
                  </a:lnTo>
                  <a:lnTo>
                    <a:pt x="37252" y="34963"/>
                  </a:lnTo>
                  <a:lnTo>
                    <a:pt x="37552" y="35076"/>
                  </a:lnTo>
                  <a:lnTo>
                    <a:pt x="37815" y="35226"/>
                  </a:lnTo>
                  <a:lnTo>
                    <a:pt x="38040" y="35376"/>
                  </a:lnTo>
                  <a:lnTo>
                    <a:pt x="38228" y="35508"/>
                  </a:lnTo>
                  <a:lnTo>
                    <a:pt x="38359" y="35620"/>
                  </a:lnTo>
                  <a:lnTo>
                    <a:pt x="38472" y="35733"/>
                  </a:lnTo>
                  <a:lnTo>
                    <a:pt x="38735" y="35358"/>
                  </a:lnTo>
                  <a:lnTo>
                    <a:pt x="39448" y="34344"/>
                  </a:lnTo>
                  <a:lnTo>
                    <a:pt x="39917" y="33631"/>
                  </a:lnTo>
                  <a:lnTo>
                    <a:pt x="40442" y="32805"/>
                  </a:lnTo>
                  <a:lnTo>
                    <a:pt x="40987" y="31904"/>
                  </a:lnTo>
                  <a:lnTo>
                    <a:pt x="41568" y="30929"/>
                  </a:lnTo>
                  <a:lnTo>
                    <a:pt x="42131" y="29896"/>
                  </a:lnTo>
                  <a:lnTo>
                    <a:pt x="42676" y="28845"/>
                  </a:lnTo>
                  <a:lnTo>
                    <a:pt x="42938" y="28301"/>
                  </a:lnTo>
                  <a:lnTo>
                    <a:pt x="43182" y="27757"/>
                  </a:lnTo>
                  <a:lnTo>
                    <a:pt x="43408" y="27213"/>
                  </a:lnTo>
                  <a:lnTo>
                    <a:pt x="43614" y="26687"/>
                  </a:lnTo>
                  <a:lnTo>
                    <a:pt x="43820" y="26162"/>
                  </a:lnTo>
                  <a:lnTo>
                    <a:pt x="43989" y="25636"/>
                  </a:lnTo>
                  <a:lnTo>
                    <a:pt x="44140" y="25130"/>
                  </a:lnTo>
                  <a:lnTo>
                    <a:pt x="44252" y="24623"/>
                  </a:lnTo>
                  <a:lnTo>
                    <a:pt x="44346" y="24135"/>
                  </a:lnTo>
                  <a:lnTo>
                    <a:pt x="44402" y="23666"/>
                  </a:lnTo>
                  <a:lnTo>
                    <a:pt x="44440" y="23215"/>
                  </a:lnTo>
                  <a:lnTo>
                    <a:pt x="44440" y="22803"/>
                  </a:lnTo>
                  <a:lnTo>
                    <a:pt x="44402" y="22390"/>
                  </a:lnTo>
                  <a:lnTo>
                    <a:pt x="44327" y="22033"/>
                  </a:lnTo>
                  <a:lnTo>
                    <a:pt x="44252" y="21695"/>
                  </a:lnTo>
                  <a:lnTo>
                    <a:pt x="44158" y="21376"/>
                  </a:lnTo>
                  <a:lnTo>
                    <a:pt x="44064" y="21076"/>
                  </a:lnTo>
                  <a:lnTo>
                    <a:pt x="43933" y="20813"/>
                  </a:lnTo>
                  <a:lnTo>
                    <a:pt x="43802" y="20588"/>
                  </a:lnTo>
                  <a:lnTo>
                    <a:pt x="43652" y="20363"/>
                  </a:lnTo>
                  <a:lnTo>
                    <a:pt x="43501" y="20175"/>
                  </a:lnTo>
                  <a:lnTo>
                    <a:pt x="43333" y="19988"/>
                  </a:lnTo>
                  <a:lnTo>
                    <a:pt x="43164" y="19837"/>
                  </a:lnTo>
                  <a:lnTo>
                    <a:pt x="42976" y="19706"/>
                  </a:lnTo>
                  <a:lnTo>
                    <a:pt x="42788" y="19593"/>
                  </a:lnTo>
                  <a:lnTo>
                    <a:pt x="42601" y="19481"/>
                  </a:lnTo>
                  <a:lnTo>
                    <a:pt x="42413" y="19387"/>
                  </a:lnTo>
                  <a:lnTo>
                    <a:pt x="42225" y="19312"/>
                  </a:lnTo>
                  <a:lnTo>
                    <a:pt x="41850" y="19218"/>
                  </a:lnTo>
                  <a:lnTo>
                    <a:pt x="41493" y="19143"/>
                  </a:lnTo>
                  <a:lnTo>
                    <a:pt x="41156" y="19105"/>
                  </a:lnTo>
                  <a:lnTo>
                    <a:pt x="40855" y="19105"/>
                  </a:lnTo>
                  <a:lnTo>
                    <a:pt x="40611" y="19124"/>
                  </a:lnTo>
                  <a:lnTo>
                    <a:pt x="40405" y="19143"/>
                  </a:lnTo>
                  <a:lnTo>
                    <a:pt x="40236" y="19162"/>
                  </a:lnTo>
                  <a:lnTo>
                    <a:pt x="40330" y="18786"/>
                  </a:lnTo>
                  <a:lnTo>
                    <a:pt x="40386" y="18430"/>
                  </a:lnTo>
                  <a:lnTo>
                    <a:pt x="40442" y="18073"/>
                  </a:lnTo>
                  <a:lnTo>
                    <a:pt x="40480" y="17717"/>
                  </a:lnTo>
                  <a:lnTo>
                    <a:pt x="40499" y="17379"/>
                  </a:lnTo>
                  <a:lnTo>
                    <a:pt x="40518" y="17041"/>
                  </a:lnTo>
                  <a:lnTo>
                    <a:pt x="40518" y="16703"/>
                  </a:lnTo>
                  <a:lnTo>
                    <a:pt x="40518" y="16366"/>
                  </a:lnTo>
                  <a:lnTo>
                    <a:pt x="40480" y="16047"/>
                  </a:lnTo>
                  <a:lnTo>
                    <a:pt x="40461" y="15727"/>
                  </a:lnTo>
                  <a:lnTo>
                    <a:pt x="40405" y="15408"/>
                  </a:lnTo>
                  <a:lnTo>
                    <a:pt x="40349" y="15108"/>
                  </a:lnTo>
                  <a:lnTo>
                    <a:pt x="40292" y="14808"/>
                  </a:lnTo>
                  <a:lnTo>
                    <a:pt x="40199" y="14508"/>
                  </a:lnTo>
                  <a:lnTo>
                    <a:pt x="40123" y="14207"/>
                  </a:lnTo>
                  <a:lnTo>
                    <a:pt x="40011" y="13926"/>
                  </a:lnTo>
                  <a:lnTo>
                    <a:pt x="39786" y="13363"/>
                  </a:lnTo>
                  <a:lnTo>
                    <a:pt x="39523" y="12819"/>
                  </a:lnTo>
                  <a:lnTo>
                    <a:pt x="39223" y="12293"/>
                  </a:lnTo>
                  <a:lnTo>
                    <a:pt x="38885" y="11805"/>
                  </a:lnTo>
                  <a:lnTo>
                    <a:pt x="38509" y="11317"/>
                  </a:lnTo>
                  <a:lnTo>
                    <a:pt x="38097" y="10867"/>
                  </a:lnTo>
                  <a:lnTo>
                    <a:pt x="37665" y="10416"/>
                  </a:lnTo>
                  <a:lnTo>
                    <a:pt x="37215" y="10004"/>
                  </a:lnTo>
                  <a:lnTo>
                    <a:pt x="36727" y="9609"/>
                  </a:lnTo>
                  <a:lnTo>
                    <a:pt x="36220" y="9234"/>
                  </a:lnTo>
                  <a:lnTo>
                    <a:pt x="35676" y="8878"/>
                  </a:lnTo>
                  <a:lnTo>
                    <a:pt x="35131" y="8540"/>
                  </a:lnTo>
                  <a:lnTo>
                    <a:pt x="34550" y="8221"/>
                  </a:lnTo>
                  <a:lnTo>
                    <a:pt x="33968" y="7920"/>
                  </a:lnTo>
                  <a:lnTo>
                    <a:pt x="33367" y="7639"/>
                  </a:lnTo>
                  <a:lnTo>
                    <a:pt x="32748" y="7376"/>
                  </a:lnTo>
                  <a:lnTo>
                    <a:pt x="32110" y="7132"/>
                  </a:lnTo>
                  <a:lnTo>
                    <a:pt x="31472" y="6926"/>
                  </a:lnTo>
                  <a:lnTo>
                    <a:pt x="30834" y="6719"/>
                  </a:lnTo>
                  <a:lnTo>
                    <a:pt x="30177" y="6551"/>
                  </a:lnTo>
                  <a:lnTo>
                    <a:pt x="29520" y="6382"/>
                  </a:lnTo>
                  <a:lnTo>
                    <a:pt x="28863" y="6231"/>
                  </a:lnTo>
                  <a:lnTo>
                    <a:pt x="28207" y="6119"/>
                  </a:lnTo>
                  <a:lnTo>
                    <a:pt x="27550" y="6006"/>
                  </a:lnTo>
                  <a:lnTo>
                    <a:pt x="26912" y="5912"/>
                  </a:lnTo>
                  <a:lnTo>
                    <a:pt x="26330" y="5781"/>
                  </a:lnTo>
                  <a:lnTo>
                    <a:pt x="25804" y="5631"/>
                  </a:lnTo>
                  <a:lnTo>
                    <a:pt x="25335" y="5462"/>
                  </a:lnTo>
                  <a:lnTo>
                    <a:pt x="24904" y="5274"/>
                  </a:lnTo>
                  <a:lnTo>
                    <a:pt x="24509" y="5087"/>
                  </a:lnTo>
                  <a:lnTo>
                    <a:pt x="24172" y="4880"/>
                  </a:lnTo>
                  <a:lnTo>
                    <a:pt x="23871" y="4655"/>
                  </a:lnTo>
                  <a:lnTo>
                    <a:pt x="23609" y="4411"/>
                  </a:lnTo>
                  <a:lnTo>
                    <a:pt x="23365" y="4167"/>
                  </a:lnTo>
                  <a:lnTo>
                    <a:pt x="23177" y="3923"/>
                  </a:lnTo>
                  <a:lnTo>
                    <a:pt x="23008" y="3660"/>
                  </a:lnTo>
                  <a:lnTo>
                    <a:pt x="22877" y="3416"/>
                  </a:lnTo>
                  <a:lnTo>
                    <a:pt x="22764" y="3154"/>
                  </a:lnTo>
                  <a:lnTo>
                    <a:pt x="22689" y="2891"/>
                  </a:lnTo>
                  <a:lnTo>
                    <a:pt x="22614" y="2628"/>
                  </a:lnTo>
                  <a:lnTo>
                    <a:pt x="22576" y="2366"/>
                  </a:lnTo>
                  <a:lnTo>
                    <a:pt x="22558" y="2122"/>
                  </a:lnTo>
                  <a:lnTo>
                    <a:pt x="22558" y="1878"/>
                  </a:lnTo>
                  <a:lnTo>
                    <a:pt x="22558" y="1634"/>
                  </a:lnTo>
                  <a:lnTo>
                    <a:pt x="22576" y="1408"/>
                  </a:lnTo>
                  <a:lnTo>
                    <a:pt x="22614" y="1202"/>
                  </a:lnTo>
                  <a:lnTo>
                    <a:pt x="22689" y="808"/>
                  </a:lnTo>
                  <a:lnTo>
                    <a:pt x="22783" y="470"/>
                  </a:lnTo>
                  <a:lnTo>
                    <a:pt x="22858" y="226"/>
                  </a:lnTo>
                  <a:lnTo>
                    <a:pt x="22952" y="1"/>
                  </a:lnTo>
                  <a:close/>
                </a:path>
              </a:pathLst>
            </a:custGeom>
            <a:solidFill>
              <a:srgbClr val="352C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
            <p:cNvSpPr/>
            <p:nvPr/>
          </p:nvSpPr>
          <p:spPr>
            <a:xfrm>
              <a:off x="5445275" y="935775"/>
              <a:ext cx="821525" cy="1309475"/>
            </a:xfrm>
            <a:custGeom>
              <a:avLst/>
              <a:gdLst/>
              <a:ahLst/>
              <a:cxnLst/>
              <a:rect l="l" t="t" r="r" b="b"/>
              <a:pathLst>
                <a:path w="32861" h="52379" extrusionOk="0">
                  <a:moveTo>
                    <a:pt x="23890" y="0"/>
                  </a:moveTo>
                  <a:lnTo>
                    <a:pt x="23721" y="620"/>
                  </a:lnTo>
                  <a:lnTo>
                    <a:pt x="23534" y="1258"/>
                  </a:lnTo>
                  <a:lnTo>
                    <a:pt x="23327" y="1858"/>
                  </a:lnTo>
                  <a:lnTo>
                    <a:pt x="23083" y="2459"/>
                  </a:lnTo>
                  <a:lnTo>
                    <a:pt x="22821" y="3059"/>
                  </a:lnTo>
                  <a:lnTo>
                    <a:pt x="22520" y="3641"/>
                  </a:lnTo>
                  <a:lnTo>
                    <a:pt x="22201" y="4204"/>
                  </a:lnTo>
                  <a:lnTo>
                    <a:pt x="21845" y="4748"/>
                  </a:lnTo>
                  <a:lnTo>
                    <a:pt x="21469" y="5274"/>
                  </a:lnTo>
                  <a:lnTo>
                    <a:pt x="21056" y="5799"/>
                  </a:lnTo>
                  <a:lnTo>
                    <a:pt x="20606" y="6287"/>
                  </a:lnTo>
                  <a:lnTo>
                    <a:pt x="20118" y="6775"/>
                  </a:lnTo>
                  <a:lnTo>
                    <a:pt x="19611" y="7244"/>
                  </a:lnTo>
                  <a:lnTo>
                    <a:pt x="19067" y="7695"/>
                  </a:lnTo>
                  <a:lnTo>
                    <a:pt x="18467" y="8126"/>
                  </a:lnTo>
                  <a:lnTo>
                    <a:pt x="17847" y="8539"/>
                  </a:lnTo>
                  <a:lnTo>
                    <a:pt x="17172" y="8952"/>
                  </a:lnTo>
                  <a:lnTo>
                    <a:pt x="16496" y="9327"/>
                  </a:lnTo>
                  <a:lnTo>
                    <a:pt x="15802" y="9665"/>
                  </a:lnTo>
                  <a:lnTo>
                    <a:pt x="15126" y="9984"/>
                  </a:lnTo>
                  <a:lnTo>
                    <a:pt x="14432" y="10266"/>
                  </a:lnTo>
                  <a:lnTo>
                    <a:pt x="13719" y="10528"/>
                  </a:lnTo>
                  <a:lnTo>
                    <a:pt x="13024" y="10735"/>
                  </a:lnTo>
                  <a:lnTo>
                    <a:pt x="12311" y="10941"/>
                  </a:lnTo>
                  <a:lnTo>
                    <a:pt x="11579" y="11091"/>
                  </a:lnTo>
                  <a:lnTo>
                    <a:pt x="10847" y="11223"/>
                  </a:lnTo>
                  <a:lnTo>
                    <a:pt x="10115" y="11298"/>
                  </a:lnTo>
                  <a:lnTo>
                    <a:pt x="9365" y="11373"/>
                  </a:lnTo>
                  <a:lnTo>
                    <a:pt x="8614" y="11392"/>
                  </a:lnTo>
                  <a:lnTo>
                    <a:pt x="7845" y="11373"/>
                  </a:lnTo>
                  <a:lnTo>
                    <a:pt x="7075" y="11335"/>
                  </a:lnTo>
                  <a:lnTo>
                    <a:pt x="6287" y="11242"/>
                  </a:lnTo>
                  <a:lnTo>
                    <a:pt x="5762" y="11166"/>
                  </a:lnTo>
                  <a:lnTo>
                    <a:pt x="5255" y="11091"/>
                  </a:lnTo>
                  <a:lnTo>
                    <a:pt x="5255" y="11091"/>
                  </a:lnTo>
                  <a:lnTo>
                    <a:pt x="5874" y="11373"/>
                  </a:lnTo>
                  <a:lnTo>
                    <a:pt x="6493" y="11636"/>
                  </a:lnTo>
                  <a:lnTo>
                    <a:pt x="7132" y="11880"/>
                  </a:lnTo>
                  <a:lnTo>
                    <a:pt x="7751" y="12105"/>
                  </a:lnTo>
                  <a:lnTo>
                    <a:pt x="8389" y="12311"/>
                  </a:lnTo>
                  <a:lnTo>
                    <a:pt x="9027" y="12518"/>
                  </a:lnTo>
                  <a:lnTo>
                    <a:pt x="9665" y="12687"/>
                  </a:lnTo>
                  <a:lnTo>
                    <a:pt x="10284" y="12855"/>
                  </a:lnTo>
                  <a:lnTo>
                    <a:pt x="10922" y="13006"/>
                  </a:lnTo>
                  <a:lnTo>
                    <a:pt x="11542" y="13137"/>
                  </a:lnTo>
                  <a:lnTo>
                    <a:pt x="12743" y="13362"/>
                  </a:lnTo>
                  <a:lnTo>
                    <a:pt x="13925" y="13531"/>
                  </a:lnTo>
                  <a:lnTo>
                    <a:pt x="15014" y="13662"/>
                  </a:lnTo>
                  <a:lnTo>
                    <a:pt x="16046" y="13775"/>
                  </a:lnTo>
                  <a:lnTo>
                    <a:pt x="16984" y="13831"/>
                  </a:lnTo>
                  <a:lnTo>
                    <a:pt x="17810" y="13869"/>
                  </a:lnTo>
                  <a:lnTo>
                    <a:pt x="18523" y="13888"/>
                  </a:lnTo>
                  <a:lnTo>
                    <a:pt x="19536" y="13906"/>
                  </a:lnTo>
                  <a:lnTo>
                    <a:pt x="19893" y="13888"/>
                  </a:lnTo>
                  <a:lnTo>
                    <a:pt x="19705" y="14695"/>
                  </a:lnTo>
                  <a:lnTo>
                    <a:pt x="19555" y="15483"/>
                  </a:lnTo>
                  <a:lnTo>
                    <a:pt x="19461" y="16215"/>
                  </a:lnTo>
                  <a:lnTo>
                    <a:pt x="19405" y="16928"/>
                  </a:lnTo>
                  <a:lnTo>
                    <a:pt x="19386" y="17603"/>
                  </a:lnTo>
                  <a:lnTo>
                    <a:pt x="19405" y="18242"/>
                  </a:lnTo>
                  <a:lnTo>
                    <a:pt x="19461" y="18842"/>
                  </a:lnTo>
                  <a:lnTo>
                    <a:pt x="19536" y="19424"/>
                  </a:lnTo>
                  <a:lnTo>
                    <a:pt x="19630" y="19968"/>
                  </a:lnTo>
                  <a:lnTo>
                    <a:pt x="19762" y="20475"/>
                  </a:lnTo>
                  <a:lnTo>
                    <a:pt x="19912" y="20944"/>
                  </a:lnTo>
                  <a:lnTo>
                    <a:pt x="20062" y="21376"/>
                  </a:lnTo>
                  <a:lnTo>
                    <a:pt x="20231" y="21788"/>
                  </a:lnTo>
                  <a:lnTo>
                    <a:pt x="20400" y="22164"/>
                  </a:lnTo>
                  <a:lnTo>
                    <a:pt x="20587" y="22520"/>
                  </a:lnTo>
                  <a:lnTo>
                    <a:pt x="20775" y="22821"/>
                  </a:lnTo>
                  <a:lnTo>
                    <a:pt x="20587" y="23346"/>
                  </a:lnTo>
                  <a:lnTo>
                    <a:pt x="20362" y="23909"/>
                  </a:lnTo>
                  <a:lnTo>
                    <a:pt x="19818" y="25204"/>
                  </a:lnTo>
                  <a:lnTo>
                    <a:pt x="19518" y="25917"/>
                  </a:lnTo>
                  <a:lnTo>
                    <a:pt x="19236" y="26630"/>
                  </a:lnTo>
                  <a:lnTo>
                    <a:pt x="18973" y="27343"/>
                  </a:lnTo>
                  <a:lnTo>
                    <a:pt x="18748" y="28075"/>
                  </a:lnTo>
                  <a:lnTo>
                    <a:pt x="17660" y="31960"/>
                  </a:lnTo>
                  <a:lnTo>
                    <a:pt x="17172" y="33705"/>
                  </a:lnTo>
                  <a:lnTo>
                    <a:pt x="16703" y="35301"/>
                  </a:lnTo>
                  <a:lnTo>
                    <a:pt x="16252" y="36764"/>
                  </a:lnTo>
                  <a:lnTo>
                    <a:pt x="15821" y="38078"/>
                  </a:lnTo>
                  <a:lnTo>
                    <a:pt x="15408" y="39279"/>
                  </a:lnTo>
                  <a:lnTo>
                    <a:pt x="15201" y="39823"/>
                  </a:lnTo>
                  <a:lnTo>
                    <a:pt x="14995" y="40330"/>
                  </a:lnTo>
                  <a:lnTo>
                    <a:pt x="14770" y="40818"/>
                  </a:lnTo>
                  <a:lnTo>
                    <a:pt x="14563" y="41268"/>
                  </a:lnTo>
                  <a:lnTo>
                    <a:pt x="14357" y="41681"/>
                  </a:lnTo>
                  <a:lnTo>
                    <a:pt x="14132" y="42057"/>
                  </a:lnTo>
                  <a:lnTo>
                    <a:pt x="13906" y="42413"/>
                  </a:lnTo>
                  <a:lnTo>
                    <a:pt x="13681" y="42732"/>
                  </a:lnTo>
                  <a:lnTo>
                    <a:pt x="13456" y="43032"/>
                  </a:lnTo>
                  <a:lnTo>
                    <a:pt x="13212" y="43295"/>
                  </a:lnTo>
                  <a:lnTo>
                    <a:pt x="12968" y="43520"/>
                  </a:lnTo>
                  <a:lnTo>
                    <a:pt x="12724" y="43727"/>
                  </a:lnTo>
                  <a:lnTo>
                    <a:pt x="12461" y="43896"/>
                  </a:lnTo>
                  <a:lnTo>
                    <a:pt x="12180" y="44027"/>
                  </a:lnTo>
                  <a:lnTo>
                    <a:pt x="11898" y="44140"/>
                  </a:lnTo>
                  <a:lnTo>
                    <a:pt x="11617" y="44215"/>
                  </a:lnTo>
                  <a:lnTo>
                    <a:pt x="11317" y="44271"/>
                  </a:lnTo>
                  <a:lnTo>
                    <a:pt x="10997" y="44290"/>
                  </a:lnTo>
                  <a:lnTo>
                    <a:pt x="10716" y="44290"/>
                  </a:lnTo>
                  <a:lnTo>
                    <a:pt x="10453" y="44252"/>
                  </a:lnTo>
                  <a:lnTo>
                    <a:pt x="10247" y="44196"/>
                  </a:lnTo>
                  <a:lnTo>
                    <a:pt x="10097" y="44121"/>
                  </a:lnTo>
                  <a:lnTo>
                    <a:pt x="9965" y="44008"/>
                  </a:lnTo>
                  <a:lnTo>
                    <a:pt x="9871" y="43858"/>
                  </a:lnTo>
                  <a:lnTo>
                    <a:pt x="9834" y="43708"/>
                  </a:lnTo>
                  <a:lnTo>
                    <a:pt x="9796" y="43520"/>
                  </a:lnTo>
                  <a:lnTo>
                    <a:pt x="9815" y="43333"/>
                  </a:lnTo>
                  <a:lnTo>
                    <a:pt x="9853" y="43108"/>
                  </a:lnTo>
                  <a:lnTo>
                    <a:pt x="9909" y="42864"/>
                  </a:lnTo>
                  <a:lnTo>
                    <a:pt x="9984" y="42601"/>
                  </a:lnTo>
                  <a:lnTo>
                    <a:pt x="10209" y="42038"/>
                  </a:lnTo>
                  <a:lnTo>
                    <a:pt x="10491" y="41400"/>
                  </a:lnTo>
                  <a:lnTo>
                    <a:pt x="11166" y="39992"/>
                  </a:lnTo>
                  <a:lnTo>
                    <a:pt x="11504" y="39242"/>
                  </a:lnTo>
                  <a:lnTo>
                    <a:pt x="11842" y="38435"/>
                  </a:lnTo>
                  <a:lnTo>
                    <a:pt x="11992" y="38041"/>
                  </a:lnTo>
                  <a:lnTo>
                    <a:pt x="12123" y="37628"/>
                  </a:lnTo>
                  <a:lnTo>
                    <a:pt x="12255" y="37215"/>
                  </a:lnTo>
                  <a:lnTo>
                    <a:pt x="12367" y="36802"/>
                  </a:lnTo>
                  <a:lnTo>
                    <a:pt x="12443" y="36370"/>
                  </a:lnTo>
                  <a:lnTo>
                    <a:pt x="12518" y="35957"/>
                  </a:lnTo>
                  <a:lnTo>
                    <a:pt x="12555" y="35545"/>
                  </a:lnTo>
                  <a:lnTo>
                    <a:pt x="12574" y="35132"/>
                  </a:lnTo>
                  <a:lnTo>
                    <a:pt x="12574" y="34888"/>
                  </a:lnTo>
                  <a:lnTo>
                    <a:pt x="12536" y="34662"/>
                  </a:lnTo>
                  <a:lnTo>
                    <a:pt x="12499" y="34437"/>
                  </a:lnTo>
                  <a:lnTo>
                    <a:pt x="12424" y="34231"/>
                  </a:lnTo>
                  <a:lnTo>
                    <a:pt x="12349" y="34024"/>
                  </a:lnTo>
                  <a:lnTo>
                    <a:pt x="12236" y="33818"/>
                  </a:lnTo>
                  <a:lnTo>
                    <a:pt x="12123" y="33630"/>
                  </a:lnTo>
                  <a:lnTo>
                    <a:pt x="11973" y="33424"/>
                  </a:lnTo>
                  <a:lnTo>
                    <a:pt x="11823" y="33255"/>
                  </a:lnTo>
                  <a:lnTo>
                    <a:pt x="11654" y="33067"/>
                  </a:lnTo>
                  <a:lnTo>
                    <a:pt x="11467" y="32898"/>
                  </a:lnTo>
                  <a:lnTo>
                    <a:pt x="11260" y="32730"/>
                  </a:lnTo>
                  <a:lnTo>
                    <a:pt x="11054" y="32561"/>
                  </a:lnTo>
                  <a:lnTo>
                    <a:pt x="10829" y="32410"/>
                  </a:lnTo>
                  <a:lnTo>
                    <a:pt x="10341" y="32110"/>
                  </a:lnTo>
                  <a:lnTo>
                    <a:pt x="10510" y="32711"/>
                  </a:lnTo>
                  <a:lnTo>
                    <a:pt x="10641" y="33330"/>
                  </a:lnTo>
                  <a:lnTo>
                    <a:pt x="10716" y="33949"/>
                  </a:lnTo>
                  <a:lnTo>
                    <a:pt x="10772" y="34587"/>
                  </a:lnTo>
                  <a:lnTo>
                    <a:pt x="10810" y="35225"/>
                  </a:lnTo>
                  <a:lnTo>
                    <a:pt x="10791" y="35864"/>
                  </a:lnTo>
                  <a:lnTo>
                    <a:pt x="10754" y="36502"/>
                  </a:lnTo>
                  <a:lnTo>
                    <a:pt x="10660" y="37158"/>
                  </a:lnTo>
                  <a:lnTo>
                    <a:pt x="10566" y="37815"/>
                  </a:lnTo>
                  <a:lnTo>
                    <a:pt x="10434" y="38453"/>
                  </a:lnTo>
                  <a:lnTo>
                    <a:pt x="10266" y="39110"/>
                  </a:lnTo>
                  <a:lnTo>
                    <a:pt x="10078" y="39767"/>
                  </a:lnTo>
                  <a:lnTo>
                    <a:pt x="9853" y="40405"/>
                  </a:lnTo>
                  <a:lnTo>
                    <a:pt x="9628" y="41043"/>
                  </a:lnTo>
                  <a:lnTo>
                    <a:pt x="9365" y="41681"/>
                  </a:lnTo>
                  <a:lnTo>
                    <a:pt x="9065" y="42301"/>
                  </a:lnTo>
                  <a:lnTo>
                    <a:pt x="8764" y="42920"/>
                  </a:lnTo>
                  <a:lnTo>
                    <a:pt x="8445" y="43539"/>
                  </a:lnTo>
                  <a:lnTo>
                    <a:pt x="8089" y="44140"/>
                  </a:lnTo>
                  <a:lnTo>
                    <a:pt x="7732" y="44721"/>
                  </a:lnTo>
                  <a:lnTo>
                    <a:pt x="7357" y="45303"/>
                  </a:lnTo>
                  <a:lnTo>
                    <a:pt x="6963" y="45866"/>
                  </a:lnTo>
                  <a:lnTo>
                    <a:pt x="6550" y="46411"/>
                  </a:lnTo>
                  <a:lnTo>
                    <a:pt x="6137" y="46936"/>
                  </a:lnTo>
                  <a:lnTo>
                    <a:pt x="5705" y="47461"/>
                  </a:lnTo>
                  <a:lnTo>
                    <a:pt x="5255" y="47949"/>
                  </a:lnTo>
                  <a:lnTo>
                    <a:pt x="4804" y="48419"/>
                  </a:lnTo>
                  <a:lnTo>
                    <a:pt x="4335" y="48869"/>
                  </a:lnTo>
                  <a:lnTo>
                    <a:pt x="3866" y="49301"/>
                  </a:lnTo>
                  <a:lnTo>
                    <a:pt x="3397" y="49713"/>
                  </a:lnTo>
                  <a:lnTo>
                    <a:pt x="2909" y="50089"/>
                  </a:lnTo>
                  <a:lnTo>
                    <a:pt x="2440" y="50445"/>
                  </a:lnTo>
                  <a:lnTo>
                    <a:pt x="1839" y="50839"/>
                  </a:lnTo>
                  <a:lnTo>
                    <a:pt x="1239" y="51196"/>
                  </a:lnTo>
                  <a:lnTo>
                    <a:pt x="619" y="51515"/>
                  </a:lnTo>
                  <a:lnTo>
                    <a:pt x="0" y="51797"/>
                  </a:lnTo>
                  <a:lnTo>
                    <a:pt x="582" y="51928"/>
                  </a:lnTo>
                  <a:lnTo>
                    <a:pt x="1164" y="52041"/>
                  </a:lnTo>
                  <a:lnTo>
                    <a:pt x="1764" y="52153"/>
                  </a:lnTo>
                  <a:lnTo>
                    <a:pt x="2365" y="52228"/>
                  </a:lnTo>
                  <a:lnTo>
                    <a:pt x="2965" y="52303"/>
                  </a:lnTo>
                  <a:lnTo>
                    <a:pt x="3585" y="52341"/>
                  </a:lnTo>
                  <a:lnTo>
                    <a:pt x="4185" y="52378"/>
                  </a:lnTo>
                  <a:lnTo>
                    <a:pt x="5443" y="52378"/>
                  </a:lnTo>
                  <a:lnTo>
                    <a:pt x="6062" y="52341"/>
                  </a:lnTo>
                  <a:lnTo>
                    <a:pt x="6681" y="52285"/>
                  </a:lnTo>
                  <a:lnTo>
                    <a:pt x="7319" y="52209"/>
                  </a:lnTo>
                  <a:lnTo>
                    <a:pt x="7939" y="52097"/>
                  </a:lnTo>
                  <a:lnTo>
                    <a:pt x="8577" y="51984"/>
                  </a:lnTo>
                  <a:lnTo>
                    <a:pt x="9215" y="51834"/>
                  </a:lnTo>
                  <a:lnTo>
                    <a:pt x="9834" y="51665"/>
                  </a:lnTo>
                  <a:lnTo>
                    <a:pt x="10359" y="51496"/>
                  </a:lnTo>
                  <a:lnTo>
                    <a:pt x="10885" y="51309"/>
                  </a:lnTo>
                  <a:lnTo>
                    <a:pt x="11373" y="51102"/>
                  </a:lnTo>
                  <a:lnTo>
                    <a:pt x="11861" y="50896"/>
                  </a:lnTo>
                  <a:lnTo>
                    <a:pt x="12311" y="50671"/>
                  </a:lnTo>
                  <a:lnTo>
                    <a:pt x="12762" y="50408"/>
                  </a:lnTo>
                  <a:lnTo>
                    <a:pt x="13193" y="50164"/>
                  </a:lnTo>
                  <a:lnTo>
                    <a:pt x="13606" y="49882"/>
                  </a:lnTo>
                  <a:lnTo>
                    <a:pt x="14019" y="49601"/>
                  </a:lnTo>
                  <a:lnTo>
                    <a:pt x="14394" y="49301"/>
                  </a:lnTo>
                  <a:lnTo>
                    <a:pt x="14770" y="48982"/>
                  </a:lnTo>
                  <a:lnTo>
                    <a:pt x="15126" y="48663"/>
                  </a:lnTo>
                  <a:lnTo>
                    <a:pt x="15464" y="48325"/>
                  </a:lnTo>
                  <a:lnTo>
                    <a:pt x="15802" y="47987"/>
                  </a:lnTo>
                  <a:lnTo>
                    <a:pt x="16121" y="47630"/>
                  </a:lnTo>
                  <a:lnTo>
                    <a:pt x="16421" y="47274"/>
                  </a:lnTo>
                  <a:lnTo>
                    <a:pt x="16721" y="46898"/>
                  </a:lnTo>
                  <a:lnTo>
                    <a:pt x="17003" y="46504"/>
                  </a:lnTo>
                  <a:lnTo>
                    <a:pt x="17266" y="46129"/>
                  </a:lnTo>
                  <a:lnTo>
                    <a:pt x="17510" y="45735"/>
                  </a:lnTo>
                  <a:lnTo>
                    <a:pt x="17772" y="45322"/>
                  </a:lnTo>
                  <a:lnTo>
                    <a:pt x="17998" y="44909"/>
                  </a:lnTo>
                  <a:lnTo>
                    <a:pt x="18223" y="44496"/>
                  </a:lnTo>
                  <a:lnTo>
                    <a:pt x="18429" y="44065"/>
                  </a:lnTo>
                  <a:lnTo>
                    <a:pt x="18842" y="43220"/>
                  </a:lnTo>
                  <a:lnTo>
                    <a:pt x="19199" y="42338"/>
                  </a:lnTo>
                  <a:lnTo>
                    <a:pt x="19536" y="41456"/>
                  </a:lnTo>
                  <a:lnTo>
                    <a:pt x="19837" y="40574"/>
                  </a:lnTo>
                  <a:lnTo>
                    <a:pt x="20099" y="39673"/>
                  </a:lnTo>
                  <a:lnTo>
                    <a:pt x="20343" y="38772"/>
                  </a:lnTo>
                  <a:lnTo>
                    <a:pt x="20569" y="37890"/>
                  </a:lnTo>
                  <a:lnTo>
                    <a:pt x="20756" y="37008"/>
                  </a:lnTo>
                  <a:lnTo>
                    <a:pt x="20944" y="36145"/>
                  </a:lnTo>
                  <a:lnTo>
                    <a:pt x="21113" y="35282"/>
                  </a:lnTo>
                  <a:lnTo>
                    <a:pt x="21413" y="33649"/>
                  </a:lnTo>
                  <a:lnTo>
                    <a:pt x="21676" y="32148"/>
                  </a:lnTo>
                  <a:lnTo>
                    <a:pt x="21939" y="30778"/>
                  </a:lnTo>
                  <a:lnTo>
                    <a:pt x="22070" y="30177"/>
                  </a:lnTo>
                  <a:lnTo>
                    <a:pt x="22201" y="29614"/>
                  </a:lnTo>
                  <a:lnTo>
                    <a:pt x="22351" y="29108"/>
                  </a:lnTo>
                  <a:lnTo>
                    <a:pt x="22502" y="28657"/>
                  </a:lnTo>
                  <a:lnTo>
                    <a:pt x="22670" y="28244"/>
                  </a:lnTo>
                  <a:lnTo>
                    <a:pt x="22839" y="27888"/>
                  </a:lnTo>
                  <a:lnTo>
                    <a:pt x="23027" y="27569"/>
                  </a:lnTo>
                  <a:lnTo>
                    <a:pt x="23196" y="27287"/>
                  </a:lnTo>
                  <a:lnTo>
                    <a:pt x="23384" y="27043"/>
                  </a:lnTo>
                  <a:lnTo>
                    <a:pt x="23571" y="26837"/>
                  </a:lnTo>
                  <a:lnTo>
                    <a:pt x="23759" y="26649"/>
                  </a:lnTo>
                  <a:lnTo>
                    <a:pt x="23928" y="26499"/>
                  </a:lnTo>
                  <a:lnTo>
                    <a:pt x="24115" y="26386"/>
                  </a:lnTo>
                  <a:lnTo>
                    <a:pt x="24303" y="26274"/>
                  </a:lnTo>
                  <a:lnTo>
                    <a:pt x="24491" y="26199"/>
                  </a:lnTo>
                  <a:lnTo>
                    <a:pt x="24660" y="26161"/>
                  </a:lnTo>
                  <a:lnTo>
                    <a:pt x="24847" y="26124"/>
                  </a:lnTo>
                  <a:lnTo>
                    <a:pt x="25185" y="26124"/>
                  </a:lnTo>
                  <a:lnTo>
                    <a:pt x="25354" y="26142"/>
                  </a:lnTo>
                  <a:lnTo>
                    <a:pt x="25523" y="26180"/>
                  </a:lnTo>
                  <a:lnTo>
                    <a:pt x="25673" y="26217"/>
                  </a:lnTo>
                  <a:lnTo>
                    <a:pt x="25973" y="26330"/>
                  </a:lnTo>
                  <a:lnTo>
                    <a:pt x="26236" y="26480"/>
                  </a:lnTo>
                  <a:lnTo>
                    <a:pt x="26461" y="26630"/>
                  </a:lnTo>
                  <a:lnTo>
                    <a:pt x="26649" y="26762"/>
                  </a:lnTo>
                  <a:lnTo>
                    <a:pt x="26780" y="26874"/>
                  </a:lnTo>
                  <a:lnTo>
                    <a:pt x="26893" y="26987"/>
                  </a:lnTo>
                  <a:lnTo>
                    <a:pt x="27156" y="26612"/>
                  </a:lnTo>
                  <a:lnTo>
                    <a:pt x="27869" y="25598"/>
                  </a:lnTo>
                  <a:lnTo>
                    <a:pt x="28338" y="24885"/>
                  </a:lnTo>
                  <a:lnTo>
                    <a:pt x="28863" y="24059"/>
                  </a:lnTo>
                  <a:lnTo>
                    <a:pt x="29408" y="23158"/>
                  </a:lnTo>
                  <a:lnTo>
                    <a:pt x="29989" y="22183"/>
                  </a:lnTo>
                  <a:lnTo>
                    <a:pt x="30552" y="21150"/>
                  </a:lnTo>
                  <a:lnTo>
                    <a:pt x="31097" y="20099"/>
                  </a:lnTo>
                  <a:lnTo>
                    <a:pt x="31359" y="19555"/>
                  </a:lnTo>
                  <a:lnTo>
                    <a:pt x="31603" y="19011"/>
                  </a:lnTo>
                  <a:lnTo>
                    <a:pt x="31829" y="18467"/>
                  </a:lnTo>
                  <a:lnTo>
                    <a:pt x="32035" y="17941"/>
                  </a:lnTo>
                  <a:lnTo>
                    <a:pt x="32241" y="17416"/>
                  </a:lnTo>
                  <a:lnTo>
                    <a:pt x="32410" y="16890"/>
                  </a:lnTo>
                  <a:lnTo>
                    <a:pt x="32561" y="16384"/>
                  </a:lnTo>
                  <a:lnTo>
                    <a:pt x="32673" y="15877"/>
                  </a:lnTo>
                  <a:lnTo>
                    <a:pt x="32767" y="15389"/>
                  </a:lnTo>
                  <a:lnTo>
                    <a:pt x="32823" y="14920"/>
                  </a:lnTo>
                  <a:lnTo>
                    <a:pt x="32861" y="14469"/>
                  </a:lnTo>
                  <a:lnTo>
                    <a:pt x="32861" y="14057"/>
                  </a:lnTo>
                  <a:lnTo>
                    <a:pt x="32823" y="13644"/>
                  </a:lnTo>
                  <a:lnTo>
                    <a:pt x="32748" y="13287"/>
                  </a:lnTo>
                  <a:lnTo>
                    <a:pt x="32673" y="12949"/>
                  </a:lnTo>
                  <a:lnTo>
                    <a:pt x="32579" y="12630"/>
                  </a:lnTo>
                  <a:lnTo>
                    <a:pt x="32485" y="12330"/>
                  </a:lnTo>
                  <a:lnTo>
                    <a:pt x="32354" y="12067"/>
                  </a:lnTo>
                  <a:lnTo>
                    <a:pt x="32223" y="11842"/>
                  </a:lnTo>
                  <a:lnTo>
                    <a:pt x="32073" y="11617"/>
                  </a:lnTo>
                  <a:lnTo>
                    <a:pt x="31922" y="11429"/>
                  </a:lnTo>
                  <a:lnTo>
                    <a:pt x="31754" y="11242"/>
                  </a:lnTo>
                  <a:lnTo>
                    <a:pt x="31585" y="11091"/>
                  </a:lnTo>
                  <a:lnTo>
                    <a:pt x="31397" y="10960"/>
                  </a:lnTo>
                  <a:lnTo>
                    <a:pt x="31209" y="10847"/>
                  </a:lnTo>
                  <a:lnTo>
                    <a:pt x="31022" y="10735"/>
                  </a:lnTo>
                  <a:lnTo>
                    <a:pt x="30834" y="10641"/>
                  </a:lnTo>
                  <a:lnTo>
                    <a:pt x="30646" y="10566"/>
                  </a:lnTo>
                  <a:lnTo>
                    <a:pt x="30271" y="10472"/>
                  </a:lnTo>
                  <a:lnTo>
                    <a:pt x="29914" y="10397"/>
                  </a:lnTo>
                  <a:lnTo>
                    <a:pt x="29577" y="10359"/>
                  </a:lnTo>
                  <a:lnTo>
                    <a:pt x="29276" y="10359"/>
                  </a:lnTo>
                  <a:lnTo>
                    <a:pt x="29032" y="10378"/>
                  </a:lnTo>
                  <a:lnTo>
                    <a:pt x="28826" y="10397"/>
                  </a:lnTo>
                  <a:lnTo>
                    <a:pt x="28657" y="10416"/>
                  </a:lnTo>
                  <a:lnTo>
                    <a:pt x="28657" y="10416"/>
                  </a:lnTo>
                  <a:lnTo>
                    <a:pt x="28751" y="9965"/>
                  </a:lnTo>
                  <a:lnTo>
                    <a:pt x="28826" y="9534"/>
                  </a:lnTo>
                  <a:lnTo>
                    <a:pt x="28882" y="9102"/>
                  </a:lnTo>
                  <a:lnTo>
                    <a:pt x="28920" y="8689"/>
                  </a:lnTo>
                  <a:lnTo>
                    <a:pt x="28939" y="8276"/>
                  </a:lnTo>
                  <a:lnTo>
                    <a:pt x="28939" y="7864"/>
                  </a:lnTo>
                  <a:lnTo>
                    <a:pt x="28920" y="7469"/>
                  </a:lnTo>
                  <a:lnTo>
                    <a:pt x="28882" y="7075"/>
                  </a:lnTo>
                  <a:lnTo>
                    <a:pt x="28826" y="6700"/>
                  </a:lnTo>
                  <a:lnTo>
                    <a:pt x="28770" y="6325"/>
                  </a:lnTo>
                  <a:lnTo>
                    <a:pt x="28676" y="5949"/>
                  </a:lnTo>
                  <a:lnTo>
                    <a:pt x="28582" y="5593"/>
                  </a:lnTo>
                  <a:lnTo>
                    <a:pt x="28469" y="5236"/>
                  </a:lnTo>
                  <a:lnTo>
                    <a:pt x="28338" y="4898"/>
                  </a:lnTo>
                  <a:lnTo>
                    <a:pt x="28188" y="4561"/>
                  </a:lnTo>
                  <a:lnTo>
                    <a:pt x="28019" y="4242"/>
                  </a:lnTo>
                  <a:lnTo>
                    <a:pt x="27850" y="3904"/>
                  </a:lnTo>
                  <a:lnTo>
                    <a:pt x="27662" y="3603"/>
                  </a:lnTo>
                  <a:lnTo>
                    <a:pt x="27475" y="3284"/>
                  </a:lnTo>
                  <a:lnTo>
                    <a:pt x="27250" y="3003"/>
                  </a:lnTo>
                  <a:lnTo>
                    <a:pt x="27024" y="2703"/>
                  </a:lnTo>
                  <a:lnTo>
                    <a:pt x="26799" y="2421"/>
                  </a:lnTo>
                  <a:lnTo>
                    <a:pt x="26555" y="2140"/>
                  </a:lnTo>
                  <a:lnTo>
                    <a:pt x="26292" y="1877"/>
                  </a:lnTo>
                  <a:lnTo>
                    <a:pt x="26030" y="1614"/>
                  </a:lnTo>
                  <a:lnTo>
                    <a:pt x="25748" y="1351"/>
                  </a:lnTo>
                  <a:lnTo>
                    <a:pt x="25448" y="1107"/>
                  </a:lnTo>
                  <a:lnTo>
                    <a:pt x="25166" y="882"/>
                  </a:lnTo>
                  <a:lnTo>
                    <a:pt x="24528" y="413"/>
                  </a:lnTo>
                  <a:lnTo>
                    <a:pt x="23890" y="0"/>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5"/>
            <p:cNvSpPr/>
            <p:nvPr/>
          </p:nvSpPr>
          <p:spPr>
            <a:xfrm>
              <a:off x="5959000" y="1579950"/>
              <a:ext cx="179725" cy="312000"/>
            </a:xfrm>
            <a:custGeom>
              <a:avLst/>
              <a:gdLst/>
              <a:ahLst/>
              <a:cxnLst/>
              <a:rect l="l" t="t" r="r" b="b"/>
              <a:pathLst>
                <a:path w="7189" h="12480" extrusionOk="0">
                  <a:moveTo>
                    <a:pt x="4580" y="0"/>
                  </a:moveTo>
                  <a:lnTo>
                    <a:pt x="4411" y="19"/>
                  </a:lnTo>
                  <a:lnTo>
                    <a:pt x="4242" y="56"/>
                  </a:lnTo>
                  <a:lnTo>
                    <a:pt x="4092" y="113"/>
                  </a:lnTo>
                  <a:lnTo>
                    <a:pt x="3923" y="188"/>
                  </a:lnTo>
                  <a:lnTo>
                    <a:pt x="3773" y="282"/>
                  </a:lnTo>
                  <a:lnTo>
                    <a:pt x="3623" y="394"/>
                  </a:lnTo>
                  <a:lnTo>
                    <a:pt x="3473" y="507"/>
                  </a:lnTo>
                  <a:lnTo>
                    <a:pt x="3323" y="638"/>
                  </a:lnTo>
                  <a:lnTo>
                    <a:pt x="3191" y="788"/>
                  </a:lnTo>
                  <a:lnTo>
                    <a:pt x="2910" y="1126"/>
                  </a:lnTo>
                  <a:lnTo>
                    <a:pt x="2647" y="1520"/>
                  </a:lnTo>
                  <a:lnTo>
                    <a:pt x="2422" y="1952"/>
                  </a:lnTo>
                  <a:lnTo>
                    <a:pt x="2178" y="2421"/>
                  </a:lnTo>
                  <a:lnTo>
                    <a:pt x="1971" y="2928"/>
                  </a:lnTo>
                  <a:lnTo>
                    <a:pt x="1765" y="3472"/>
                  </a:lnTo>
                  <a:lnTo>
                    <a:pt x="1577" y="4016"/>
                  </a:lnTo>
                  <a:lnTo>
                    <a:pt x="1390" y="4598"/>
                  </a:lnTo>
                  <a:lnTo>
                    <a:pt x="1239" y="5180"/>
                  </a:lnTo>
                  <a:lnTo>
                    <a:pt x="1089" y="5780"/>
                  </a:lnTo>
                  <a:lnTo>
                    <a:pt x="808" y="6981"/>
                  </a:lnTo>
                  <a:lnTo>
                    <a:pt x="583" y="8145"/>
                  </a:lnTo>
                  <a:lnTo>
                    <a:pt x="395" y="9252"/>
                  </a:lnTo>
                  <a:lnTo>
                    <a:pt x="245" y="10247"/>
                  </a:lnTo>
                  <a:lnTo>
                    <a:pt x="132" y="11091"/>
                  </a:lnTo>
                  <a:lnTo>
                    <a:pt x="57" y="11729"/>
                  </a:lnTo>
                  <a:lnTo>
                    <a:pt x="1" y="12311"/>
                  </a:lnTo>
                  <a:lnTo>
                    <a:pt x="339" y="12386"/>
                  </a:lnTo>
                  <a:lnTo>
                    <a:pt x="676" y="12442"/>
                  </a:lnTo>
                  <a:lnTo>
                    <a:pt x="995" y="12480"/>
                  </a:lnTo>
                  <a:lnTo>
                    <a:pt x="1633" y="12480"/>
                  </a:lnTo>
                  <a:lnTo>
                    <a:pt x="1934" y="12461"/>
                  </a:lnTo>
                  <a:lnTo>
                    <a:pt x="2215" y="12424"/>
                  </a:lnTo>
                  <a:lnTo>
                    <a:pt x="2497" y="12349"/>
                  </a:lnTo>
                  <a:lnTo>
                    <a:pt x="2778" y="12274"/>
                  </a:lnTo>
                  <a:lnTo>
                    <a:pt x="3041" y="12180"/>
                  </a:lnTo>
                  <a:lnTo>
                    <a:pt x="3304" y="12086"/>
                  </a:lnTo>
                  <a:lnTo>
                    <a:pt x="3548" y="11954"/>
                  </a:lnTo>
                  <a:lnTo>
                    <a:pt x="3792" y="11823"/>
                  </a:lnTo>
                  <a:lnTo>
                    <a:pt x="4036" y="11673"/>
                  </a:lnTo>
                  <a:lnTo>
                    <a:pt x="4261" y="11504"/>
                  </a:lnTo>
                  <a:lnTo>
                    <a:pt x="4467" y="11335"/>
                  </a:lnTo>
                  <a:lnTo>
                    <a:pt x="4674" y="11129"/>
                  </a:lnTo>
                  <a:lnTo>
                    <a:pt x="4880" y="10941"/>
                  </a:lnTo>
                  <a:lnTo>
                    <a:pt x="5068" y="10735"/>
                  </a:lnTo>
                  <a:lnTo>
                    <a:pt x="5255" y="10509"/>
                  </a:lnTo>
                  <a:lnTo>
                    <a:pt x="5424" y="10284"/>
                  </a:lnTo>
                  <a:lnTo>
                    <a:pt x="5593" y="10040"/>
                  </a:lnTo>
                  <a:lnTo>
                    <a:pt x="5912" y="9534"/>
                  </a:lnTo>
                  <a:lnTo>
                    <a:pt x="6175" y="9008"/>
                  </a:lnTo>
                  <a:lnTo>
                    <a:pt x="6419" y="8445"/>
                  </a:lnTo>
                  <a:lnTo>
                    <a:pt x="6625" y="7882"/>
                  </a:lnTo>
                  <a:lnTo>
                    <a:pt x="6813" y="7282"/>
                  </a:lnTo>
                  <a:lnTo>
                    <a:pt x="6944" y="6700"/>
                  </a:lnTo>
                  <a:lnTo>
                    <a:pt x="7057" y="6099"/>
                  </a:lnTo>
                  <a:lnTo>
                    <a:pt x="7132" y="5499"/>
                  </a:lnTo>
                  <a:lnTo>
                    <a:pt x="7188" y="4898"/>
                  </a:lnTo>
                  <a:lnTo>
                    <a:pt x="7188" y="4316"/>
                  </a:lnTo>
                  <a:lnTo>
                    <a:pt x="7170" y="3753"/>
                  </a:lnTo>
                  <a:lnTo>
                    <a:pt x="7113" y="3209"/>
                  </a:lnTo>
                  <a:lnTo>
                    <a:pt x="7020" y="2702"/>
                  </a:lnTo>
                  <a:lnTo>
                    <a:pt x="6907" y="2215"/>
                  </a:lnTo>
                  <a:lnTo>
                    <a:pt x="6757" y="1764"/>
                  </a:lnTo>
                  <a:lnTo>
                    <a:pt x="6663" y="1558"/>
                  </a:lnTo>
                  <a:lnTo>
                    <a:pt x="6569" y="1351"/>
                  </a:lnTo>
                  <a:lnTo>
                    <a:pt x="6457" y="1164"/>
                  </a:lnTo>
                  <a:lnTo>
                    <a:pt x="6344" y="976"/>
                  </a:lnTo>
                  <a:lnTo>
                    <a:pt x="6213" y="826"/>
                  </a:lnTo>
                  <a:lnTo>
                    <a:pt x="6081" y="657"/>
                  </a:lnTo>
                  <a:lnTo>
                    <a:pt x="5950" y="525"/>
                  </a:lnTo>
                  <a:lnTo>
                    <a:pt x="5800" y="413"/>
                  </a:lnTo>
                  <a:lnTo>
                    <a:pt x="5650" y="300"/>
                  </a:lnTo>
                  <a:lnTo>
                    <a:pt x="5481" y="206"/>
                  </a:lnTo>
                  <a:lnTo>
                    <a:pt x="5312" y="131"/>
                  </a:lnTo>
                  <a:lnTo>
                    <a:pt x="5124" y="75"/>
                  </a:lnTo>
                  <a:lnTo>
                    <a:pt x="4936" y="19"/>
                  </a:lnTo>
                  <a:lnTo>
                    <a:pt x="4768" y="0"/>
                  </a:ln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5"/>
            <p:cNvSpPr/>
            <p:nvPr/>
          </p:nvSpPr>
          <p:spPr>
            <a:xfrm>
              <a:off x="5370675" y="1783100"/>
              <a:ext cx="336875" cy="124825"/>
            </a:xfrm>
            <a:custGeom>
              <a:avLst/>
              <a:gdLst/>
              <a:ahLst/>
              <a:cxnLst/>
              <a:rect l="l" t="t" r="r" b="b"/>
              <a:pathLst>
                <a:path w="13475" h="4993" extrusionOk="0">
                  <a:moveTo>
                    <a:pt x="0" y="0"/>
                  </a:moveTo>
                  <a:lnTo>
                    <a:pt x="432" y="450"/>
                  </a:lnTo>
                  <a:lnTo>
                    <a:pt x="864" y="863"/>
                  </a:lnTo>
                  <a:lnTo>
                    <a:pt x="1276" y="1239"/>
                  </a:lnTo>
                  <a:lnTo>
                    <a:pt x="1689" y="1614"/>
                  </a:lnTo>
                  <a:lnTo>
                    <a:pt x="2083" y="1952"/>
                  </a:lnTo>
                  <a:lnTo>
                    <a:pt x="2477" y="2271"/>
                  </a:lnTo>
                  <a:lnTo>
                    <a:pt x="2872" y="2571"/>
                  </a:lnTo>
                  <a:lnTo>
                    <a:pt x="3247" y="2853"/>
                  </a:lnTo>
                  <a:lnTo>
                    <a:pt x="3622" y="3115"/>
                  </a:lnTo>
                  <a:lnTo>
                    <a:pt x="3998" y="3359"/>
                  </a:lnTo>
                  <a:lnTo>
                    <a:pt x="4354" y="3585"/>
                  </a:lnTo>
                  <a:lnTo>
                    <a:pt x="4711" y="3791"/>
                  </a:lnTo>
                  <a:lnTo>
                    <a:pt x="5048" y="3960"/>
                  </a:lnTo>
                  <a:lnTo>
                    <a:pt x="5386" y="4129"/>
                  </a:lnTo>
                  <a:lnTo>
                    <a:pt x="5705" y="4279"/>
                  </a:lnTo>
                  <a:lnTo>
                    <a:pt x="6043" y="4429"/>
                  </a:lnTo>
                  <a:lnTo>
                    <a:pt x="6343" y="4542"/>
                  </a:lnTo>
                  <a:lnTo>
                    <a:pt x="6662" y="4654"/>
                  </a:lnTo>
                  <a:lnTo>
                    <a:pt x="6963" y="4729"/>
                  </a:lnTo>
                  <a:lnTo>
                    <a:pt x="7244" y="4804"/>
                  </a:lnTo>
                  <a:lnTo>
                    <a:pt x="7544" y="4879"/>
                  </a:lnTo>
                  <a:lnTo>
                    <a:pt x="7826" y="4917"/>
                  </a:lnTo>
                  <a:lnTo>
                    <a:pt x="8351" y="4992"/>
                  </a:lnTo>
                  <a:lnTo>
                    <a:pt x="8877" y="4992"/>
                  </a:lnTo>
                  <a:lnTo>
                    <a:pt x="9346" y="4973"/>
                  </a:lnTo>
                  <a:lnTo>
                    <a:pt x="9796" y="4917"/>
                  </a:lnTo>
                  <a:lnTo>
                    <a:pt x="10228" y="4823"/>
                  </a:lnTo>
                  <a:lnTo>
                    <a:pt x="10641" y="4692"/>
                  </a:lnTo>
                  <a:lnTo>
                    <a:pt x="10998" y="4542"/>
                  </a:lnTo>
                  <a:lnTo>
                    <a:pt x="11354" y="4391"/>
                  </a:lnTo>
                  <a:lnTo>
                    <a:pt x="11673" y="4204"/>
                  </a:lnTo>
                  <a:lnTo>
                    <a:pt x="11973" y="4016"/>
                  </a:lnTo>
                  <a:lnTo>
                    <a:pt x="12236" y="3810"/>
                  </a:lnTo>
                  <a:lnTo>
                    <a:pt x="12461" y="3622"/>
                  </a:lnTo>
                  <a:lnTo>
                    <a:pt x="12687" y="3416"/>
                  </a:lnTo>
                  <a:lnTo>
                    <a:pt x="12874" y="3228"/>
                  </a:lnTo>
                  <a:lnTo>
                    <a:pt x="13043" y="3059"/>
                  </a:lnTo>
                  <a:lnTo>
                    <a:pt x="13287" y="2740"/>
                  </a:lnTo>
                  <a:lnTo>
                    <a:pt x="13437" y="2534"/>
                  </a:lnTo>
                  <a:lnTo>
                    <a:pt x="13475" y="2458"/>
                  </a:lnTo>
                  <a:lnTo>
                    <a:pt x="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5"/>
            <p:cNvSpPr/>
            <p:nvPr/>
          </p:nvSpPr>
          <p:spPr>
            <a:xfrm>
              <a:off x="6002650" y="1615600"/>
              <a:ext cx="124350" cy="240225"/>
            </a:xfrm>
            <a:custGeom>
              <a:avLst/>
              <a:gdLst/>
              <a:ahLst/>
              <a:cxnLst/>
              <a:rect l="l" t="t" r="r" b="b"/>
              <a:pathLst>
                <a:path w="4974" h="9609" extrusionOk="0">
                  <a:moveTo>
                    <a:pt x="2890" y="0"/>
                  </a:moveTo>
                  <a:lnTo>
                    <a:pt x="2759" y="19"/>
                  </a:lnTo>
                  <a:lnTo>
                    <a:pt x="2627" y="38"/>
                  </a:lnTo>
                  <a:lnTo>
                    <a:pt x="2496" y="94"/>
                  </a:lnTo>
                  <a:lnTo>
                    <a:pt x="2365" y="150"/>
                  </a:lnTo>
                  <a:lnTo>
                    <a:pt x="2140" y="282"/>
                  </a:lnTo>
                  <a:lnTo>
                    <a:pt x="1952" y="432"/>
                  </a:lnTo>
                  <a:lnTo>
                    <a:pt x="1783" y="601"/>
                  </a:lnTo>
                  <a:lnTo>
                    <a:pt x="1633" y="770"/>
                  </a:lnTo>
                  <a:lnTo>
                    <a:pt x="1501" y="957"/>
                  </a:lnTo>
                  <a:lnTo>
                    <a:pt x="1295" y="1333"/>
                  </a:lnTo>
                  <a:lnTo>
                    <a:pt x="1107" y="1708"/>
                  </a:lnTo>
                  <a:lnTo>
                    <a:pt x="938" y="2083"/>
                  </a:lnTo>
                  <a:lnTo>
                    <a:pt x="807" y="2459"/>
                  </a:lnTo>
                  <a:lnTo>
                    <a:pt x="676" y="2834"/>
                  </a:lnTo>
                  <a:lnTo>
                    <a:pt x="582" y="3228"/>
                  </a:lnTo>
                  <a:lnTo>
                    <a:pt x="469" y="3622"/>
                  </a:lnTo>
                  <a:lnTo>
                    <a:pt x="394" y="3998"/>
                  </a:lnTo>
                  <a:lnTo>
                    <a:pt x="244" y="4786"/>
                  </a:lnTo>
                  <a:lnTo>
                    <a:pt x="131" y="5555"/>
                  </a:lnTo>
                  <a:lnTo>
                    <a:pt x="56" y="6343"/>
                  </a:lnTo>
                  <a:lnTo>
                    <a:pt x="19" y="7132"/>
                  </a:lnTo>
                  <a:lnTo>
                    <a:pt x="0" y="7563"/>
                  </a:lnTo>
                  <a:lnTo>
                    <a:pt x="394" y="7526"/>
                  </a:lnTo>
                  <a:lnTo>
                    <a:pt x="601" y="7507"/>
                  </a:lnTo>
                  <a:lnTo>
                    <a:pt x="807" y="7488"/>
                  </a:lnTo>
                  <a:lnTo>
                    <a:pt x="995" y="7507"/>
                  </a:lnTo>
                  <a:lnTo>
                    <a:pt x="1145" y="7545"/>
                  </a:lnTo>
                  <a:lnTo>
                    <a:pt x="1239" y="7601"/>
                  </a:lnTo>
                  <a:lnTo>
                    <a:pt x="1276" y="7638"/>
                  </a:lnTo>
                  <a:lnTo>
                    <a:pt x="1314" y="7676"/>
                  </a:lnTo>
                  <a:lnTo>
                    <a:pt x="1333" y="7751"/>
                  </a:lnTo>
                  <a:lnTo>
                    <a:pt x="1333" y="7826"/>
                  </a:lnTo>
                  <a:lnTo>
                    <a:pt x="1314" y="8014"/>
                  </a:lnTo>
                  <a:lnTo>
                    <a:pt x="1276" y="8201"/>
                  </a:lnTo>
                  <a:lnTo>
                    <a:pt x="1201" y="8408"/>
                  </a:lnTo>
                  <a:lnTo>
                    <a:pt x="1107" y="8614"/>
                  </a:lnTo>
                  <a:lnTo>
                    <a:pt x="1014" y="8821"/>
                  </a:lnTo>
                  <a:lnTo>
                    <a:pt x="788" y="9215"/>
                  </a:lnTo>
                  <a:lnTo>
                    <a:pt x="544" y="9609"/>
                  </a:lnTo>
                  <a:lnTo>
                    <a:pt x="901" y="9290"/>
                  </a:lnTo>
                  <a:lnTo>
                    <a:pt x="1220" y="8952"/>
                  </a:lnTo>
                  <a:lnTo>
                    <a:pt x="1370" y="8764"/>
                  </a:lnTo>
                  <a:lnTo>
                    <a:pt x="1520" y="8577"/>
                  </a:lnTo>
                  <a:lnTo>
                    <a:pt x="1633" y="8370"/>
                  </a:lnTo>
                  <a:lnTo>
                    <a:pt x="1745" y="8126"/>
                  </a:lnTo>
                  <a:lnTo>
                    <a:pt x="1802" y="8014"/>
                  </a:lnTo>
                  <a:lnTo>
                    <a:pt x="1820" y="7864"/>
                  </a:lnTo>
                  <a:lnTo>
                    <a:pt x="1839" y="7713"/>
                  </a:lnTo>
                  <a:lnTo>
                    <a:pt x="1820" y="7545"/>
                  </a:lnTo>
                  <a:lnTo>
                    <a:pt x="1802" y="7469"/>
                  </a:lnTo>
                  <a:lnTo>
                    <a:pt x="1764" y="7376"/>
                  </a:lnTo>
                  <a:lnTo>
                    <a:pt x="1727" y="7301"/>
                  </a:lnTo>
                  <a:lnTo>
                    <a:pt x="1689" y="7226"/>
                  </a:lnTo>
                  <a:lnTo>
                    <a:pt x="1652" y="7188"/>
                  </a:lnTo>
                  <a:lnTo>
                    <a:pt x="1614" y="7169"/>
                  </a:lnTo>
                  <a:lnTo>
                    <a:pt x="1558" y="7094"/>
                  </a:lnTo>
                  <a:lnTo>
                    <a:pt x="1483" y="7057"/>
                  </a:lnTo>
                  <a:lnTo>
                    <a:pt x="1426" y="7000"/>
                  </a:lnTo>
                  <a:lnTo>
                    <a:pt x="1351" y="6963"/>
                  </a:lnTo>
                  <a:lnTo>
                    <a:pt x="1276" y="6944"/>
                  </a:lnTo>
                  <a:lnTo>
                    <a:pt x="1145" y="6888"/>
                  </a:lnTo>
                  <a:lnTo>
                    <a:pt x="1014" y="6850"/>
                  </a:lnTo>
                  <a:lnTo>
                    <a:pt x="863" y="6831"/>
                  </a:lnTo>
                  <a:lnTo>
                    <a:pt x="805" y="6823"/>
                  </a:lnTo>
                  <a:lnTo>
                    <a:pt x="805" y="6823"/>
                  </a:lnTo>
                  <a:lnTo>
                    <a:pt x="863" y="6437"/>
                  </a:lnTo>
                  <a:lnTo>
                    <a:pt x="1014" y="5687"/>
                  </a:lnTo>
                  <a:lnTo>
                    <a:pt x="1164" y="4955"/>
                  </a:lnTo>
                  <a:lnTo>
                    <a:pt x="1333" y="4204"/>
                  </a:lnTo>
                  <a:lnTo>
                    <a:pt x="1520" y="3491"/>
                  </a:lnTo>
                  <a:lnTo>
                    <a:pt x="1727" y="2778"/>
                  </a:lnTo>
                  <a:lnTo>
                    <a:pt x="1858" y="2421"/>
                  </a:lnTo>
                  <a:lnTo>
                    <a:pt x="1989" y="2083"/>
                  </a:lnTo>
                  <a:lnTo>
                    <a:pt x="2140" y="1764"/>
                  </a:lnTo>
                  <a:lnTo>
                    <a:pt x="2290" y="1464"/>
                  </a:lnTo>
                  <a:lnTo>
                    <a:pt x="2477" y="1201"/>
                  </a:lnTo>
                  <a:lnTo>
                    <a:pt x="2571" y="1089"/>
                  </a:lnTo>
                  <a:lnTo>
                    <a:pt x="2684" y="995"/>
                  </a:lnTo>
                  <a:lnTo>
                    <a:pt x="2778" y="920"/>
                  </a:lnTo>
                  <a:lnTo>
                    <a:pt x="2890" y="864"/>
                  </a:lnTo>
                  <a:lnTo>
                    <a:pt x="2984" y="845"/>
                  </a:lnTo>
                  <a:lnTo>
                    <a:pt x="3097" y="826"/>
                  </a:lnTo>
                  <a:lnTo>
                    <a:pt x="3209" y="845"/>
                  </a:lnTo>
                  <a:lnTo>
                    <a:pt x="3359" y="882"/>
                  </a:lnTo>
                  <a:lnTo>
                    <a:pt x="3509" y="939"/>
                  </a:lnTo>
                  <a:lnTo>
                    <a:pt x="3660" y="1014"/>
                  </a:lnTo>
                  <a:lnTo>
                    <a:pt x="3791" y="1089"/>
                  </a:lnTo>
                  <a:lnTo>
                    <a:pt x="3922" y="1183"/>
                  </a:lnTo>
                  <a:lnTo>
                    <a:pt x="4035" y="1276"/>
                  </a:lnTo>
                  <a:lnTo>
                    <a:pt x="4072" y="1333"/>
                  </a:lnTo>
                  <a:lnTo>
                    <a:pt x="4129" y="1389"/>
                  </a:lnTo>
                  <a:lnTo>
                    <a:pt x="4223" y="1520"/>
                  </a:lnTo>
                  <a:lnTo>
                    <a:pt x="4298" y="1671"/>
                  </a:lnTo>
                  <a:lnTo>
                    <a:pt x="4373" y="1821"/>
                  </a:lnTo>
                  <a:lnTo>
                    <a:pt x="4429" y="1990"/>
                  </a:lnTo>
                  <a:lnTo>
                    <a:pt x="4504" y="2327"/>
                  </a:lnTo>
                  <a:lnTo>
                    <a:pt x="4560" y="2703"/>
                  </a:lnTo>
                  <a:lnTo>
                    <a:pt x="4560" y="3059"/>
                  </a:lnTo>
                  <a:lnTo>
                    <a:pt x="4560" y="3453"/>
                  </a:lnTo>
                  <a:lnTo>
                    <a:pt x="4523" y="3829"/>
                  </a:lnTo>
                  <a:lnTo>
                    <a:pt x="4467" y="4204"/>
                  </a:lnTo>
                  <a:lnTo>
                    <a:pt x="4635" y="3866"/>
                  </a:lnTo>
                  <a:lnTo>
                    <a:pt x="4767" y="3491"/>
                  </a:lnTo>
                  <a:lnTo>
                    <a:pt x="4879" y="3097"/>
                  </a:lnTo>
                  <a:lnTo>
                    <a:pt x="4936" y="2703"/>
                  </a:lnTo>
                  <a:lnTo>
                    <a:pt x="4955" y="2496"/>
                  </a:lnTo>
                  <a:lnTo>
                    <a:pt x="4973" y="2290"/>
                  </a:lnTo>
                  <a:lnTo>
                    <a:pt x="4973" y="2083"/>
                  </a:lnTo>
                  <a:lnTo>
                    <a:pt x="4955" y="1877"/>
                  </a:lnTo>
                  <a:lnTo>
                    <a:pt x="4917" y="1671"/>
                  </a:lnTo>
                  <a:lnTo>
                    <a:pt x="4861" y="1445"/>
                  </a:lnTo>
                  <a:lnTo>
                    <a:pt x="4786" y="1239"/>
                  </a:lnTo>
                  <a:lnTo>
                    <a:pt x="4673" y="1032"/>
                  </a:lnTo>
                  <a:lnTo>
                    <a:pt x="4560" y="845"/>
                  </a:lnTo>
                  <a:lnTo>
                    <a:pt x="4410" y="657"/>
                  </a:lnTo>
                  <a:lnTo>
                    <a:pt x="4241" y="507"/>
                  </a:lnTo>
                  <a:lnTo>
                    <a:pt x="4054" y="357"/>
                  </a:lnTo>
                  <a:lnTo>
                    <a:pt x="3847" y="244"/>
                  </a:lnTo>
                  <a:lnTo>
                    <a:pt x="3641" y="150"/>
                  </a:lnTo>
                  <a:lnTo>
                    <a:pt x="3434" y="57"/>
                  </a:lnTo>
                  <a:lnTo>
                    <a:pt x="3303" y="19"/>
                  </a:lnTo>
                  <a:lnTo>
                    <a:pt x="3172" y="0"/>
                  </a:lnTo>
                  <a:close/>
                </a:path>
              </a:pathLst>
            </a:custGeom>
            <a:solidFill>
              <a:srgbClr val="592C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5"/>
            <p:cNvSpPr/>
            <p:nvPr/>
          </p:nvSpPr>
          <p:spPr>
            <a:xfrm>
              <a:off x="5371125" y="1365525"/>
              <a:ext cx="199900" cy="327050"/>
            </a:xfrm>
            <a:custGeom>
              <a:avLst/>
              <a:gdLst/>
              <a:ahLst/>
              <a:cxnLst/>
              <a:rect l="l" t="t" r="r" b="b"/>
              <a:pathLst>
                <a:path w="7996" h="13082" extrusionOk="0">
                  <a:moveTo>
                    <a:pt x="7996" y="1"/>
                  </a:moveTo>
                  <a:lnTo>
                    <a:pt x="7207" y="1389"/>
                  </a:lnTo>
                  <a:lnTo>
                    <a:pt x="6813" y="2065"/>
                  </a:lnTo>
                  <a:lnTo>
                    <a:pt x="6400" y="2741"/>
                  </a:lnTo>
                  <a:lnTo>
                    <a:pt x="5969" y="3397"/>
                  </a:lnTo>
                  <a:lnTo>
                    <a:pt x="5537" y="4054"/>
                  </a:lnTo>
                  <a:lnTo>
                    <a:pt x="5106" y="4692"/>
                  </a:lnTo>
                  <a:lnTo>
                    <a:pt x="4636" y="5330"/>
                  </a:lnTo>
                  <a:lnTo>
                    <a:pt x="4167" y="5950"/>
                  </a:lnTo>
                  <a:lnTo>
                    <a:pt x="3698" y="6550"/>
                  </a:lnTo>
                  <a:lnTo>
                    <a:pt x="3191" y="7151"/>
                  </a:lnTo>
                  <a:lnTo>
                    <a:pt x="2685" y="7751"/>
                  </a:lnTo>
                  <a:lnTo>
                    <a:pt x="2159" y="8333"/>
                  </a:lnTo>
                  <a:lnTo>
                    <a:pt x="1634" y="8896"/>
                  </a:lnTo>
                  <a:lnTo>
                    <a:pt x="1089" y="9440"/>
                  </a:lnTo>
                  <a:lnTo>
                    <a:pt x="808" y="9703"/>
                  </a:lnTo>
                  <a:lnTo>
                    <a:pt x="526" y="9947"/>
                  </a:lnTo>
                  <a:lnTo>
                    <a:pt x="1" y="10416"/>
                  </a:lnTo>
                  <a:lnTo>
                    <a:pt x="602" y="10679"/>
                  </a:lnTo>
                  <a:lnTo>
                    <a:pt x="1315" y="11017"/>
                  </a:lnTo>
                  <a:lnTo>
                    <a:pt x="2009" y="11317"/>
                  </a:lnTo>
                  <a:lnTo>
                    <a:pt x="2722" y="11636"/>
                  </a:lnTo>
                  <a:lnTo>
                    <a:pt x="3454" y="11936"/>
                  </a:lnTo>
                  <a:lnTo>
                    <a:pt x="4880" y="12537"/>
                  </a:lnTo>
                  <a:lnTo>
                    <a:pt x="5612" y="12800"/>
                  </a:lnTo>
                  <a:lnTo>
                    <a:pt x="6363" y="13081"/>
                  </a:lnTo>
                  <a:lnTo>
                    <a:pt x="5706" y="12649"/>
                  </a:lnTo>
                  <a:lnTo>
                    <a:pt x="5049" y="12218"/>
                  </a:lnTo>
                  <a:lnTo>
                    <a:pt x="3698" y="11430"/>
                  </a:lnTo>
                  <a:lnTo>
                    <a:pt x="3022" y="11035"/>
                  </a:lnTo>
                  <a:lnTo>
                    <a:pt x="2347" y="10660"/>
                  </a:lnTo>
                  <a:lnTo>
                    <a:pt x="1671" y="10266"/>
                  </a:lnTo>
                  <a:lnTo>
                    <a:pt x="1583" y="10219"/>
                  </a:lnTo>
                  <a:lnTo>
                    <a:pt x="1709" y="10116"/>
                  </a:lnTo>
                  <a:lnTo>
                    <a:pt x="2009" y="9834"/>
                  </a:lnTo>
                  <a:lnTo>
                    <a:pt x="2309" y="9572"/>
                  </a:lnTo>
                  <a:lnTo>
                    <a:pt x="2872" y="8990"/>
                  </a:lnTo>
                  <a:lnTo>
                    <a:pt x="3417" y="8389"/>
                  </a:lnTo>
                  <a:lnTo>
                    <a:pt x="3942" y="7789"/>
                  </a:lnTo>
                  <a:lnTo>
                    <a:pt x="4449" y="7151"/>
                  </a:lnTo>
                  <a:lnTo>
                    <a:pt x="4918" y="6494"/>
                  </a:lnTo>
                  <a:lnTo>
                    <a:pt x="5368" y="5837"/>
                  </a:lnTo>
                  <a:lnTo>
                    <a:pt x="5800" y="5143"/>
                  </a:lnTo>
                  <a:lnTo>
                    <a:pt x="6213" y="4448"/>
                  </a:lnTo>
                  <a:lnTo>
                    <a:pt x="6588" y="3735"/>
                  </a:lnTo>
                  <a:lnTo>
                    <a:pt x="6926" y="3022"/>
                  </a:lnTo>
                  <a:lnTo>
                    <a:pt x="7245" y="2271"/>
                  </a:lnTo>
                  <a:lnTo>
                    <a:pt x="7526" y="1521"/>
                  </a:lnTo>
                  <a:lnTo>
                    <a:pt x="7770" y="770"/>
                  </a:lnTo>
                  <a:lnTo>
                    <a:pt x="7996" y="1"/>
                  </a:lnTo>
                  <a:close/>
                </a:path>
              </a:pathLst>
            </a:custGeom>
            <a:solidFill>
              <a:srgbClr val="592C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
            <p:cNvSpPr/>
            <p:nvPr/>
          </p:nvSpPr>
          <p:spPr>
            <a:xfrm>
              <a:off x="5385675" y="1271700"/>
              <a:ext cx="158600" cy="113550"/>
            </a:xfrm>
            <a:custGeom>
              <a:avLst/>
              <a:gdLst/>
              <a:ahLst/>
              <a:cxnLst/>
              <a:rect l="l" t="t" r="r" b="b"/>
              <a:pathLst>
                <a:path w="6344" h="4542" extrusionOk="0">
                  <a:moveTo>
                    <a:pt x="3060" y="0"/>
                  </a:moveTo>
                  <a:lnTo>
                    <a:pt x="2853" y="19"/>
                  </a:lnTo>
                  <a:lnTo>
                    <a:pt x="2666" y="57"/>
                  </a:lnTo>
                  <a:lnTo>
                    <a:pt x="2478" y="94"/>
                  </a:lnTo>
                  <a:lnTo>
                    <a:pt x="2290" y="150"/>
                  </a:lnTo>
                  <a:lnTo>
                    <a:pt x="2103" y="207"/>
                  </a:lnTo>
                  <a:lnTo>
                    <a:pt x="1784" y="376"/>
                  </a:lnTo>
                  <a:lnTo>
                    <a:pt x="1633" y="451"/>
                  </a:lnTo>
                  <a:lnTo>
                    <a:pt x="1483" y="563"/>
                  </a:lnTo>
                  <a:lnTo>
                    <a:pt x="1352" y="657"/>
                  </a:lnTo>
                  <a:lnTo>
                    <a:pt x="1221" y="770"/>
                  </a:lnTo>
                  <a:lnTo>
                    <a:pt x="977" y="995"/>
                  </a:lnTo>
                  <a:lnTo>
                    <a:pt x="770" y="1239"/>
                  </a:lnTo>
                  <a:lnTo>
                    <a:pt x="583" y="1483"/>
                  </a:lnTo>
                  <a:lnTo>
                    <a:pt x="432" y="1746"/>
                  </a:lnTo>
                  <a:lnTo>
                    <a:pt x="282" y="2027"/>
                  </a:lnTo>
                  <a:lnTo>
                    <a:pt x="170" y="2309"/>
                  </a:lnTo>
                  <a:lnTo>
                    <a:pt x="76" y="2609"/>
                  </a:lnTo>
                  <a:lnTo>
                    <a:pt x="1" y="2909"/>
                  </a:lnTo>
                  <a:lnTo>
                    <a:pt x="301" y="2796"/>
                  </a:lnTo>
                  <a:lnTo>
                    <a:pt x="564" y="2684"/>
                  </a:lnTo>
                  <a:lnTo>
                    <a:pt x="1089" y="2459"/>
                  </a:lnTo>
                  <a:lnTo>
                    <a:pt x="1577" y="2252"/>
                  </a:lnTo>
                  <a:lnTo>
                    <a:pt x="2028" y="2083"/>
                  </a:lnTo>
                  <a:lnTo>
                    <a:pt x="2253" y="2008"/>
                  </a:lnTo>
                  <a:lnTo>
                    <a:pt x="2459" y="1971"/>
                  </a:lnTo>
                  <a:lnTo>
                    <a:pt x="2647" y="1933"/>
                  </a:lnTo>
                  <a:lnTo>
                    <a:pt x="2816" y="1914"/>
                  </a:lnTo>
                  <a:lnTo>
                    <a:pt x="2966" y="1914"/>
                  </a:lnTo>
                  <a:lnTo>
                    <a:pt x="3116" y="1933"/>
                  </a:lnTo>
                  <a:lnTo>
                    <a:pt x="3266" y="1971"/>
                  </a:lnTo>
                  <a:lnTo>
                    <a:pt x="3398" y="2008"/>
                  </a:lnTo>
                  <a:lnTo>
                    <a:pt x="3548" y="2065"/>
                  </a:lnTo>
                  <a:lnTo>
                    <a:pt x="3698" y="2140"/>
                  </a:lnTo>
                  <a:lnTo>
                    <a:pt x="3848" y="2233"/>
                  </a:lnTo>
                  <a:lnTo>
                    <a:pt x="4017" y="2346"/>
                  </a:lnTo>
                  <a:lnTo>
                    <a:pt x="4355" y="2628"/>
                  </a:lnTo>
                  <a:lnTo>
                    <a:pt x="4692" y="2947"/>
                  </a:lnTo>
                  <a:lnTo>
                    <a:pt x="5424" y="3697"/>
                  </a:lnTo>
                  <a:lnTo>
                    <a:pt x="5837" y="4110"/>
                  </a:lnTo>
                  <a:lnTo>
                    <a:pt x="6269" y="4542"/>
                  </a:lnTo>
                  <a:lnTo>
                    <a:pt x="6325" y="4223"/>
                  </a:lnTo>
                  <a:lnTo>
                    <a:pt x="6344" y="3923"/>
                  </a:lnTo>
                  <a:lnTo>
                    <a:pt x="6325" y="3603"/>
                  </a:lnTo>
                  <a:lnTo>
                    <a:pt x="6306" y="3303"/>
                  </a:lnTo>
                  <a:lnTo>
                    <a:pt x="6250" y="3003"/>
                  </a:lnTo>
                  <a:lnTo>
                    <a:pt x="6194" y="2703"/>
                  </a:lnTo>
                  <a:lnTo>
                    <a:pt x="6100" y="2402"/>
                  </a:lnTo>
                  <a:lnTo>
                    <a:pt x="5987" y="2121"/>
                  </a:lnTo>
                  <a:lnTo>
                    <a:pt x="5856" y="1821"/>
                  </a:lnTo>
                  <a:lnTo>
                    <a:pt x="5687" y="1539"/>
                  </a:lnTo>
                  <a:lnTo>
                    <a:pt x="5499" y="1276"/>
                  </a:lnTo>
                  <a:lnTo>
                    <a:pt x="5293" y="1014"/>
                  </a:lnTo>
                  <a:lnTo>
                    <a:pt x="5030" y="751"/>
                  </a:lnTo>
                  <a:lnTo>
                    <a:pt x="4749" y="526"/>
                  </a:lnTo>
                  <a:lnTo>
                    <a:pt x="4599" y="413"/>
                  </a:lnTo>
                  <a:lnTo>
                    <a:pt x="4430" y="319"/>
                  </a:lnTo>
                  <a:lnTo>
                    <a:pt x="4242" y="244"/>
                  </a:lnTo>
                  <a:lnTo>
                    <a:pt x="4054" y="169"/>
                  </a:lnTo>
                  <a:lnTo>
                    <a:pt x="3867" y="113"/>
                  </a:lnTo>
                  <a:lnTo>
                    <a:pt x="3660" y="57"/>
                  </a:lnTo>
                  <a:lnTo>
                    <a:pt x="3473" y="19"/>
                  </a:lnTo>
                  <a:lnTo>
                    <a:pt x="3266" y="0"/>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
            <p:cNvSpPr/>
            <p:nvPr/>
          </p:nvSpPr>
          <p:spPr>
            <a:xfrm>
              <a:off x="5641375" y="1348625"/>
              <a:ext cx="241650" cy="150650"/>
            </a:xfrm>
            <a:custGeom>
              <a:avLst/>
              <a:gdLst/>
              <a:ahLst/>
              <a:cxnLst/>
              <a:rect l="l" t="t" r="r" b="b"/>
              <a:pathLst>
                <a:path w="9666" h="6026" extrusionOk="0">
                  <a:moveTo>
                    <a:pt x="4167" y="1"/>
                  </a:moveTo>
                  <a:lnTo>
                    <a:pt x="3942" y="20"/>
                  </a:lnTo>
                  <a:lnTo>
                    <a:pt x="3491" y="95"/>
                  </a:lnTo>
                  <a:lnTo>
                    <a:pt x="3041" y="189"/>
                  </a:lnTo>
                  <a:lnTo>
                    <a:pt x="2628" y="339"/>
                  </a:lnTo>
                  <a:lnTo>
                    <a:pt x="2215" y="508"/>
                  </a:lnTo>
                  <a:lnTo>
                    <a:pt x="1840" y="695"/>
                  </a:lnTo>
                  <a:lnTo>
                    <a:pt x="1464" y="939"/>
                  </a:lnTo>
                  <a:lnTo>
                    <a:pt x="1127" y="1183"/>
                  </a:lnTo>
                  <a:lnTo>
                    <a:pt x="808" y="1465"/>
                  </a:lnTo>
                  <a:lnTo>
                    <a:pt x="507" y="1746"/>
                  </a:lnTo>
                  <a:lnTo>
                    <a:pt x="245" y="2084"/>
                  </a:lnTo>
                  <a:lnTo>
                    <a:pt x="113" y="2253"/>
                  </a:lnTo>
                  <a:lnTo>
                    <a:pt x="1" y="2422"/>
                  </a:lnTo>
                  <a:lnTo>
                    <a:pt x="789" y="2215"/>
                  </a:lnTo>
                  <a:lnTo>
                    <a:pt x="1540" y="2047"/>
                  </a:lnTo>
                  <a:lnTo>
                    <a:pt x="2271" y="1915"/>
                  </a:lnTo>
                  <a:lnTo>
                    <a:pt x="2628" y="1859"/>
                  </a:lnTo>
                  <a:lnTo>
                    <a:pt x="2985" y="1821"/>
                  </a:lnTo>
                  <a:lnTo>
                    <a:pt x="3322" y="1803"/>
                  </a:lnTo>
                  <a:lnTo>
                    <a:pt x="3660" y="1803"/>
                  </a:lnTo>
                  <a:lnTo>
                    <a:pt x="3979" y="1821"/>
                  </a:lnTo>
                  <a:lnTo>
                    <a:pt x="4298" y="1859"/>
                  </a:lnTo>
                  <a:lnTo>
                    <a:pt x="4599" y="1915"/>
                  </a:lnTo>
                  <a:lnTo>
                    <a:pt x="4899" y="1990"/>
                  </a:lnTo>
                  <a:lnTo>
                    <a:pt x="5199" y="2065"/>
                  </a:lnTo>
                  <a:lnTo>
                    <a:pt x="5481" y="2178"/>
                  </a:lnTo>
                  <a:lnTo>
                    <a:pt x="5762" y="2309"/>
                  </a:lnTo>
                  <a:lnTo>
                    <a:pt x="6025" y="2459"/>
                  </a:lnTo>
                  <a:lnTo>
                    <a:pt x="6306" y="2628"/>
                  </a:lnTo>
                  <a:lnTo>
                    <a:pt x="6569" y="2816"/>
                  </a:lnTo>
                  <a:lnTo>
                    <a:pt x="6832" y="3022"/>
                  </a:lnTo>
                  <a:lnTo>
                    <a:pt x="6888" y="3079"/>
                  </a:lnTo>
                  <a:lnTo>
                    <a:pt x="6963" y="3135"/>
                  </a:lnTo>
                  <a:lnTo>
                    <a:pt x="7076" y="3248"/>
                  </a:lnTo>
                  <a:lnTo>
                    <a:pt x="7338" y="3473"/>
                  </a:lnTo>
                  <a:lnTo>
                    <a:pt x="7601" y="3717"/>
                  </a:lnTo>
                  <a:lnTo>
                    <a:pt x="7714" y="3848"/>
                  </a:lnTo>
                  <a:lnTo>
                    <a:pt x="7845" y="3980"/>
                  </a:lnTo>
                  <a:lnTo>
                    <a:pt x="8108" y="4261"/>
                  </a:lnTo>
                  <a:lnTo>
                    <a:pt x="8596" y="4824"/>
                  </a:lnTo>
                  <a:lnTo>
                    <a:pt x="8859" y="5124"/>
                  </a:lnTo>
                  <a:lnTo>
                    <a:pt x="9121" y="5425"/>
                  </a:lnTo>
                  <a:lnTo>
                    <a:pt x="9365" y="5725"/>
                  </a:lnTo>
                  <a:lnTo>
                    <a:pt x="9666" y="6025"/>
                  </a:lnTo>
                  <a:lnTo>
                    <a:pt x="9647" y="5612"/>
                  </a:lnTo>
                  <a:lnTo>
                    <a:pt x="9609" y="5199"/>
                  </a:lnTo>
                  <a:lnTo>
                    <a:pt x="9553" y="4787"/>
                  </a:lnTo>
                  <a:lnTo>
                    <a:pt x="9459" y="4392"/>
                  </a:lnTo>
                  <a:lnTo>
                    <a:pt x="9347" y="3980"/>
                  </a:lnTo>
                  <a:lnTo>
                    <a:pt x="9196" y="3585"/>
                  </a:lnTo>
                  <a:lnTo>
                    <a:pt x="9027" y="3191"/>
                  </a:lnTo>
                  <a:lnTo>
                    <a:pt x="8952" y="3004"/>
                  </a:lnTo>
                  <a:lnTo>
                    <a:pt x="8840" y="2816"/>
                  </a:lnTo>
                  <a:lnTo>
                    <a:pt x="8615" y="2441"/>
                  </a:lnTo>
                  <a:lnTo>
                    <a:pt x="8502" y="2272"/>
                  </a:lnTo>
                  <a:lnTo>
                    <a:pt x="8371" y="2084"/>
                  </a:lnTo>
                  <a:lnTo>
                    <a:pt x="8239" y="1915"/>
                  </a:lnTo>
                  <a:lnTo>
                    <a:pt x="8164" y="1821"/>
                  </a:lnTo>
                  <a:lnTo>
                    <a:pt x="8089" y="1746"/>
                  </a:lnTo>
                  <a:lnTo>
                    <a:pt x="7789" y="1409"/>
                  </a:lnTo>
                  <a:lnTo>
                    <a:pt x="7451" y="1108"/>
                  </a:lnTo>
                  <a:lnTo>
                    <a:pt x="7076" y="827"/>
                  </a:lnTo>
                  <a:lnTo>
                    <a:pt x="6663" y="583"/>
                  </a:lnTo>
                  <a:lnTo>
                    <a:pt x="6456" y="470"/>
                  </a:lnTo>
                  <a:lnTo>
                    <a:pt x="6250" y="376"/>
                  </a:lnTo>
                  <a:lnTo>
                    <a:pt x="6025" y="301"/>
                  </a:lnTo>
                  <a:lnTo>
                    <a:pt x="5800" y="207"/>
                  </a:lnTo>
                  <a:lnTo>
                    <a:pt x="5574" y="151"/>
                  </a:lnTo>
                  <a:lnTo>
                    <a:pt x="5330" y="95"/>
                  </a:lnTo>
                  <a:lnTo>
                    <a:pt x="5105" y="57"/>
                  </a:lnTo>
                  <a:lnTo>
                    <a:pt x="4861" y="20"/>
                  </a:lnTo>
                  <a:lnTo>
                    <a:pt x="4636" y="1"/>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
            <p:cNvSpPr/>
            <p:nvPr/>
          </p:nvSpPr>
          <p:spPr>
            <a:xfrm>
              <a:off x="5381000" y="1408225"/>
              <a:ext cx="115425" cy="103250"/>
            </a:xfrm>
            <a:custGeom>
              <a:avLst/>
              <a:gdLst/>
              <a:ahLst/>
              <a:cxnLst/>
              <a:rect l="l" t="t" r="r" b="b"/>
              <a:pathLst>
                <a:path w="4617" h="4130" extrusionOk="0">
                  <a:moveTo>
                    <a:pt x="2646" y="0"/>
                  </a:moveTo>
                  <a:lnTo>
                    <a:pt x="2477" y="19"/>
                  </a:lnTo>
                  <a:lnTo>
                    <a:pt x="2308" y="38"/>
                  </a:lnTo>
                  <a:lnTo>
                    <a:pt x="2158" y="75"/>
                  </a:lnTo>
                  <a:lnTo>
                    <a:pt x="2008" y="132"/>
                  </a:lnTo>
                  <a:lnTo>
                    <a:pt x="1745" y="263"/>
                  </a:lnTo>
                  <a:lnTo>
                    <a:pt x="1501" y="413"/>
                  </a:lnTo>
                  <a:lnTo>
                    <a:pt x="1295" y="582"/>
                  </a:lnTo>
                  <a:lnTo>
                    <a:pt x="1089" y="770"/>
                  </a:lnTo>
                  <a:lnTo>
                    <a:pt x="920" y="976"/>
                  </a:lnTo>
                  <a:lnTo>
                    <a:pt x="751" y="1183"/>
                  </a:lnTo>
                  <a:lnTo>
                    <a:pt x="601" y="1389"/>
                  </a:lnTo>
                  <a:lnTo>
                    <a:pt x="451" y="1614"/>
                  </a:lnTo>
                  <a:lnTo>
                    <a:pt x="207" y="2065"/>
                  </a:lnTo>
                  <a:lnTo>
                    <a:pt x="94" y="2290"/>
                  </a:lnTo>
                  <a:lnTo>
                    <a:pt x="0" y="2534"/>
                  </a:lnTo>
                  <a:lnTo>
                    <a:pt x="751" y="1858"/>
                  </a:lnTo>
                  <a:lnTo>
                    <a:pt x="1126" y="1539"/>
                  </a:lnTo>
                  <a:lnTo>
                    <a:pt x="1501" y="1258"/>
                  </a:lnTo>
                  <a:lnTo>
                    <a:pt x="1689" y="1126"/>
                  </a:lnTo>
                  <a:lnTo>
                    <a:pt x="1896" y="1014"/>
                  </a:lnTo>
                  <a:lnTo>
                    <a:pt x="2083" y="901"/>
                  </a:lnTo>
                  <a:lnTo>
                    <a:pt x="2271" y="845"/>
                  </a:lnTo>
                  <a:lnTo>
                    <a:pt x="2459" y="807"/>
                  </a:lnTo>
                  <a:lnTo>
                    <a:pt x="2609" y="789"/>
                  </a:lnTo>
                  <a:lnTo>
                    <a:pt x="2759" y="826"/>
                  </a:lnTo>
                  <a:lnTo>
                    <a:pt x="2909" y="882"/>
                  </a:lnTo>
                  <a:lnTo>
                    <a:pt x="3059" y="976"/>
                  </a:lnTo>
                  <a:lnTo>
                    <a:pt x="3190" y="1108"/>
                  </a:lnTo>
                  <a:lnTo>
                    <a:pt x="3322" y="1277"/>
                  </a:lnTo>
                  <a:lnTo>
                    <a:pt x="3453" y="1445"/>
                  </a:lnTo>
                  <a:lnTo>
                    <a:pt x="3566" y="1633"/>
                  </a:lnTo>
                  <a:lnTo>
                    <a:pt x="3678" y="1840"/>
                  </a:lnTo>
                  <a:lnTo>
                    <a:pt x="3866" y="2271"/>
                  </a:lnTo>
                  <a:lnTo>
                    <a:pt x="4054" y="2722"/>
                  </a:lnTo>
                  <a:lnTo>
                    <a:pt x="4223" y="3191"/>
                  </a:lnTo>
                  <a:lnTo>
                    <a:pt x="4560" y="4129"/>
                  </a:lnTo>
                  <a:lnTo>
                    <a:pt x="4598" y="3885"/>
                  </a:lnTo>
                  <a:lnTo>
                    <a:pt x="4617" y="3622"/>
                  </a:lnTo>
                  <a:lnTo>
                    <a:pt x="4598" y="3097"/>
                  </a:lnTo>
                  <a:lnTo>
                    <a:pt x="4560" y="2590"/>
                  </a:lnTo>
                  <a:lnTo>
                    <a:pt x="4523" y="2327"/>
                  </a:lnTo>
                  <a:lnTo>
                    <a:pt x="4467" y="2083"/>
                  </a:lnTo>
                  <a:lnTo>
                    <a:pt x="4410" y="1821"/>
                  </a:lnTo>
                  <a:lnTo>
                    <a:pt x="4316" y="1577"/>
                  </a:lnTo>
                  <a:lnTo>
                    <a:pt x="4223" y="1314"/>
                  </a:lnTo>
                  <a:lnTo>
                    <a:pt x="4110" y="1070"/>
                  </a:lnTo>
                  <a:lnTo>
                    <a:pt x="3960" y="826"/>
                  </a:lnTo>
                  <a:lnTo>
                    <a:pt x="3791" y="582"/>
                  </a:lnTo>
                  <a:lnTo>
                    <a:pt x="3678" y="470"/>
                  </a:lnTo>
                  <a:lnTo>
                    <a:pt x="3566" y="376"/>
                  </a:lnTo>
                  <a:lnTo>
                    <a:pt x="3434" y="282"/>
                  </a:lnTo>
                  <a:lnTo>
                    <a:pt x="3303" y="188"/>
                  </a:lnTo>
                  <a:lnTo>
                    <a:pt x="3153" y="113"/>
                  </a:lnTo>
                  <a:lnTo>
                    <a:pt x="2984" y="57"/>
                  </a:lnTo>
                  <a:lnTo>
                    <a:pt x="2815" y="19"/>
                  </a:lnTo>
                  <a:lnTo>
                    <a:pt x="2646" y="0"/>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
            <p:cNvSpPr/>
            <p:nvPr/>
          </p:nvSpPr>
          <p:spPr>
            <a:xfrm>
              <a:off x="5641850" y="1486100"/>
              <a:ext cx="124825" cy="93400"/>
            </a:xfrm>
            <a:custGeom>
              <a:avLst/>
              <a:gdLst/>
              <a:ahLst/>
              <a:cxnLst/>
              <a:rect l="l" t="t" r="r" b="b"/>
              <a:pathLst>
                <a:path w="4993" h="3736" extrusionOk="0">
                  <a:moveTo>
                    <a:pt x="2815" y="1"/>
                  </a:moveTo>
                  <a:lnTo>
                    <a:pt x="2665" y="19"/>
                  </a:lnTo>
                  <a:lnTo>
                    <a:pt x="2365" y="76"/>
                  </a:lnTo>
                  <a:lnTo>
                    <a:pt x="2102" y="170"/>
                  </a:lnTo>
                  <a:lnTo>
                    <a:pt x="1840" y="301"/>
                  </a:lnTo>
                  <a:lnTo>
                    <a:pt x="1614" y="451"/>
                  </a:lnTo>
                  <a:lnTo>
                    <a:pt x="1389" y="601"/>
                  </a:lnTo>
                  <a:lnTo>
                    <a:pt x="1202" y="770"/>
                  </a:lnTo>
                  <a:lnTo>
                    <a:pt x="1014" y="958"/>
                  </a:lnTo>
                  <a:lnTo>
                    <a:pt x="826" y="1145"/>
                  </a:lnTo>
                  <a:lnTo>
                    <a:pt x="676" y="1333"/>
                  </a:lnTo>
                  <a:lnTo>
                    <a:pt x="507" y="1540"/>
                  </a:lnTo>
                  <a:lnTo>
                    <a:pt x="226" y="1952"/>
                  </a:lnTo>
                  <a:lnTo>
                    <a:pt x="113" y="2178"/>
                  </a:lnTo>
                  <a:lnTo>
                    <a:pt x="0" y="2403"/>
                  </a:lnTo>
                  <a:lnTo>
                    <a:pt x="789" y="1802"/>
                  </a:lnTo>
                  <a:lnTo>
                    <a:pt x="1183" y="1521"/>
                  </a:lnTo>
                  <a:lnTo>
                    <a:pt x="1577" y="1277"/>
                  </a:lnTo>
                  <a:lnTo>
                    <a:pt x="1971" y="1052"/>
                  </a:lnTo>
                  <a:lnTo>
                    <a:pt x="2177" y="958"/>
                  </a:lnTo>
                  <a:lnTo>
                    <a:pt x="2365" y="883"/>
                  </a:lnTo>
                  <a:lnTo>
                    <a:pt x="2553" y="826"/>
                  </a:lnTo>
                  <a:lnTo>
                    <a:pt x="2740" y="808"/>
                  </a:lnTo>
                  <a:lnTo>
                    <a:pt x="2928" y="808"/>
                  </a:lnTo>
                  <a:lnTo>
                    <a:pt x="3097" y="826"/>
                  </a:lnTo>
                  <a:lnTo>
                    <a:pt x="3247" y="883"/>
                  </a:lnTo>
                  <a:lnTo>
                    <a:pt x="3416" y="977"/>
                  </a:lnTo>
                  <a:lnTo>
                    <a:pt x="3566" y="1089"/>
                  </a:lnTo>
                  <a:lnTo>
                    <a:pt x="3697" y="1239"/>
                  </a:lnTo>
                  <a:lnTo>
                    <a:pt x="3829" y="1389"/>
                  </a:lnTo>
                  <a:lnTo>
                    <a:pt x="3960" y="1577"/>
                  </a:lnTo>
                  <a:lnTo>
                    <a:pt x="4073" y="1765"/>
                  </a:lnTo>
                  <a:lnTo>
                    <a:pt x="4185" y="1952"/>
                  </a:lnTo>
                  <a:lnTo>
                    <a:pt x="4411" y="2384"/>
                  </a:lnTo>
                  <a:lnTo>
                    <a:pt x="4598" y="2816"/>
                  </a:lnTo>
                  <a:lnTo>
                    <a:pt x="4955" y="3735"/>
                  </a:lnTo>
                  <a:lnTo>
                    <a:pt x="4992" y="3491"/>
                  </a:lnTo>
                  <a:lnTo>
                    <a:pt x="4992" y="3229"/>
                  </a:lnTo>
                  <a:lnTo>
                    <a:pt x="4992" y="2985"/>
                  </a:lnTo>
                  <a:lnTo>
                    <a:pt x="4974" y="2722"/>
                  </a:lnTo>
                  <a:lnTo>
                    <a:pt x="4936" y="2478"/>
                  </a:lnTo>
                  <a:lnTo>
                    <a:pt x="4899" y="2215"/>
                  </a:lnTo>
                  <a:lnTo>
                    <a:pt x="4842" y="1971"/>
                  </a:lnTo>
                  <a:lnTo>
                    <a:pt x="4767" y="1708"/>
                  </a:lnTo>
                  <a:lnTo>
                    <a:pt x="4673" y="1464"/>
                  </a:lnTo>
                  <a:lnTo>
                    <a:pt x="4580" y="1221"/>
                  </a:lnTo>
                  <a:lnTo>
                    <a:pt x="4448" y="977"/>
                  </a:lnTo>
                  <a:lnTo>
                    <a:pt x="4279" y="751"/>
                  </a:lnTo>
                  <a:lnTo>
                    <a:pt x="4092" y="526"/>
                  </a:lnTo>
                  <a:lnTo>
                    <a:pt x="3866" y="338"/>
                  </a:lnTo>
                  <a:lnTo>
                    <a:pt x="3735" y="245"/>
                  </a:lnTo>
                  <a:lnTo>
                    <a:pt x="3604" y="170"/>
                  </a:lnTo>
                  <a:lnTo>
                    <a:pt x="3454" y="113"/>
                  </a:lnTo>
                  <a:lnTo>
                    <a:pt x="3303" y="57"/>
                  </a:lnTo>
                  <a:lnTo>
                    <a:pt x="3134" y="38"/>
                  </a:lnTo>
                  <a:lnTo>
                    <a:pt x="2984" y="19"/>
                  </a:lnTo>
                  <a:lnTo>
                    <a:pt x="2815" y="1"/>
                  </a:lnTo>
                  <a:close/>
                </a:path>
              </a:pathLst>
            </a:custGeom>
            <a:solidFill>
              <a:srgbClr val="1E172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
            <p:cNvSpPr/>
            <p:nvPr/>
          </p:nvSpPr>
          <p:spPr>
            <a:xfrm>
              <a:off x="4422000" y="2550650"/>
              <a:ext cx="501100" cy="1164500"/>
            </a:xfrm>
            <a:custGeom>
              <a:avLst/>
              <a:gdLst/>
              <a:ahLst/>
              <a:cxnLst/>
              <a:rect l="l" t="t" r="r" b="b"/>
              <a:pathLst>
                <a:path w="20044" h="46580" extrusionOk="0">
                  <a:moveTo>
                    <a:pt x="17679" y="1"/>
                  </a:moveTo>
                  <a:lnTo>
                    <a:pt x="17435" y="19"/>
                  </a:lnTo>
                  <a:lnTo>
                    <a:pt x="17172" y="76"/>
                  </a:lnTo>
                  <a:lnTo>
                    <a:pt x="16891" y="132"/>
                  </a:lnTo>
                  <a:lnTo>
                    <a:pt x="16609" y="226"/>
                  </a:lnTo>
                  <a:lnTo>
                    <a:pt x="16328" y="320"/>
                  </a:lnTo>
                  <a:lnTo>
                    <a:pt x="16046" y="451"/>
                  </a:lnTo>
                  <a:lnTo>
                    <a:pt x="15746" y="582"/>
                  </a:lnTo>
                  <a:lnTo>
                    <a:pt x="15146" y="901"/>
                  </a:lnTo>
                  <a:lnTo>
                    <a:pt x="14545" y="1277"/>
                  </a:lnTo>
                  <a:lnTo>
                    <a:pt x="13945" y="1671"/>
                  </a:lnTo>
                  <a:lnTo>
                    <a:pt x="13344" y="2121"/>
                  </a:lnTo>
                  <a:lnTo>
                    <a:pt x="12743" y="2572"/>
                  </a:lnTo>
                  <a:lnTo>
                    <a:pt x="12180" y="3041"/>
                  </a:lnTo>
                  <a:lnTo>
                    <a:pt x="11636" y="3510"/>
                  </a:lnTo>
                  <a:lnTo>
                    <a:pt x="11111" y="3979"/>
                  </a:lnTo>
                  <a:lnTo>
                    <a:pt x="10210" y="4824"/>
                  </a:lnTo>
                  <a:lnTo>
                    <a:pt x="9478" y="5537"/>
                  </a:lnTo>
                  <a:lnTo>
                    <a:pt x="9028" y="6025"/>
                  </a:lnTo>
                  <a:lnTo>
                    <a:pt x="8859" y="6194"/>
                  </a:lnTo>
                  <a:lnTo>
                    <a:pt x="8239" y="7714"/>
                  </a:lnTo>
                  <a:lnTo>
                    <a:pt x="7545" y="9459"/>
                  </a:lnTo>
                  <a:lnTo>
                    <a:pt x="6682" y="11730"/>
                  </a:lnTo>
                  <a:lnTo>
                    <a:pt x="6213" y="13043"/>
                  </a:lnTo>
                  <a:lnTo>
                    <a:pt x="5706" y="14451"/>
                  </a:lnTo>
                  <a:lnTo>
                    <a:pt x="5180" y="15934"/>
                  </a:lnTo>
                  <a:lnTo>
                    <a:pt x="4655" y="17510"/>
                  </a:lnTo>
                  <a:lnTo>
                    <a:pt x="4111" y="19124"/>
                  </a:lnTo>
                  <a:lnTo>
                    <a:pt x="3585" y="20813"/>
                  </a:lnTo>
                  <a:lnTo>
                    <a:pt x="3060" y="22521"/>
                  </a:lnTo>
                  <a:lnTo>
                    <a:pt x="2553" y="24266"/>
                  </a:lnTo>
                  <a:lnTo>
                    <a:pt x="2084" y="26011"/>
                  </a:lnTo>
                  <a:lnTo>
                    <a:pt x="1633" y="27757"/>
                  </a:lnTo>
                  <a:lnTo>
                    <a:pt x="1239" y="29502"/>
                  </a:lnTo>
                  <a:lnTo>
                    <a:pt x="864" y="31228"/>
                  </a:lnTo>
                  <a:lnTo>
                    <a:pt x="714" y="32073"/>
                  </a:lnTo>
                  <a:lnTo>
                    <a:pt x="564" y="32917"/>
                  </a:lnTo>
                  <a:lnTo>
                    <a:pt x="432" y="33743"/>
                  </a:lnTo>
                  <a:lnTo>
                    <a:pt x="320" y="34550"/>
                  </a:lnTo>
                  <a:lnTo>
                    <a:pt x="226" y="35357"/>
                  </a:lnTo>
                  <a:lnTo>
                    <a:pt x="132" y="36127"/>
                  </a:lnTo>
                  <a:lnTo>
                    <a:pt x="76" y="36896"/>
                  </a:lnTo>
                  <a:lnTo>
                    <a:pt x="20" y="37647"/>
                  </a:lnTo>
                  <a:lnTo>
                    <a:pt x="1" y="38360"/>
                  </a:lnTo>
                  <a:lnTo>
                    <a:pt x="1" y="39073"/>
                  </a:lnTo>
                  <a:lnTo>
                    <a:pt x="20" y="39749"/>
                  </a:lnTo>
                  <a:lnTo>
                    <a:pt x="57" y="40405"/>
                  </a:lnTo>
                  <a:lnTo>
                    <a:pt x="132" y="41025"/>
                  </a:lnTo>
                  <a:lnTo>
                    <a:pt x="207" y="41625"/>
                  </a:lnTo>
                  <a:lnTo>
                    <a:pt x="320" y="42207"/>
                  </a:lnTo>
                  <a:lnTo>
                    <a:pt x="470" y="42733"/>
                  </a:lnTo>
                  <a:lnTo>
                    <a:pt x="639" y="43239"/>
                  </a:lnTo>
                  <a:lnTo>
                    <a:pt x="827" y="43708"/>
                  </a:lnTo>
                  <a:lnTo>
                    <a:pt x="1052" y="44159"/>
                  </a:lnTo>
                  <a:lnTo>
                    <a:pt x="1183" y="44365"/>
                  </a:lnTo>
                  <a:lnTo>
                    <a:pt x="1314" y="44553"/>
                  </a:lnTo>
                  <a:lnTo>
                    <a:pt x="1446" y="44741"/>
                  </a:lnTo>
                  <a:lnTo>
                    <a:pt x="1596" y="44909"/>
                  </a:lnTo>
                  <a:lnTo>
                    <a:pt x="1746" y="45078"/>
                  </a:lnTo>
                  <a:lnTo>
                    <a:pt x="1915" y="45228"/>
                  </a:lnTo>
                  <a:lnTo>
                    <a:pt x="2084" y="45379"/>
                  </a:lnTo>
                  <a:lnTo>
                    <a:pt x="2253" y="45510"/>
                  </a:lnTo>
                  <a:lnTo>
                    <a:pt x="2440" y="45641"/>
                  </a:lnTo>
                  <a:lnTo>
                    <a:pt x="2647" y="45754"/>
                  </a:lnTo>
                  <a:lnTo>
                    <a:pt x="3097" y="45979"/>
                  </a:lnTo>
                  <a:lnTo>
                    <a:pt x="3529" y="46167"/>
                  </a:lnTo>
                  <a:lnTo>
                    <a:pt x="3961" y="46317"/>
                  </a:lnTo>
                  <a:lnTo>
                    <a:pt x="4373" y="46430"/>
                  </a:lnTo>
                  <a:lnTo>
                    <a:pt x="4786" y="46523"/>
                  </a:lnTo>
                  <a:lnTo>
                    <a:pt x="5180" y="46561"/>
                  </a:lnTo>
                  <a:lnTo>
                    <a:pt x="5575" y="46580"/>
                  </a:lnTo>
                  <a:lnTo>
                    <a:pt x="5950" y="46561"/>
                  </a:lnTo>
                  <a:lnTo>
                    <a:pt x="6325" y="46505"/>
                  </a:lnTo>
                  <a:lnTo>
                    <a:pt x="6682" y="46411"/>
                  </a:lnTo>
                  <a:lnTo>
                    <a:pt x="7038" y="46298"/>
                  </a:lnTo>
                  <a:lnTo>
                    <a:pt x="7376" y="46148"/>
                  </a:lnTo>
                  <a:lnTo>
                    <a:pt x="7714" y="45960"/>
                  </a:lnTo>
                  <a:lnTo>
                    <a:pt x="8033" y="45754"/>
                  </a:lnTo>
                  <a:lnTo>
                    <a:pt x="8352" y="45510"/>
                  </a:lnTo>
                  <a:lnTo>
                    <a:pt x="8671" y="45228"/>
                  </a:lnTo>
                  <a:lnTo>
                    <a:pt x="8971" y="44947"/>
                  </a:lnTo>
                  <a:lnTo>
                    <a:pt x="9272" y="44609"/>
                  </a:lnTo>
                  <a:lnTo>
                    <a:pt x="9553" y="44253"/>
                  </a:lnTo>
                  <a:lnTo>
                    <a:pt x="9835" y="43877"/>
                  </a:lnTo>
                  <a:lnTo>
                    <a:pt x="10116" y="43483"/>
                  </a:lnTo>
                  <a:lnTo>
                    <a:pt x="10379" y="43052"/>
                  </a:lnTo>
                  <a:lnTo>
                    <a:pt x="10642" y="42582"/>
                  </a:lnTo>
                  <a:lnTo>
                    <a:pt x="10904" y="42113"/>
                  </a:lnTo>
                  <a:lnTo>
                    <a:pt x="11167" y="41607"/>
                  </a:lnTo>
                  <a:lnTo>
                    <a:pt x="11411" y="41081"/>
                  </a:lnTo>
                  <a:lnTo>
                    <a:pt x="11655" y="40537"/>
                  </a:lnTo>
                  <a:lnTo>
                    <a:pt x="11880" y="39955"/>
                  </a:lnTo>
                  <a:lnTo>
                    <a:pt x="12124" y="39373"/>
                  </a:lnTo>
                  <a:lnTo>
                    <a:pt x="12349" y="38754"/>
                  </a:lnTo>
                  <a:lnTo>
                    <a:pt x="12781" y="37478"/>
                  </a:lnTo>
                  <a:lnTo>
                    <a:pt x="13213" y="36127"/>
                  </a:lnTo>
                  <a:lnTo>
                    <a:pt x="13625" y="34700"/>
                  </a:lnTo>
                  <a:lnTo>
                    <a:pt x="14038" y="33199"/>
                  </a:lnTo>
                  <a:lnTo>
                    <a:pt x="14432" y="31660"/>
                  </a:lnTo>
                  <a:lnTo>
                    <a:pt x="14808" y="30046"/>
                  </a:lnTo>
                  <a:lnTo>
                    <a:pt x="15202" y="28395"/>
                  </a:lnTo>
                  <a:lnTo>
                    <a:pt x="15577" y="26687"/>
                  </a:lnTo>
                  <a:lnTo>
                    <a:pt x="15953" y="24942"/>
                  </a:lnTo>
                  <a:lnTo>
                    <a:pt x="16703" y="21357"/>
                  </a:lnTo>
                  <a:lnTo>
                    <a:pt x="17473" y="17660"/>
                  </a:lnTo>
                  <a:lnTo>
                    <a:pt x="18280" y="13907"/>
                  </a:lnTo>
                  <a:lnTo>
                    <a:pt x="18693" y="12011"/>
                  </a:lnTo>
                  <a:lnTo>
                    <a:pt x="19124" y="10116"/>
                  </a:lnTo>
                  <a:lnTo>
                    <a:pt x="19331" y="9196"/>
                  </a:lnTo>
                  <a:lnTo>
                    <a:pt x="19518" y="8333"/>
                  </a:lnTo>
                  <a:lnTo>
                    <a:pt x="19668" y="7507"/>
                  </a:lnTo>
                  <a:lnTo>
                    <a:pt x="19781" y="6738"/>
                  </a:lnTo>
                  <a:lnTo>
                    <a:pt x="19894" y="6025"/>
                  </a:lnTo>
                  <a:lnTo>
                    <a:pt x="19950" y="5349"/>
                  </a:lnTo>
                  <a:lnTo>
                    <a:pt x="20006" y="4730"/>
                  </a:lnTo>
                  <a:lnTo>
                    <a:pt x="20025" y="4148"/>
                  </a:lnTo>
                  <a:lnTo>
                    <a:pt x="20044" y="3623"/>
                  </a:lnTo>
                  <a:lnTo>
                    <a:pt x="20025" y="3116"/>
                  </a:lnTo>
                  <a:lnTo>
                    <a:pt x="19969" y="2665"/>
                  </a:lnTo>
                  <a:lnTo>
                    <a:pt x="19912" y="2253"/>
                  </a:lnTo>
                  <a:lnTo>
                    <a:pt x="19837" y="1877"/>
                  </a:lnTo>
                  <a:lnTo>
                    <a:pt x="19743" y="1539"/>
                  </a:lnTo>
                  <a:lnTo>
                    <a:pt x="19631" y="1239"/>
                  </a:lnTo>
                  <a:lnTo>
                    <a:pt x="19499" y="976"/>
                  </a:lnTo>
                  <a:lnTo>
                    <a:pt x="19349" y="751"/>
                  </a:lnTo>
                  <a:lnTo>
                    <a:pt x="19180" y="564"/>
                  </a:lnTo>
                  <a:lnTo>
                    <a:pt x="19012" y="395"/>
                  </a:lnTo>
                  <a:lnTo>
                    <a:pt x="18824" y="263"/>
                  </a:lnTo>
                  <a:lnTo>
                    <a:pt x="18617" y="151"/>
                  </a:lnTo>
                  <a:lnTo>
                    <a:pt x="18392" y="76"/>
                  </a:lnTo>
                  <a:lnTo>
                    <a:pt x="18167" y="19"/>
                  </a:lnTo>
                  <a:lnTo>
                    <a:pt x="17942" y="1"/>
                  </a:lnTo>
                  <a:close/>
                </a:path>
              </a:pathLst>
            </a:custGeom>
            <a:solidFill>
              <a:srgbClr val="8440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
            <p:cNvSpPr/>
            <p:nvPr/>
          </p:nvSpPr>
          <p:spPr>
            <a:xfrm>
              <a:off x="4422000" y="2550650"/>
              <a:ext cx="501100" cy="1164500"/>
            </a:xfrm>
            <a:custGeom>
              <a:avLst/>
              <a:gdLst/>
              <a:ahLst/>
              <a:cxnLst/>
              <a:rect l="l" t="t" r="r" b="b"/>
              <a:pathLst>
                <a:path w="20044" h="46580" fill="none" extrusionOk="0">
                  <a:moveTo>
                    <a:pt x="8859" y="6194"/>
                  </a:moveTo>
                  <a:lnTo>
                    <a:pt x="8859" y="6194"/>
                  </a:lnTo>
                  <a:lnTo>
                    <a:pt x="8239" y="7714"/>
                  </a:lnTo>
                  <a:lnTo>
                    <a:pt x="7545" y="9459"/>
                  </a:lnTo>
                  <a:lnTo>
                    <a:pt x="6682" y="11730"/>
                  </a:lnTo>
                  <a:lnTo>
                    <a:pt x="6213" y="13043"/>
                  </a:lnTo>
                  <a:lnTo>
                    <a:pt x="5706" y="14451"/>
                  </a:lnTo>
                  <a:lnTo>
                    <a:pt x="5180" y="15934"/>
                  </a:lnTo>
                  <a:lnTo>
                    <a:pt x="4655" y="17510"/>
                  </a:lnTo>
                  <a:lnTo>
                    <a:pt x="4111" y="19124"/>
                  </a:lnTo>
                  <a:lnTo>
                    <a:pt x="3585" y="20813"/>
                  </a:lnTo>
                  <a:lnTo>
                    <a:pt x="3060" y="22521"/>
                  </a:lnTo>
                  <a:lnTo>
                    <a:pt x="2553" y="24266"/>
                  </a:lnTo>
                  <a:lnTo>
                    <a:pt x="2084" y="26011"/>
                  </a:lnTo>
                  <a:lnTo>
                    <a:pt x="1633" y="27757"/>
                  </a:lnTo>
                  <a:lnTo>
                    <a:pt x="1239" y="29502"/>
                  </a:lnTo>
                  <a:lnTo>
                    <a:pt x="864" y="31228"/>
                  </a:lnTo>
                  <a:lnTo>
                    <a:pt x="714" y="32073"/>
                  </a:lnTo>
                  <a:lnTo>
                    <a:pt x="564" y="32917"/>
                  </a:lnTo>
                  <a:lnTo>
                    <a:pt x="432" y="33743"/>
                  </a:lnTo>
                  <a:lnTo>
                    <a:pt x="320" y="34550"/>
                  </a:lnTo>
                  <a:lnTo>
                    <a:pt x="226" y="35357"/>
                  </a:lnTo>
                  <a:lnTo>
                    <a:pt x="132" y="36127"/>
                  </a:lnTo>
                  <a:lnTo>
                    <a:pt x="76" y="36896"/>
                  </a:lnTo>
                  <a:lnTo>
                    <a:pt x="20" y="37647"/>
                  </a:lnTo>
                  <a:lnTo>
                    <a:pt x="1" y="38360"/>
                  </a:lnTo>
                  <a:lnTo>
                    <a:pt x="1" y="39073"/>
                  </a:lnTo>
                  <a:lnTo>
                    <a:pt x="20" y="39749"/>
                  </a:lnTo>
                  <a:lnTo>
                    <a:pt x="57" y="40405"/>
                  </a:lnTo>
                  <a:lnTo>
                    <a:pt x="132" y="41025"/>
                  </a:lnTo>
                  <a:lnTo>
                    <a:pt x="207" y="41625"/>
                  </a:lnTo>
                  <a:lnTo>
                    <a:pt x="320" y="42207"/>
                  </a:lnTo>
                  <a:lnTo>
                    <a:pt x="470" y="42733"/>
                  </a:lnTo>
                  <a:lnTo>
                    <a:pt x="639" y="43239"/>
                  </a:lnTo>
                  <a:lnTo>
                    <a:pt x="827" y="43708"/>
                  </a:lnTo>
                  <a:lnTo>
                    <a:pt x="1052" y="44159"/>
                  </a:lnTo>
                  <a:lnTo>
                    <a:pt x="1183" y="44365"/>
                  </a:lnTo>
                  <a:lnTo>
                    <a:pt x="1314" y="44553"/>
                  </a:lnTo>
                  <a:lnTo>
                    <a:pt x="1446" y="44741"/>
                  </a:lnTo>
                  <a:lnTo>
                    <a:pt x="1596" y="44909"/>
                  </a:lnTo>
                  <a:lnTo>
                    <a:pt x="1746" y="45078"/>
                  </a:lnTo>
                  <a:lnTo>
                    <a:pt x="1915" y="45228"/>
                  </a:lnTo>
                  <a:lnTo>
                    <a:pt x="2084" y="45379"/>
                  </a:lnTo>
                  <a:lnTo>
                    <a:pt x="2253" y="45510"/>
                  </a:lnTo>
                  <a:lnTo>
                    <a:pt x="2440" y="45641"/>
                  </a:lnTo>
                  <a:lnTo>
                    <a:pt x="2647" y="45754"/>
                  </a:lnTo>
                  <a:lnTo>
                    <a:pt x="2647" y="45754"/>
                  </a:lnTo>
                  <a:lnTo>
                    <a:pt x="3097" y="45979"/>
                  </a:lnTo>
                  <a:lnTo>
                    <a:pt x="3529" y="46167"/>
                  </a:lnTo>
                  <a:lnTo>
                    <a:pt x="3961" y="46317"/>
                  </a:lnTo>
                  <a:lnTo>
                    <a:pt x="4373" y="46430"/>
                  </a:lnTo>
                  <a:lnTo>
                    <a:pt x="4786" y="46523"/>
                  </a:lnTo>
                  <a:lnTo>
                    <a:pt x="5180" y="46561"/>
                  </a:lnTo>
                  <a:lnTo>
                    <a:pt x="5575" y="46580"/>
                  </a:lnTo>
                  <a:lnTo>
                    <a:pt x="5950" y="46561"/>
                  </a:lnTo>
                  <a:lnTo>
                    <a:pt x="6325" y="46505"/>
                  </a:lnTo>
                  <a:lnTo>
                    <a:pt x="6682" y="46411"/>
                  </a:lnTo>
                  <a:lnTo>
                    <a:pt x="7038" y="46298"/>
                  </a:lnTo>
                  <a:lnTo>
                    <a:pt x="7376" y="46148"/>
                  </a:lnTo>
                  <a:lnTo>
                    <a:pt x="7714" y="45960"/>
                  </a:lnTo>
                  <a:lnTo>
                    <a:pt x="8033" y="45754"/>
                  </a:lnTo>
                  <a:lnTo>
                    <a:pt x="8352" y="45510"/>
                  </a:lnTo>
                  <a:lnTo>
                    <a:pt x="8671" y="45228"/>
                  </a:lnTo>
                  <a:lnTo>
                    <a:pt x="8971" y="44947"/>
                  </a:lnTo>
                  <a:lnTo>
                    <a:pt x="9272" y="44609"/>
                  </a:lnTo>
                  <a:lnTo>
                    <a:pt x="9553" y="44253"/>
                  </a:lnTo>
                  <a:lnTo>
                    <a:pt x="9835" y="43877"/>
                  </a:lnTo>
                  <a:lnTo>
                    <a:pt x="10116" y="43483"/>
                  </a:lnTo>
                  <a:lnTo>
                    <a:pt x="10379" y="43052"/>
                  </a:lnTo>
                  <a:lnTo>
                    <a:pt x="10642" y="42582"/>
                  </a:lnTo>
                  <a:lnTo>
                    <a:pt x="10904" y="42113"/>
                  </a:lnTo>
                  <a:lnTo>
                    <a:pt x="11167" y="41607"/>
                  </a:lnTo>
                  <a:lnTo>
                    <a:pt x="11411" y="41081"/>
                  </a:lnTo>
                  <a:lnTo>
                    <a:pt x="11655" y="40537"/>
                  </a:lnTo>
                  <a:lnTo>
                    <a:pt x="11880" y="39955"/>
                  </a:lnTo>
                  <a:lnTo>
                    <a:pt x="12124" y="39373"/>
                  </a:lnTo>
                  <a:lnTo>
                    <a:pt x="12349" y="38754"/>
                  </a:lnTo>
                  <a:lnTo>
                    <a:pt x="12781" y="37478"/>
                  </a:lnTo>
                  <a:lnTo>
                    <a:pt x="13213" y="36127"/>
                  </a:lnTo>
                  <a:lnTo>
                    <a:pt x="13625" y="34700"/>
                  </a:lnTo>
                  <a:lnTo>
                    <a:pt x="14038" y="33199"/>
                  </a:lnTo>
                  <a:lnTo>
                    <a:pt x="14432" y="31660"/>
                  </a:lnTo>
                  <a:lnTo>
                    <a:pt x="14808" y="30046"/>
                  </a:lnTo>
                  <a:lnTo>
                    <a:pt x="15202" y="28395"/>
                  </a:lnTo>
                  <a:lnTo>
                    <a:pt x="15577" y="26687"/>
                  </a:lnTo>
                  <a:lnTo>
                    <a:pt x="15953" y="24942"/>
                  </a:lnTo>
                  <a:lnTo>
                    <a:pt x="16703" y="21357"/>
                  </a:lnTo>
                  <a:lnTo>
                    <a:pt x="17473" y="17660"/>
                  </a:lnTo>
                  <a:lnTo>
                    <a:pt x="18280" y="13907"/>
                  </a:lnTo>
                  <a:lnTo>
                    <a:pt x="18693" y="12011"/>
                  </a:lnTo>
                  <a:lnTo>
                    <a:pt x="19124" y="10116"/>
                  </a:lnTo>
                  <a:lnTo>
                    <a:pt x="19124" y="10116"/>
                  </a:lnTo>
                  <a:lnTo>
                    <a:pt x="19331" y="9196"/>
                  </a:lnTo>
                  <a:lnTo>
                    <a:pt x="19518" y="8333"/>
                  </a:lnTo>
                  <a:lnTo>
                    <a:pt x="19668" y="7507"/>
                  </a:lnTo>
                  <a:lnTo>
                    <a:pt x="19781" y="6738"/>
                  </a:lnTo>
                  <a:lnTo>
                    <a:pt x="19894" y="6025"/>
                  </a:lnTo>
                  <a:lnTo>
                    <a:pt x="19950" y="5349"/>
                  </a:lnTo>
                  <a:lnTo>
                    <a:pt x="20006" y="4730"/>
                  </a:lnTo>
                  <a:lnTo>
                    <a:pt x="20025" y="4148"/>
                  </a:lnTo>
                  <a:lnTo>
                    <a:pt x="20044" y="3623"/>
                  </a:lnTo>
                  <a:lnTo>
                    <a:pt x="20025" y="3116"/>
                  </a:lnTo>
                  <a:lnTo>
                    <a:pt x="19969" y="2665"/>
                  </a:lnTo>
                  <a:lnTo>
                    <a:pt x="19912" y="2253"/>
                  </a:lnTo>
                  <a:lnTo>
                    <a:pt x="19837" y="1877"/>
                  </a:lnTo>
                  <a:lnTo>
                    <a:pt x="19743" y="1539"/>
                  </a:lnTo>
                  <a:lnTo>
                    <a:pt x="19631" y="1239"/>
                  </a:lnTo>
                  <a:lnTo>
                    <a:pt x="19499" y="976"/>
                  </a:lnTo>
                  <a:lnTo>
                    <a:pt x="19349" y="751"/>
                  </a:lnTo>
                  <a:lnTo>
                    <a:pt x="19180" y="564"/>
                  </a:lnTo>
                  <a:lnTo>
                    <a:pt x="19012" y="395"/>
                  </a:lnTo>
                  <a:lnTo>
                    <a:pt x="18824" y="263"/>
                  </a:lnTo>
                  <a:lnTo>
                    <a:pt x="18617" y="151"/>
                  </a:lnTo>
                  <a:lnTo>
                    <a:pt x="18392" y="76"/>
                  </a:lnTo>
                  <a:lnTo>
                    <a:pt x="18167" y="19"/>
                  </a:lnTo>
                  <a:lnTo>
                    <a:pt x="17942" y="1"/>
                  </a:lnTo>
                  <a:lnTo>
                    <a:pt x="17679" y="1"/>
                  </a:lnTo>
                  <a:lnTo>
                    <a:pt x="17435" y="19"/>
                  </a:lnTo>
                  <a:lnTo>
                    <a:pt x="17172" y="76"/>
                  </a:lnTo>
                  <a:lnTo>
                    <a:pt x="16891" y="132"/>
                  </a:lnTo>
                  <a:lnTo>
                    <a:pt x="16609" y="226"/>
                  </a:lnTo>
                  <a:lnTo>
                    <a:pt x="16328" y="320"/>
                  </a:lnTo>
                  <a:lnTo>
                    <a:pt x="16046" y="451"/>
                  </a:lnTo>
                  <a:lnTo>
                    <a:pt x="15746" y="582"/>
                  </a:lnTo>
                  <a:lnTo>
                    <a:pt x="15146" y="901"/>
                  </a:lnTo>
                  <a:lnTo>
                    <a:pt x="14545" y="1277"/>
                  </a:lnTo>
                  <a:lnTo>
                    <a:pt x="13945" y="1671"/>
                  </a:lnTo>
                  <a:lnTo>
                    <a:pt x="13344" y="2121"/>
                  </a:lnTo>
                  <a:lnTo>
                    <a:pt x="12743" y="2572"/>
                  </a:lnTo>
                  <a:lnTo>
                    <a:pt x="12180" y="3041"/>
                  </a:lnTo>
                  <a:lnTo>
                    <a:pt x="11636" y="3510"/>
                  </a:lnTo>
                  <a:lnTo>
                    <a:pt x="11111" y="3979"/>
                  </a:lnTo>
                  <a:lnTo>
                    <a:pt x="10210" y="4824"/>
                  </a:lnTo>
                  <a:lnTo>
                    <a:pt x="9478" y="5537"/>
                  </a:lnTo>
                  <a:lnTo>
                    <a:pt x="9028" y="6025"/>
                  </a:lnTo>
                  <a:lnTo>
                    <a:pt x="8859" y="619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
            <p:cNvSpPr/>
            <p:nvPr/>
          </p:nvSpPr>
          <p:spPr>
            <a:xfrm>
              <a:off x="3717325" y="2928325"/>
              <a:ext cx="1030775" cy="849700"/>
            </a:xfrm>
            <a:custGeom>
              <a:avLst/>
              <a:gdLst/>
              <a:ahLst/>
              <a:cxnLst/>
              <a:rect l="l" t="t" r="r" b="b"/>
              <a:pathLst>
                <a:path w="41231" h="33988" extrusionOk="0">
                  <a:moveTo>
                    <a:pt x="12518" y="1"/>
                  </a:moveTo>
                  <a:lnTo>
                    <a:pt x="12480" y="38"/>
                  </a:lnTo>
                  <a:lnTo>
                    <a:pt x="12442" y="76"/>
                  </a:lnTo>
                  <a:lnTo>
                    <a:pt x="12424" y="151"/>
                  </a:lnTo>
                  <a:lnTo>
                    <a:pt x="12386" y="226"/>
                  </a:lnTo>
                  <a:lnTo>
                    <a:pt x="12367" y="489"/>
                  </a:lnTo>
                  <a:lnTo>
                    <a:pt x="12367" y="845"/>
                  </a:lnTo>
                  <a:lnTo>
                    <a:pt x="12386" y="1314"/>
                  </a:lnTo>
                  <a:lnTo>
                    <a:pt x="12424" y="1896"/>
                  </a:lnTo>
                  <a:lnTo>
                    <a:pt x="12518" y="2609"/>
                  </a:lnTo>
                  <a:lnTo>
                    <a:pt x="12611" y="3454"/>
                  </a:lnTo>
                  <a:lnTo>
                    <a:pt x="12761" y="4449"/>
                  </a:lnTo>
                  <a:lnTo>
                    <a:pt x="12949" y="5575"/>
                  </a:lnTo>
                  <a:lnTo>
                    <a:pt x="12123" y="5143"/>
                  </a:lnTo>
                  <a:lnTo>
                    <a:pt x="10097" y="4073"/>
                  </a:lnTo>
                  <a:lnTo>
                    <a:pt x="8839" y="3416"/>
                  </a:lnTo>
                  <a:lnTo>
                    <a:pt x="7544" y="2760"/>
                  </a:lnTo>
                  <a:lnTo>
                    <a:pt x="6268" y="2121"/>
                  </a:lnTo>
                  <a:lnTo>
                    <a:pt x="5105" y="1577"/>
                  </a:lnTo>
                  <a:lnTo>
                    <a:pt x="4598" y="1352"/>
                  </a:lnTo>
                  <a:lnTo>
                    <a:pt x="4129" y="1164"/>
                  </a:lnTo>
                  <a:lnTo>
                    <a:pt x="3753" y="1014"/>
                  </a:lnTo>
                  <a:lnTo>
                    <a:pt x="3453" y="920"/>
                  </a:lnTo>
                  <a:lnTo>
                    <a:pt x="3228" y="883"/>
                  </a:lnTo>
                  <a:lnTo>
                    <a:pt x="3172" y="902"/>
                  </a:lnTo>
                  <a:lnTo>
                    <a:pt x="3115" y="920"/>
                  </a:lnTo>
                  <a:lnTo>
                    <a:pt x="3115" y="958"/>
                  </a:lnTo>
                  <a:lnTo>
                    <a:pt x="3115" y="1014"/>
                  </a:lnTo>
                  <a:lnTo>
                    <a:pt x="3172" y="1089"/>
                  </a:lnTo>
                  <a:lnTo>
                    <a:pt x="3247" y="1183"/>
                  </a:lnTo>
                  <a:lnTo>
                    <a:pt x="3491" y="1427"/>
                  </a:lnTo>
                  <a:lnTo>
                    <a:pt x="3885" y="1765"/>
                  </a:lnTo>
                  <a:lnTo>
                    <a:pt x="4429" y="2197"/>
                  </a:lnTo>
                  <a:lnTo>
                    <a:pt x="5142" y="2741"/>
                  </a:lnTo>
                  <a:lnTo>
                    <a:pt x="6024" y="3360"/>
                  </a:lnTo>
                  <a:lnTo>
                    <a:pt x="7094" y="4111"/>
                  </a:lnTo>
                  <a:lnTo>
                    <a:pt x="8351" y="4974"/>
                  </a:lnTo>
                  <a:lnTo>
                    <a:pt x="9815" y="5969"/>
                  </a:lnTo>
                  <a:lnTo>
                    <a:pt x="9815" y="5969"/>
                  </a:lnTo>
                  <a:lnTo>
                    <a:pt x="8971" y="5537"/>
                  </a:lnTo>
                  <a:lnTo>
                    <a:pt x="6887" y="4505"/>
                  </a:lnTo>
                  <a:lnTo>
                    <a:pt x="5611" y="3886"/>
                  </a:lnTo>
                  <a:lnTo>
                    <a:pt x="4279" y="3266"/>
                  </a:lnTo>
                  <a:lnTo>
                    <a:pt x="3003" y="2684"/>
                  </a:lnTo>
                  <a:lnTo>
                    <a:pt x="2402" y="2422"/>
                  </a:lnTo>
                  <a:lnTo>
                    <a:pt x="1839" y="2197"/>
                  </a:lnTo>
                  <a:lnTo>
                    <a:pt x="1333" y="2009"/>
                  </a:lnTo>
                  <a:lnTo>
                    <a:pt x="901" y="1859"/>
                  </a:lnTo>
                  <a:lnTo>
                    <a:pt x="544" y="1765"/>
                  </a:lnTo>
                  <a:lnTo>
                    <a:pt x="263" y="1709"/>
                  </a:lnTo>
                  <a:lnTo>
                    <a:pt x="150" y="1709"/>
                  </a:lnTo>
                  <a:lnTo>
                    <a:pt x="75" y="1727"/>
                  </a:lnTo>
                  <a:lnTo>
                    <a:pt x="38" y="1765"/>
                  </a:lnTo>
                  <a:lnTo>
                    <a:pt x="0" y="1802"/>
                  </a:lnTo>
                  <a:lnTo>
                    <a:pt x="19" y="1877"/>
                  </a:lnTo>
                  <a:lnTo>
                    <a:pt x="56" y="1953"/>
                  </a:lnTo>
                  <a:lnTo>
                    <a:pt x="131" y="2065"/>
                  </a:lnTo>
                  <a:lnTo>
                    <a:pt x="244" y="2197"/>
                  </a:lnTo>
                  <a:lnTo>
                    <a:pt x="563" y="2516"/>
                  </a:lnTo>
                  <a:lnTo>
                    <a:pt x="1032" y="2910"/>
                  </a:lnTo>
                  <a:lnTo>
                    <a:pt x="1652" y="3416"/>
                  </a:lnTo>
                  <a:lnTo>
                    <a:pt x="2459" y="4017"/>
                  </a:lnTo>
                  <a:lnTo>
                    <a:pt x="3453" y="4749"/>
                  </a:lnTo>
                  <a:lnTo>
                    <a:pt x="4654" y="5575"/>
                  </a:lnTo>
                  <a:lnTo>
                    <a:pt x="6043" y="6532"/>
                  </a:lnTo>
                  <a:lnTo>
                    <a:pt x="7657" y="7601"/>
                  </a:lnTo>
                  <a:lnTo>
                    <a:pt x="6981" y="7207"/>
                  </a:lnTo>
                  <a:lnTo>
                    <a:pt x="5367" y="6231"/>
                  </a:lnTo>
                  <a:lnTo>
                    <a:pt x="4354" y="5668"/>
                  </a:lnTo>
                  <a:lnTo>
                    <a:pt x="3322" y="5087"/>
                  </a:lnTo>
                  <a:lnTo>
                    <a:pt x="2327" y="4561"/>
                  </a:lnTo>
                  <a:lnTo>
                    <a:pt x="1858" y="4317"/>
                  </a:lnTo>
                  <a:lnTo>
                    <a:pt x="1408" y="4129"/>
                  </a:lnTo>
                  <a:lnTo>
                    <a:pt x="1032" y="3961"/>
                  </a:lnTo>
                  <a:lnTo>
                    <a:pt x="676" y="3829"/>
                  </a:lnTo>
                  <a:lnTo>
                    <a:pt x="394" y="3754"/>
                  </a:lnTo>
                  <a:lnTo>
                    <a:pt x="282" y="3735"/>
                  </a:lnTo>
                  <a:lnTo>
                    <a:pt x="188" y="3717"/>
                  </a:lnTo>
                  <a:lnTo>
                    <a:pt x="113" y="3735"/>
                  </a:lnTo>
                  <a:lnTo>
                    <a:pt x="56" y="3754"/>
                  </a:lnTo>
                  <a:lnTo>
                    <a:pt x="19" y="3792"/>
                  </a:lnTo>
                  <a:lnTo>
                    <a:pt x="0" y="3848"/>
                  </a:lnTo>
                  <a:lnTo>
                    <a:pt x="19" y="3923"/>
                  </a:lnTo>
                  <a:lnTo>
                    <a:pt x="56" y="4017"/>
                  </a:lnTo>
                  <a:lnTo>
                    <a:pt x="113" y="4129"/>
                  </a:lnTo>
                  <a:lnTo>
                    <a:pt x="188" y="4261"/>
                  </a:lnTo>
                  <a:lnTo>
                    <a:pt x="450" y="4580"/>
                  </a:lnTo>
                  <a:lnTo>
                    <a:pt x="826" y="4993"/>
                  </a:lnTo>
                  <a:lnTo>
                    <a:pt x="1333" y="5499"/>
                  </a:lnTo>
                  <a:lnTo>
                    <a:pt x="1971" y="6119"/>
                  </a:lnTo>
                  <a:lnTo>
                    <a:pt x="2759" y="6832"/>
                  </a:lnTo>
                  <a:lnTo>
                    <a:pt x="3697" y="7658"/>
                  </a:lnTo>
                  <a:lnTo>
                    <a:pt x="4804" y="8596"/>
                  </a:lnTo>
                  <a:lnTo>
                    <a:pt x="6081" y="9647"/>
                  </a:lnTo>
                  <a:lnTo>
                    <a:pt x="5705" y="9403"/>
                  </a:lnTo>
                  <a:lnTo>
                    <a:pt x="4786" y="8821"/>
                  </a:lnTo>
                  <a:lnTo>
                    <a:pt x="4223" y="8483"/>
                  </a:lnTo>
                  <a:lnTo>
                    <a:pt x="3641" y="8146"/>
                  </a:lnTo>
                  <a:lnTo>
                    <a:pt x="3078" y="7845"/>
                  </a:lnTo>
                  <a:lnTo>
                    <a:pt x="2590" y="7601"/>
                  </a:lnTo>
                  <a:lnTo>
                    <a:pt x="2383" y="7508"/>
                  </a:lnTo>
                  <a:lnTo>
                    <a:pt x="2215" y="7451"/>
                  </a:lnTo>
                  <a:lnTo>
                    <a:pt x="2064" y="7432"/>
                  </a:lnTo>
                  <a:lnTo>
                    <a:pt x="1971" y="7432"/>
                  </a:lnTo>
                  <a:lnTo>
                    <a:pt x="1933" y="7451"/>
                  </a:lnTo>
                  <a:lnTo>
                    <a:pt x="1914" y="7470"/>
                  </a:lnTo>
                  <a:lnTo>
                    <a:pt x="1914" y="7508"/>
                  </a:lnTo>
                  <a:lnTo>
                    <a:pt x="1914" y="7564"/>
                  </a:lnTo>
                  <a:lnTo>
                    <a:pt x="1971" y="7695"/>
                  </a:lnTo>
                  <a:lnTo>
                    <a:pt x="2083" y="7883"/>
                  </a:lnTo>
                  <a:lnTo>
                    <a:pt x="2271" y="8108"/>
                  </a:lnTo>
                  <a:lnTo>
                    <a:pt x="2515" y="8408"/>
                  </a:lnTo>
                  <a:lnTo>
                    <a:pt x="2853" y="8765"/>
                  </a:lnTo>
                  <a:lnTo>
                    <a:pt x="3265" y="9178"/>
                  </a:lnTo>
                  <a:lnTo>
                    <a:pt x="3753" y="9666"/>
                  </a:lnTo>
                  <a:lnTo>
                    <a:pt x="4354" y="10210"/>
                  </a:lnTo>
                  <a:lnTo>
                    <a:pt x="5818" y="11561"/>
                  </a:lnTo>
                  <a:lnTo>
                    <a:pt x="6568" y="12218"/>
                  </a:lnTo>
                  <a:lnTo>
                    <a:pt x="7432" y="12969"/>
                  </a:lnTo>
                  <a:lnTo>
                    <a:pt x="9421" y="14620"/>
                  </a:lnTo>
                  <a:lnTo>
                    <a:pt x="11748" y="16516"/>
                  </a:lnTo>
                  <a:lnTo>
                    <a:pt x="14375" y="18599"/>
                  </a:lnTo>
                  <a:lnTo>
                    <a:pt x="17266" y="20851"/>
                  </a:lnTo>
                  <a:lnTo>
                    <a:pt x="20362" y="23234"/>
                  </a:lnTo>
                  <a:lnTo>
                    <a:pt x="23646" y="25711"/>
                  </a:lnTo>
                  <a:lnTo>
                    <a:pt x="27043" y="28264"/>
                  </a:lnTo>
                  <a:lnTo>
                    <a:pt x="27625" y="28770"/>
                  </a:lnTo>
                  <a:lnTo>
                    <a:pt x="28375" y="29408"/>
                  </a:lnTo>
                  <a:lnTo>
                    <a:pt x="29239" y="30121"/>
                  </a:lnTo>
                  <a:lnTo>
                    <a:pt x="30196" y="30891"/>
                  </a:lnTo>
                  <a:lnTo>
                    <a:pt x="31209" y="31660"/>
                  </a:lnTo>
                  <a:lnTo>
                    <a:pt x="31716" y="32017"/>
                  </a:lnTo>
                  <a:lnTo>
                    <a:pt x="32223" y="32374"/>
                  </a:lnTo>
                  <a:lnTo>
                    <a:pt x="32729" y="32711"/>
                  </a:lnTo>
                  <a:lnTo>
                    <a:pt x="33236" y="33030"/>
                  </a:lnTo>
                  <a:lnTo>
                    <a:pt x="33724" y="33312"/>
                  </a:lnTo>
                  <a:lnTo>
                    <a:pt x="34193" y="33556"/>
                  </a:lnTo>
                  <a:lnTo>
                    <a:pt x="34475" y="33668"/>
                  </a:lnTo>
                  <a:lnTo>
                    <a:pt x="34869" y="33781"/>
                  </a:lnTo>
                  <a:lnTo>
                    <a:pt x="35319" y="33894"/>
                  </a:lnTo>
                  <a:lnTo>
                    <a:pt x="35863" y="33987"/>
                  </a:lnTo>
                  <a:lnTo>
                    <a:pt x="35920" y="33894"/>
                  </a:lnTo>
                  <a:lnTo>
                    <a:pt x="36839" y="32186"/>
                  </a:lnTo>
                  <a:lnTo>
                    <a:pt x="37290" y="31323"/>
                  </a:lnTo>
                  <a:lnTo>
                    <a:pt x="37740" y="30422"/>
                  </a:lnTo>
                  <a:lnTo>
                    <a:pt x="38172" y="29521"/>
                  </a:lnTo>
                  <a:lnTo>
                    <a:pt x="38603" y="28601"/>
                  </a:lnTo>
                  <a:lnTo>
                    <a:pt x="39016" y="27682"/>
                  </a:lnTo>
                  <a:lnTo>
                    <a:pt x="39392" y="26743"/>
                  </a:lnTo>
                  <a:lnTo>
                    <a:pt x="39748" y="25805"/>
                  </a:lnTo>
                  <a:lnTo>
                    <a:pt x="40086" y="24848"/>
                  </a:lnTo>
                  <a:lnTo>
                    <a:pt x="40386" y="23891"/>
                  </a:lnTo>
                  <a:lnTo>
                    <a:pt x="40630" y="22915"/>
                  </a:lnTo>
                  <a:lnTo>
                    <a:pt x="40855" y="21939"/>
                  </a:lnTo>
                  <a:lnTo>
                    <a:pt x="40949" y="21451"/>
                  </a:lnTo>
                  <a:lnTo>
                    <a:pt x="41024" y="20963"/>
                  </a:lnTo>
                  <a:lnTo>
                    <a:pt x="41099" y="20475"/>
                  </a:lnTo>
                  <a:lnTo>
                    <a:pt x="41156" y="19987"/>
                  </a:lnTo>
                  <a:lnTo>
                    <a:pt x="41212" y="19499"/>
                  </a:lnTo>
                  <a:lnTo>
                    <a:pt x="41231" y="19012"/>
                  </a:lnTo>
                  <a:lnTo>
                    <a:pt x="37609" y="20006"/>
                  </a:lnTo>
                  <a:lnTo>
                    <a:pt x="15126" y="6213"/>
                  </a:lnTo>
                  <a:lnTo>
                    <a:pt x="14938" y="5650"/>
                  </a:lnTo>
                  <a:lnTo>
                    <a:pt x="14488" y="4298"/>
                  </a:lnTo>
                  <a:lnTo>
                    <a:pt x="14188" y="3454"/>
                  </a:lnTo>
                  <a:lnTo>
                    <a:pt x="13869" y="2609"/>
                  </a:lnTo>
                  <a:lnTo>
                    <a:pt x="13550" y="1784"/>
                  </a:lnTo>
                  <a:lnTo>
                    <a:pt x="13249" y="1052"/>
                  </a:lnTo>
                  <a:lnTo>
                    <a:pt x="13099" y="751"/>
                  </a:lnTo>
                  <a:lnTo>
                    <a:pt x="12949" y="470"/>
                  </a:lnTo>
                  <a:lnTo>
                    <a:pt x="12818" y="264"/>
                  </a:lnTo>
                  <a:lnTo>
                    <a:pt x="12705" y="113"/>
                  </a:lnTo>
                  <a:lnTo>
                    <a:pt x="12649" y="57"/>
                  </a:lnTo>
                  <a:lnTo>
                    <a:pt x="12593" y="20"/>
                  </a:lnTo>
                  <a:lnTo>
                    <a:pt x="12555" y="1"/>
                  </a:lnTo>
                  <a:close/>
                </a:path>
              </a:pathLst>
            </a:custGeom>
            <a:solidFill>
              <a:srgbClr val="8440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
            <p:cNvSpPr/>
            <p:nvPr/>
          </p:nvSpPr>
          <p:spPr>
            <a:xfrm>
              <a:off x="3717325" y="2928325"/>
              <a:ext cx="1030775" cy="849700"/>
            </a:xfrm>
            <a:custGeom>
              <a:avLst/>
              <a:gdLst/>
              <a:ahLst/>
              <a:cxnLst/>
              <a:rect l="l" t="t" r="r" b="b"/>
              <a:pathLst>
                <a:path w="41231" h="33988" fill="none" extrusionOk="0">
                  <a:moveTo>
                    <a:pt x="35920" y="33894"/>
                  </a:moveTo>
                  <a:lnTo>
                    <a:pt x="35920" y="33894"/>
                  </a:lnTo>
                  <a:lnTo>
                    <a:pt x="36839" y="32186"/>
                  </a:lnTo>
                  <a:lnTo>
                    <a:pt x="37290" y="31323"/>
                  </a:lnTo>
                  <a:lnTo>
                    <a:pt x="37740" y="30422"/>
                  </a:lnTo>
                  <a:lnTo>
                    <a:pt x="38172" y="29521"/>
                  </a:lnTo>
                  <a:lnTo>
                    <a:pt x="38603" y="28601"/>
                  </a:lnTo>
                  <a:lnTo>
                    <a:pt x="39016" y="27682"/>
                  </a:lnTo>
                  <a:lnTo>
                    <a:pt x="39392" y="26743"/>
                  </a:lnTo>
                  <a:lnTo>
                    <a:pt x="39748" y="25805"/>
                  </a:lnTo>
                  <a:lnTo>
                    <a:pt x="40086" y="24848"/>
                  </a:lnTo>
                  <a:lnTo>
                    <a:pt x="40386" y="23891"/>
                  </a:lnTo>
                  <a:lnTo>
                    <a:pt x="40630" y="22915"/>
                  </a:lnTo>
                  <a:lnTo>
                    <a:pt x="40855" y="21939"/>
                  </a:lnTo>
                  <a:lnTo>
                    <a:pt x="40949" y="21451"/>
                  </a:lnTo>
                  <a:lnTo>
                    <a:pt x="41024" y="20963"/>
                  </a:lnTo>
                  <a:lnTo>
                    <a:pt x="41099" y="20475"/>
                  </a:lnTo>
                  <a:lnTo>
                    <a:pt x="41156" y="19987"/>
                  </a:lnTo>
                  <a:lnTo>
                    <a:pt x="41212" y="19499"/>
                  </a:lnTo>
                  <a:lnTo>
                    <a:pt x="41231" y="19012"/>
                  </a:lnTo>
                  <a:lnTo>
                    <a:pt x="37609" y="20006"/>
                  </a:lnTo>
                  <a:lnTo>
                    <a:pt x="15126" y="6213"/>
                  </a:lnTo>
                  <a:lnTo>
                    <a:pt x="15126" y="6213"/>
                  </a:lnTo>
                  <a:lnTo>
                    <a:pt x="14938" y="5650"/>
                  </a:lnTo>
                  <a:lnTo>
                    <a:pt x="14488" y="4298"/>
                  </a:lnTo>
                  <a:lnTo>
                    <a:pt x="14188" y="3454"/>
                  </a:lnTo>
                  <a:lnTo>
                    <a:pt x="13869" y="2609"/>
                  </a:lnTo>
                  <a:lnTo>
                    <a:pt x="13550" y="1784"/>
                  </a:lnTo>
                  <a:lnTo>
                    <a:pt x="13249" y="1052"/>
                  </a:lnTo>
                  <a:lnTo>
                    <a:pt x="13099" y="751"/>
                  </a:lnTo>
                  <a:lnTo>
                    <a:pt x="12949" y="470"/>
                  </a:lnTo>
                  <a:lnTo>
                    <a:pt x="12818" y="264"/>
                  </a:lnTo>
                  <a:lnTo>
                    <a:pt x="12705" y="113"/>
                  </a:lnTo>
                  <a:lnTo>
                    <a:pt x="12649" y="57"/>
                  </a:lnTo>
                  <a:lnTo>
                    <a:pt x="12593" y="20"/>
                  </a:lnTo>
                  <a:lnTo>
                    <a:pt x="12555" y="1"/>
                  </a:lnTo>
                  <a:lnTo>
                    <a:pt x="12518" y="1"/>
                  </a:lnTo>
                  <a:lnTo>
                    <a:pt x="12480" y="38"/>
                  </a:lnTo>
                  <a:lnTo>
                    <a:pt x="12442" y="76"/>
                  </a:lnTo>
                  <a:lnTo>
                    <a:pt x="12424" y="151"/>
                  </a:lnTo>
                  <a:lnTo>
                    <a:pt x="12386" y="226"/>
                  </a:lnTo>
                  <a:lnTo>
                    <a:pt x="12367" y="489"/>
                  </a:lnTo>
                  <a:lnTo>
                    <a:pt x="12367" y="845"/>
                  </a:lnTo>
                  <a:lnTo>
                    <a:pt x="12386" y="1314"/>
                  </a:lnTo>
                  <a:lnTo>
                    <a:pt x="12424" y="1896"/>
                  </a:lnTo>
                  <a:lnTo>
                    <a:pt x="12518" y="2609"/>
                  </a:lnTo>
                  <a:lnTo>
                    <a:pt x="12611" y="3454"/>
                  </a:lnTo>
                  <a:lnTo>
                    <a:pt x="12761" y="4449"/>
                  </a:lnTo>
                  <a:lnTo>
                    <a:pt x="12949" y="5575"/>
                  </a:lnTo>
                  <a:lnTo>
                    <a:pt x="12949" y="5575"/>
                  </a:lnTo>
                  <a:lnTo>
                    <a:pt x="12123" y="5143"/>
                  </a:lnTo>
                  <a:lnTo>
                    <a:pt x="10097" y="4073"/>
                  </a:lnTo>
                  <a:lnTo>
                    <a:pt x="8839" y="3416"/>
                  </a:lnTo>
                  <a:lnTo>
                    <a:pt x="7544" y="2760"/>
                  </a:lnTo>
                  <a:lnTo>
                    <a:pt x="6268" y="2121"/>
                  </a:lnTo>
                  <a:lnTo>
                    <a:pt x="5105" y="1577"/>
                  </a:lnTo>
                  <a:lnTo>
                    <a:pt x="4598" y="1352"/>
                  </a:lnTo>
                  <a:lnTo>
                    <a:pt x="4129" y="1164"/>
                  </a:lnTo>
                  <a:lnTo>
                    <a:pt x="3753" y="1014"/>
                  </a:lnTo>
                  <a:lnTo>
                    <a:pt x="3453" y="920"/>
                  </a:lnTo>
                  <a:lnTo>
                    <a:pt x="3228" y="883"/>
                  </a:lnTo>
                  <a:lnTo>
                    <a:pt x="3172" y="902"/>
                  </a:lnTo>
                  <a:lnTo>
                    <a:pt x="3115" y="920"/>
                  </a:lnTo>
                  <a:lnTo>
                    <a:pt x="3115" y="958"/>
                  </a:lnTo>
                  <a:lnTo>
                    <a:pt x="3115" y="1014"/>
                  </a:lnTo>
                  <a:lnTo>
                    <a:pt x="3172" y="1089"/>
                  </a:lnTo>
                  <a:lnTo>
                    <a:pt x="3247" y="1183"/>
                  </a:lnTo>
                  <a:lnTo>
                    <a:pt x="3491" y="1427"/>
                  </a:lnTo>
                  <a:lnTo>
                    <a:pt x="3885" y="1765"/>
                  </a:lnTo>
                  <a:lnTo>
                    <a:pt x="4429" y="2197"/>
                  </a:lnTo>
                  <a:lnTo>
                    <a:pt x="5142" y="2741"/>
                  </a:lnTo>
                  <a:lnTo>
                    <a:pt x="6024" y="3360"/>
                  </a:lnTo>
                  <a:lnTo>
                    <a:pt x="7094" y="4111"/>
                  </a:lnTo>
                  <a:lnTo>
                    <a:pt x="8351" y="4974"/>
                  </a:lnTo>
                  <a:lnTo>
                    <a:pt x="9815" y="5969"/>
                  </a:lnTo>
                  <a:lnTo>
                    <a:pt x="9815" y="5969"/>
                  </a:lnTo>
                  <a:lnTo>
                    <a:pt x="8971" y="5537"/>
                  </a:lnTo>
                  <a:lnTo>
                    <a:pt x="6887" y="4505"/>
                  </a:lnTo>
                  <a:lnTo>
                    <a:pt x="5611" y="3886"/>
                  </a:lnTo>
                  <a:lnTo>
                    <a:pt x="4279" y="3266"/>
                  </a:lnTo>
                  <a:lnTo>
                    <a:pt x="3003" y="2684"/>
                  </a:lnTo>
                  <a:lnTo>
                    <a:pt x="2402" y="2422"/>
                  </a:lnTo>
                  <a:lnTo>
                    <a:pt x="1839" y="2197"/>
                  </a:lnTo>
                  <a:lnTo>
                    <a:pt x="1333" y="2009"/>
                  </a:lnTo>
                  <a:lnTo>
                    <a:pt x="901" y="1859"/>
                  </a:lnTo>
                  <a:lnTo>
                    <a:pt x="544" y="1765"/>
                  </a:lnTo>
                  <a:lnTo>
                    <a:pt x="263" y="1709"/>
                  </a:lnTo>
                  <a:lnTo>
                    <a:pt x="150" y="1709"/>
                  </a:lnTo>
                  <a:lnTo>
                    <a:pt x="75" y="1727"/>
                  </a:lnTo>
                  <a:lnTo>
                    <a:pt x="38" y="1765"/>
                  </a:lnTo>
                  <a:lnTo>
                    <a:pt x="0" y="1802"/>
                  </a:lnTo>
                  <a:lnTo>
                    <a:pt x="19" y="1877"/>
                  </a:lnTo>
                  <a:lnTo>
                    <a:pt x="56" y="1953"/>
                  </a:lnTo>
                  <a:lnTo>
                    <a:pt x="131" y="2065"/>
                  </a:lnTo>
                  <a:lnTo>
                    <a:pt x="244" y="2197"/>
                  </a:lnTo>
                  <a:lnTo>
                    <a:pt x="563" y="2516"/>
                  </a:lnTo>
                  <a:lnTo>
                    <a:pt x="1032" y="2910"/>
                  </a:lnTo>
                  <a:lnTo>
                    <a:pt x="1652" y="3416"/>
                  </a:lnTo>
                  <a:lnTo>
                    <a:pt x="2459" y="4017"/>
                  </a:lnTo>
                  <a:lnTo>
                    <a:pt x="3453" y="4749"/>
                  </a:lnTo>
                  <a:lnTo>
                    <a:pt x="4654" y="5575"/>
                  </a:lnTo>
                  <a:lnTo>
                    <a:pt x="6043" y="6532"/>
                  </a:lnTo>
                  <a:lnTo>
                    <a:pt x="7657" y="7601"/>
                  </a:lnTo>
                  <a:lnTo>
                    <a:pt x="7657" y="7601"/>
                  </a:lnTo>
                  <a:lnTo>
                    <a:pt x="6981" y="7207"/>
                  </a:lnTo>
                  <a:lnTo>
                    <a:pt x="5367" y="6231"/>
                  </a:lnTo>
                  <a:lnTo>
                    <a:pt x="4354" y="5668"/>
                  </a:lnTo>
                  <a:lnTo>
                    <a:pt x="3322" y="5087"/>
                  </a:lnTo>
                  <a:lnTo>
                    <a:pt x="2327" y="4561"/>
                  </a:lnTo>
                  <a:lnTo>
                    <a:pt x="1858" y="4317"/>
                  </a:lnTo>
                  <a:lnTo>
                    <a:pt x="1408" y="4129"/>
                  </a:lnTo>
                  <a:lnTo>
                    <a:pt x="1032" y="3961"/>
                  </a:lnTo>
                  <a:lnTo>
                    <a:pt x="676" y="3829"/>
                  </a:lnTo>
                  <a:lnTo>
                    <a:pt x="394" y="3754"/>
                  </a:lnTo>
                  <a:lnTo>
                    <a:pt x="282" y="3735"/>
                  </a:lnTo>
                  <a:lnTo>
                    <a:pt x="188" y="3717"/>
                  </a:lnTo>
                  <a:lnTo>
                    <a:pt x="113" y="3735"/>
                  </a:lnTo>
                  <a:lnTo>
                    <a:pt x="56" y="3754"/>
                  </a:lnTo>
                  <a:lnTo>
                    <a:pt x="19" y="3792"/>
                  </a:lnTo>
                  <a:lnTo>
                    <a:pt x="0" y="3848"/>
                  </a:lnTo>
                  <a:lnTo>
                    <a:pt x="19" y="3923"/>
                  </a:lnTo>
                  <a:lnTo>
                    <a:pt x="56" y="4017"/>
                  </a:lnTo>
                  <a:lnTo>
                    <a:pt x="113" y="4129"/>
                  </a:lnTo>
                  <a:lnTo>
                    <a:pt x="188" y="4261"/>
                  </a:lnTo>
                  <a:lnTo>
                    <a:pt x="450" y="4580"/>
                  </a:lnTo>
                  <a:lnTo>
                    <a:pt x="826" y="4993"/>
                  </a:lnTo>
                  <a:lnTo>
                    <a:pt x="1333" y="5499"/>
                  </a:lnTo>
                  <a:lnTo>
                    <a:pt x="1971" y="6119"/>
                  </a:lnTo>
                  <a:lnTo>
                    <a:pt x="2759" y="6832"/>
                  </a:lnTo>
                  <a:lnTo>
                    <a:pt x="3697" y="7658"/>
                  </a:lnTo>
                  <a:lnTo>
                    <a:pt x="4804" y="8596"/>
                  </a:lnTo>
                  <a:lnTo>
                    <a:pt x="6081" y="9647"/>
                  </a:lnTo>
                  <a:lnTo>
                    <a:pt x="6081" y="9647"/>
                  </a:lnTo>
                  <a:lnTo>
                    <a:pt x="5705" y="9403"/>
                  </a:lnTo>
                  <a:lnTo>
                    <a:pt x="4786" y="8821"/>
                  </a:lnTo>
                  <a:lnTo>
                    <a:pt x="4223" y="8483"/>
                  </a:lnTo>
                  <a:lnTo>
                    <a:pt x="3641" y="8146"/>
                  </a:lnTo>
                  <a:lnTo>
                    <a:pt x="3078" y="7845"/>
                  </a:lnTo>
                  <a:lnTo>
                    <a:pt x="2590" y="7601"/>
                  </a:lnTo>
                  <a:lnTo>
                    <a:pt x="2383" y="7508"/>
                  </a:lnTo>
                  <a:lnTo>
                    <a:pt x="2215" y="7451"/>
                  </a:lnTo>
                  <a:lnTo>
                    <a:pt x="2064" y="7432"/>
                  </a:lnTo>
                  <a:lnTo>
                    <a:pt x="1971" y="7432"/>
                  </a:lnTo>
                  <a:lnTo>
                    <a:pt x="1933" y="7451"/>
                  </a:lnTo>
                  <a:lnTo>
                    <a:pt x="1914" y="7470"/>
                  </a:lnTo>
                  <a:lnTo>
                    <a:pt x="1914" y="7508"/>
                  </a:lnTo>
                  <a:lnTo>
                    <a:pt x="1914" y="7564"/>
                  </a:lnTo>
                  <a:lnTo>
                    <a:pt x="1971" y="7695"/>
                  </a:lnTo>
                  <a:lnTo>
                    <a:pt x="2083" y="7883"/>
                  </a:lnTo>
                  <a:lnTo>
                    <a:pt x="2271" y="8108"/>
                  </a:lnTo>
                  <a:lnTo>
                    <a:pt x="2515" y="8408"/>
                  </a:lnTo>
                  <a:lnTo>
                    <a:pt x="2853" y="8765"/>
                  </a:lnTo>
                  <a:lnTo>
                    <a:pt x="3265" y="9178"/>
                  </a:lnTo>
                  <a:lnTo>
                    <a:pt x="3753" y="9666"/>
                  </a:lnTo>
                  <a:lnTo>
                    <a:pt x="4354" y="10210"/>
                  </a:lnTo>
                  <a:lnTo>
                    <a:pt x="5818" y="11561"/>
                  </a:lnTo>
                  <a:lnTo>
                    <a:pt x="5818" y="11561"/>
                  </a:lnTo>
                  <a:lnTo>
                    <a:pt x="6568" y="12218"/>
                  </a:lnTo>
                  <a:lnTo>
                    <a:pt x="7432" y="12969"/>
                  </a:lnTo>
                  <a:lnTo>
                    <a:pt x="9421" y="14620"/>
                  </a:lnTo>
                  <a:lnTo>
                    <a:pt x="11748" y="16516"/>
                  </a:lnTo>
                  <a:lnTo>
                    <a:pt x="14375" y="18599"/>
                  </a:lnTo>
                  <a:lnTo>
                    <a:pt x="17266" y="20851"/>
                  </a:lnTo>
                  <a:lnTo>
                    <a:pt x="20362" y="23234"/>
                  </a:lnTo>
                  <a:lnTo>
                    <a:pt x="23646" y="25711"/>
                  </a:lnTo>
                  <a:lnTo>
                    <a:pt x="27043" y="28264"/>
                  </a:lnTo>
                  <a:lnTo>
                    <a:pt x="27043" y="28264"/>
                  </a:lnTo>
                  <a:lnTo>
                    <a:pt x="27625" y="28770"/>
                  </a:lnTo>
                  <a:lnTo>
                    <a:pt x="28375" y="29408"/>
                  </a:lnTo>
                  <a:lnTo>
                    <a:pt x="29239" y="30121"/>
                  </a:lnTo>
                  <a:lnTo>
                    <a:pt x="30196" y="30891"/>
                  </a:lnTo>
                  <a:lnTo>
                    <a:pt x="31209" y="31660"/>
                  </a:lnTo>
                  <a:lnTo>
                    <a:pt x="31716" y="32017"/>
                  </a:lnTo>
                  <a:lnTo>
                    <a:pt x="32223" y="32374"/>
                  </a:lnTo>
                  <a:lnTo>
                    <a:pt x="32729" y="32711"/>
                  </a:lnTo>
                  <a:lnTo>
                    <a:pt x="33236" y="33030"/>
                  </a:lnTo>
                  <a:lnTo>
                    <a:pt x="33724" y="33312"/>
                  </a:lnTo>
                  <a:lnTo>
                    <a:pt x="34193" y="33556"/>
                  </a:lnTo>
                  <a:lnTo>
                    <a:pt x="34193" y="33556"/>
                  </a:lnTo>
                  <a:lnTo>
                    <a:pt x="34475" y="33668"/>
                  </a:lnTo>
                  <a:lnTo>
                    <a:pt x="34869" y="33781"/>
                  </a:lnTo>
                  <a:lnTo>
                    <a:pt x="35319" y="33894"/>
                  </a:lnTo>
                  <a:lnTo>
                    <a:pt x="35863" y="33987"/>
                  </a:lnTo>
                  <a:lnTo>
                    <a:pt x="35863" y="33987"/>
                  </a:lnTo>
                  <a:lnTo>
                    <a:pt x="35920" y="3389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5"/>
            <p:cNvSpPr/>
            <p:nvPr/>
          </p:nvSpPr>
          <p:spPr>
            <a:xfrm>
              <a:off x="4570725" y="2197825"/>
              <a:ext cx="770400" cy="701925"/>
            </a:xfrm>
            <a:custGeom>
              <a:avLst/>
              <a:gdLst/>
              <a:ahLst/>
              <a:cxnLst/>
              <a:rect l="l" t="t" r="r" b="b"/>
              <a:pathLst>
                <a:path w="30816" h="28077" extrusionOk="0">
                  <a:moveTo>
                    <a:pt x="17942" y="1"/>
                  </a:moveTo>
                  <a:lnTo>
                    <a:pt x="17510" y="20"/>
                  </a:lnTo>
                  <a:lnTo>
                    <a:pt x="17097" y="38"/>
                  </a:lnTo>
                  <a:lnTo>
                    <a:pt x="16666" y="95"/>
                  </a:lnTo>
                  <a:lnTo>
                    <a:pt x="16253" y="151"/>
                  </a:lnTo>
                  <a:lnTo>
                    <a:pt x="15840" y="226"/>
                  </a:lnTo>
                  <a:lnTo>
                    <a:pt x="15427" y="339"/>
                  </a:lnTo>
                  <a:lnTo>
                    <a:pt x="15033" y="451"/>
                  </a:lnTo>
                  <a:lnTo>
                    <a:pt x="14620" y="601"/>
                  </a:lnTo>
                  <a:lnTo>
                    <a:pt x="14226" y="770"/>
                  </a:lnTo>
                  <a:lnTo>
                    <a:pt x="13851" y="958"/>
                  </a:lnTo>
                  <a:lnTo>
                    <a:pt x="13457" y="1164"/>
                  </a:lnTo>
                  <a:lnTo>
                    <a:pt x="13081" y="1408"/>
                  </a:lnTo>
                  <a:lnTo>
                    <a:pt x="12706" y="1671"/>
                  </a:lnTo>
                  <a:lnTo>
                    <a:pt x="12349" y="1953"/>
                  </a:lnTo>
                  <a:lnTo>
                    <a:pt x="11993" y="2253"/>
                  </a:lnTo>
                  <a:lnTo>
                    <a:pt x="11655" y="2591"/>
                  </a:lnTo>
                  <a:lnTo>
                    <a:pt x="11317" y="2966"/>
                  </a:lnTo>
                  <a:lnTo>
                    <a:pt x="10998" y="3360"/>
                  </a:lnTo>
                  <a:lnTo>
                    <a:pt x="10679" y="3792"/>
                  </a:lnTo>
                  <a:lnTo>
                    <a:pt x="10379" y="4242"/>
                  </a:lnTo>
                  <a:lnTo>
                    <a:pt x="9215" y="6081"/>
                  </a:lnTo>
                  <a:lnTo>
                    <a:pt x="8108" y="7864"/>
                  </a:lnTo>
                  <a:lnTo>
                    <a:pt x="6081" y="11167"/>
                  </a:lnTo>
                  <a:lnTo>
                    <a:pt x="4298" y="14132"/>
                  </a:lnTo>
                  <a:lnTo>
                    <a:pt x="2816" y="16666"/>
                  </a:lnTo>
                  <a:lnTo>
                    <a:pt x="1615" y="18730"/>
                  </a:lnTo>
                  <a:lnTo>
                    <a:pt x="733" y="20288"/>
                  </a:lnTo>
                  <a:lnTo>
                    <a:pt x="1" y="21583"/>
                  </a:lnTo>
                  <a:lnTo>
                    <a:pt x="282" y="21808"/>
                  </a:lnTo>
                  <a:lnTo>
                    <a:pt x="1052" y="22371"/>
                  </a:lnTo>
                  <a:lnTo>
                    <a:pt x="1596" y="22765"/>
                  </a:lnTo>
                  <a:lnTo>
                    <a:pt x="2253" y="23215"/>
                  </a:lnTo>
                  <a:lnTo>
                    <a:pt x="3004" y="23703"/>
                  </a:lnTo>
                  <a:lnTo>
                    <a:pt x="3848" y="24229"/>
                  </a:lnTo>
                  <a:lnTo>
                    <a:pt x="4768" y="24754"/>
                  </a:lnTo>
                  <a:lnTo>
                    <a:pt x="5762" y="25299"/>
                  </a:lnTo>
                  <a:lnTo>
                    <a:pt x="6813" y="25843"/>
                  </a:lnTo>
                  <a:lnTo>
                    <a:pt x="7920" y="26368"/>
                  </a:lnTo>
                  <a:lnTo>
                    <a:pt x="8502" y="26631"/>
                  </a:lnTo>
                  <a:lnTo>
                    <a:pt x="9103" y="26875"/>
                  </a:lnTo>
                  <a:lnTo>
                    <a:pt x="9703" y="27100"/>
                  </a:lnTo>
                  <a:lnTo>
                    <a:pt x="10304" y="27325"/>
                  </a:lnTo>
                  <a:lnTo>
                    <a:pt x="10923" y="27532"/>
                  </a:lnTo>
                  <a:lnTo>
                    <a:pt x="11561" y="27719"/>
                  </a:lnTo>
                  <a:lnTo>
                    <a:pt x="12199" y="27907"/>
                  </a:lnTo>
                  <a:lnTo>
                    <a:pt x="12837" y="28076"/>
                  </a:lnTo>
                  <a:lnTo>
                    <a:pt x="30816" y="5087"/>
                  </a:lnTo>
                  <a:lnTo>
                    <a:pt x="30666" y="4974"/>
                  </a:lnTo>
                  <a:lnTo>
                    <a:pt x="30197" y="4636"/>
                  </a:lnTo>
                  <a:lnTo>
                    <a:pt x="29483" y="4148"/>
                  </a:lnTo>
                  <a:lnTo>
                    <a:pt x="28526" y="3548"/>
                  </a:lnTo>
                  <a:lnTo>
                    <a:pt x="27963" y="3229"/>
                  </a:lnTo>
                  <a:lnTo>
                    <a:pt x="27363" y="2872"/>
                  </a:lnTo>
                  <a:lnTo>
                    <a:pt x="26706" y="2534"/>
                  </a:lnTo>
                  <a:lnTo>
                    <a:pt x="26030" y="2178"/>
                  </a:lnTo>
                  <a:lnTo>
                    <a:pt x="25298" y="1840"/>
                  </a:lnTo>
                  <a:lnTo>
                    <a:pt x="24567" y="1521"/>
                  </a:lnTo>
                  <a:lnTo>
                    <a:pt x="23778" y="1202"/>
                  </a:lnTo>
                  <a:lnTo>
                    <a:pt x="22990" y="920"/>
                  </a:lnTo>
                  <a:lnTo>
                    <a:pt x="22164" y="658"/>
                  </a:lnTo>
                  <a:lnTo>
                    <a:pt x="21339" y="433"/>
                  </a:lnTo>
                  <a:lnTo>
                    <a:pt x="20907" y="339"/>
                  </a:lnTo>
                  <a:lnTo>
                    <a:pt x="20494" y="245"/>
                  </a:lnTo>
                  <a:lnTo>
                    <a:pt x="20063" y="170"/>
                  </a:lnTo>
                  <a:lnTo>
                    <a:pt x="19631" y="113"/>
                  </a:lnTo>
                  <a:lnTo>
                    <a:pt x="19218" y="57"/>
                  </a:lnTo>
                  <a:lnTo>
                    <a:pt x="18786" y="20"/>
                  </a:lnTo>
                  <a:lnTo>
                    <a:pt x="183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
            <p:cNvSpPr/>
            <p:nvPr/>
          </p:nvSpPr>
          <p:spPr>
            <a:xfrm>
              <a:off x="4570725" y="2345150"/>
              <a:ext cx="275425" cy="487975"/>
            </a:xfrm>
            <a:custGeom>
              <a:avLst/>
              <a:gdLst/>
              <a:ahLst/>
              <a:cxnLst/>
              <a:rect l="l" t="t" r="r" b="b"/>
              <a:pathLst>
                <a:path w="11017" h="19519" extrusionOk="0">
                  <a:moveTo>
                    <a:pt x="9347" y="1"/>
                  </a:moveTo>
                  <a:lnTo>
                    <a:pt x="7320" y="3229"/>
                  </a:lnTo>
                  <a:lnTo>
                    <a:pt x="5518" y="6194"/>
                  </a:lnTo>
                  <a:lnTo>
                    <a:pt x="3942" y="8840"/>
                  </a:lnTo>
                  <a:lnTo>
                    <a:pt x="2609" y="11111"/>
                  </a:lnTo>
                  <a:lnTo>
                    <a:pt x="1540" y="12987"/>
                  </a:lnTo>
                  <a:lnTo>
                    <a:pt x="733" y="14395"/>
                  </a:lnTo>
                  <a:lnTo>
                    <a:pt x="20" y="15690"/>
                  </a:lnTo>
                  <a:lnTo>
                    <a:pt x="1" y="15690"/>
                  </a:lnTo>
                  <a:lnTo>
                    <a:pt x="432" y="16028"/>
                  </a:lnTo>
                  <a:lnTo>
                    <a:pt x="958" y="16422"/>
                  </a:lnTo>
                  <a:lnTo>
                    <a:pt x="1652" y="16910"/>
                  </a:lnTo>
                  <a:lnTo>
                    <a:pt x="2516" y="17491"/>
                  </a:lnTo>
                  <a:lnTo>
                    <a:pt x="3548" y="18148"/>
                  </a:lnTo>
                  <a:lnTo>
                    <a:pt x="4092" y="18486"/>
                  </a:lnTo>
                  <a:lnTo>
                    <a:pt x="4693" y="18824"/>
                  </a:lnTo>
                  <a:lnTo>
                    <a:pt x="5312" y="19180"/>
                  </a:lnTo>
                  <a:lnTo>
                    <a:pt x="5969" y="19518"/>
                  </a:lnTo>
                  <a:lnTo>
                    <a:pt x="7395" y="14658"/>
                  </a:lnTo>
                  <a:lnTo>
                    <a:pt x="8727" y="10247"/>
                  </a:lnTo>
                  <a:lnTo>
                    <a:pt x="9365" y="8239"/>
                  </a:lnTo>
                  <a:lnTo>
                    <a:pt x="9947" y="6381"/>
                  </a:lnTo>
                  <a:lnTo>
                    <a:pt x="10491" y="4692"/>
                  </a:lnTo>
                  <a:lnTo>
                    <a:pt x="11017" y="3191"/>
                  </a:lnTo>
                  <a:lnTo>
                    <a:pt x="10567" y="2403"/>
                  </a:lnTo>
                  <a:lnTo>
                    <a:pt x="10135" y="1615"/>
                  </a:lnTo>
                  <a:lnTo>
                    <a:pt x="9722" y="808"/>
                  </a:lnTo>
                  <a:lnTo>
                    <a:pt x="9347" y="1"/>
                  </a:lnTo>
                  <a:close/>
                </a:path>
              </a:pathLst>
            </a:custGeom>
            <a:solidFill>
              <a:srgbClr val="FF72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5"/>
            <p:cNvSpPr/>
            <p:nvPr/>
          </p:nvSpPr>
          <p:spPr>
            <a:xfrm>
              <a:off x="4383525" y="2210500"/>
              <a:ext cx="1842000" cy="2180725"/>
            </a:xfrm>
            <a:custGeom>
              <a:avLst/>
              <a:gdLst/>
              <a:ahLst/>
              <a:cxnLst/>
              <a:rect l="l" t="t" r="r" b="b"/>
              <a:pathLst>
                <a:path w="73680" h="87229" extrusionOk="0">
                  <a:moveTo>
                    <a:pt x="27250" y="1"/>
                  </a:moveTo>
                  <a:lnTo>
                    <a:pt x="26875" y="19"/>
                  </a:lnTo>
                  <a:lnTo>
                    <a:pt x="26481" y="38"/>
                  </a:lnTo>
                  <a:lnTo>
                    <a:pt x="26106" y="76"/>
                  </a:lnTo>
                  <a:lnTo>
                    <a:pt x="25730" y="132"/>
                  </a:lnTo>
                  <a:lnTo>
                    <a:pt x="25355" y="226"/>
                  </a:lnTo>
                  <a:lnTo>
                    <a:pt x="24980" y="320"/>
                  </a:lnTo>
                  <a:lnTo>
                    <a:pt x="24604" y="432"/>
                  </a:lnTo>
                  <a:lnTo>
                    <a:pt x="24248" y="564"/>
                  </a:lnTo>
                  <a:lnTo>
                    <a:pt x="23872" y="733"/>
                  </a:lnTo>
                  <a:lnTo>
                    <a:pt x="23534" y="901"/>
                  </a:lnTo>
                  <a:lnTo>
                    <a:pt x="23178" y="1108"/>
                  </a:lnTo>
                  <a:lnTo>
                    <a:pt x="22840" y="1333"/>
                  </a:lnTo>
                  <a:lnTo>
                    <a:pt x="22502" y="1596"/>
                  </a:lnTo>
                  <a:lnTo>
                    <a:pt x="22164" y="1877"/>
                  </a:lnTo>
                  <a:lnTo>
                    <a:pt x="21845" y="2178"/>
                  </a:lnTo>
                  <a:lnTo>
                    <a:pt x="21526" y="2497"/>
                  </a:lnTo>
                  <a:lnTo>
                    <a:pt x="21226" y="2853"/>
                  </a:lnTo>
                  <a:lnTo>
                    <a:pt x="20926" y="3247"/>
                  </a:lnTo>
                  <a:lnTo>
                    <a:pt x="20644" y="3660"/>
                  </a:lnTo>
                  <a:lnTo>
                    <a:pt x="20363" y="4111"/>
                  </a:lnTo>
                  <a:lnTo>
                    <a:pt x="20100" y="4580"/>
                  </a:lnTo>
                  <a:lnTo>
                    <a:pt x="19837" y="5086"/>
                  </a:lnTo>
                  <a:lnTo>
                    <a:pt x="19669" y="5481"/>
                  </a:lnTo>
                  <a:lnTo>
                    <a:pt x="19462" y="5950"/>
                  </a:lnTo>
                  <a:lnTo>
                    <a:pt x="19030" y="7113"/>
                  </a:lnTo>
                  <a:lnTo>
                    <a:pt x="18505" y="8539"/>
                  </a:lnTo>
                  <a:lnTo>
                    <a:pt x="17942" y="10210"/>
                  </a:lnTo>
                  <a:lnTo>
                    <a:pt x="17323" y="12105"/>
                  </a:lnTo>
                  <a:lnTo>
                    <a:pt x="16666" y="14226"/>
                  </a:lnTo>
                  <a:lnTo>
                    <a:pt x="15953" y="16515"/>
                  </a:lnTo>
                  <a:lnTo>
                    <a:pt x="15202" y="18974"/>
                  </a:lnTo>
                  <a:lnTo>
                    <a:pt x="13626" y="24304"/>
                  </a:lnTo>
                  <a:lnTo>
                    <a:pt x="11955" y="30046"/>
                  </a:lnTo>
                  <a:lnTo>
                    <a:pt x="10266" y="36014"/>
                  </a:lnTo>
                  <a:lnTo>
                    <a:pt x="8559" y="42076"/>
                  </a:lnTo>
                  <a:lnTo>
                    <a:pt x="6888" y="48044"/>
                  </a:lnTo>
                  <a:lnTo>
                    <a:pt x="5331" y="53767"/>
                  </a:lnTo>
                  <a:lnTo>
                    <a:pt x="2591" y="63770"/>
                  </a:lnTo>
                  <a:lnTo>
                    <a:pt x="714" y="70733"/>
                  </a:lnTo>
                  <a:lnTo>
                    <a:pt x="1" y="73360"/>
                  </a:lnTo>
                  <a:lnTo>
                    <a:pt x="714" y="73998"/>
                  </a:lnTo>
                  <a:lnTo>
                    <a:pt x="1465" y="74636"/>
                  </a:lnTo>
                  <a:lnTo>
                    <a:pt x="2234" y="75237"/>
                  </a:lnTo>
                  <a:lnTo>
                    <a:pt x="3022" y="75818"/>
                  </a:lnTo>
                  <a:lnTo>
                    <a:pt x="3848" y="76400"/>
                  </a:lnTo>
                  <a:lnTo>
                    <a:pt x="4693" y="76944"/>
                  </a:lnTo>
                  <a:lnTo>
                    <a:pt x="5575" y="77470"/>
                  </a:lnTo>
                  <a:lnTo>
                    <a:pt x="6457" y="77995"/>
                  </a:lnTo>
                  <a:lnTo>
                    <a:pt x="7376" y="78483"/>
                  </a:lnTo>
                  <a:lnTo>
                    <a:pt x="8296" y="78952"/>
                  </a:lnTo>
                  <a:lnTo>
                    <a:pt x="9253" y="79422"/>
                  </a:lnTo>
                  <a:lnTo>
                    <a:pt x="10229" y="79853"/>
                  </a:lnTo>
                  <a:lnTo>
                    <a:pt x="11205" y="80285"/>
                  </a:lnTo>
                  <a:lnTo>
                    <a:pt x="12199" y="80679"/>
                  </a:lnTo>
                  <a:lnTo>
                    <a:pt x="13213" y="81073"/>
                  </a:lnTo>
                  <a:lnTo>
                    <a:pt x="14226" y="81448"/>
                  </a:lnTo>
                  <a:lnTo>
                    <a:pt x="15258" y="81805"/>
                  </a:lnTo>
                  <a:lnTo>
                    <a:pt x="16309" y="82162"/>
                  </a:lnTo>
                  <a:lnTo>
                    <a:pt x="17360" y="82481"/>
                  </a:lnTo>
                  <a:lnTo>
                    <a:pt x="18411" y="82800"/>
                  </a:lnTo>
                  <a:lnTo>
                    <a:pt x="19462" y="83100"/>
                  </a:lnTo>
                  <a:lnTo>
                    <a:pt x="20532" y="83381"/>
                  </a:lnTo>
                  <a:lnTo>
                    <a:pt x="21583" y="83663"/>
                  </a:lnTo>
                  <a:lnTo>
                    <a:pt x="22652" y="83926"/>
                  </a:lnTo>
                  <a:lnTo>
                    <a:pt x="23722" y="84170"/>
                  </a:lnTo>
                  <a:lnTo>
                    <a:pt x="24792" y="84414"/>
                  </a:lnTo>
                  <a:lnTo>
                    <a:pt x="26894" y="84845"/>
                  </a:lnTo>
                  <a:lnTo>
                    <a:pt x="28996" y="85221"/>
                  </a:lnTo>
                  <a:lnTo>
                    <a:pt x="31060" y="85558"/>
                  </a:lnTo>
                  <a:lnTo>
                    <a:pt x="33068" y="85859"/>
                  </a:lnTo>
                  <a:lnTo>
                    <a:pt x="35039" y="86121"/>
                  </a:lnTo>
                  <a:lnTo>
                    <a:pt x="36934" y="86347"/>
                  </a:lnTo>
                  <a:lnTo>
                    <a:pt x="38773" y="86553"/>
                  </a:lnTo>
                  <a:lnTo>
                    <a:pt x="40500" y="86703"/>
                  </a:lnTo>
                  <a:lnTo>
                    <a:pt x="42151" y="86853"/>
                  </a:lnTo>
                  <a:lnTo>
                    <a:pt x="43690" y="86947"/>
                  </a:lnTo>
                  <a:lnTo>
                    <a:pt x="45098" y="87041"/>
                  </a:lnTo>
                  <a:lnTo>
                    <a:pt x="46392" y="87116"/>
                  </a:lnTo>
                  <a:lnTo>
                    <a:pt x="47556" y="87154"/>
                  </a:lnTo>
                  <a:lnTo>
                    <a:pt x="49395" y="87210"/>
                  </a:lnTo>
                  <a:lnTo>
                    <a:pt x="50577" y="87229"/>
                  </a:lnTo>
                  <a:lnTo>
                    <a:pt x="50990" y="87229"/>
                  </a:lnTo>
                  <a:lnTo>
                    <a:pt x="52079" y="84470"/>
                  </a:lnTo>
                  <a:lnTo>
                    <a:pt x="53317" y="81298"/>
                  </a:lnTo>
                  <a:lnTo>
                    <a:pt x="54931" y="77132"/>
                  </a:lnTo>
                  <a:lnTo>
                    <a:pt x="56827" y="72178"/>
                  </a:lnTo>
                  <a:lnTo>
                    <a:pt x="58910" y="66623"/>
                  </a:lnTo>
                  <a:lnTo>
                    <a:pt x="59998" y="63658"/>
                  </a:lnTo>
                  <a:lnTo>
                    <a:pt x="61124" y="60617"/>
                  </a:lnTo>
                  <a:lnTo>
                    <a:pt x="62250" y="57502"/>
                  </a:lnTo>
                  <a:lnTo>
                    <a:pt x="63376" y="54330"/>
                  </a:lnTo>
                  <a:lnTo>
                    <a:pt x="64502" y="51159"/>
                  </a:lnTo>
                  <a:lnTo>
                    <a:pt x="65591" y="47969"/>
                  </a:lnTo>
                  <a:lnTo>
                    <a:pt x="66661" y="44816"/>
                  </a:lnTo>
                  <a:lnTo>
                    <a:pt x="67693" y="41700"/>
                  </a:lnTo>
                  <a:lnTo>
                    <a:pt x="68687" y="38641"/>
                  </a:lnTo>
                  <a:lnTo>
                    <a:pt x="69607" y="35676"/>
                  </a:lnTo>
                  <a:lnTo>
                    <a:pt x="70451" y="32824"/>
                  </a:lnTo>
                  <a:lnTo>
                    <a:pt x="71240" y="30103"/>
                  </a:lnTo>
                  <a:lnTo>
                    <a:pt x="71596" y="28789"/>
                  </a:lnTo>
                  <a:lnTo>
                    <a:pt x="71915" y="27531"/>
                  </a:lnTo>
                  <a:lnTo>
                    <a:pt x="72234" y="26312"/>
                  </a:lnTo>
                  <a:lnTo>
                    <a:pt x="72516" y="25129"/>
                  </a:lnTo>
                  <a:lnTo>
                    <a:pt x="72760" y="24003"/>
                  </a:lnTo>
                  <a:lnTo>
                    <a:pt x="72985" y="22934"/>
                  </a:lnTo>
                  <a:lnTo>
                    <a:pt x="73191" y="21920"/>
                  </a:lnTo>
                  <a:lnTo>
                    <a:pt x="73342" y="20963"/>
                  </a:lnTo>
                  <a:lnTo>
                    <a:pt x="73492" y="20062"/>
                  </a:lnTo>
                  <a:lnTo>
                    <a:pt x="73585" y="19218"/>
                  </a:lnTo>
                  <a:lnTo>
                    <a:pt x="73642" y="18448"/>
                  </a:lnTo>
                  <a:lnTo>
                    <a:pt x="73679" y="17754"/>
                  </a:lnTo>
                  <a:lnTo>
                    <a:pt x="73661" y="17116"/>
                  </a:lnTo>
                  <a:lnTo>
                    <a:pt x="73642" y="16834"/>
                  </a:lnTo>
                  <a:lnTo>
                    <a:pt x="73623" y="16572"/>
                  </a:lnTo>
                  <a:lnTo>
                    <a:pt x="73585" y="16309"/>
                  </a:lnTo>
                  <a:lnTo>
                    <a:pt x="73529" y="16084"/>
                  </a:lnTo>
                  <a:lnTo>
                    <a:pt x="73473" y="15877"/>
                  </a:lnTo>
                  <a:lnTo>
                    <a:pt x="73417" y="15690"/>
                  </a:lnTo>
                  <a:lnTo>
                    <a:pt x="73248" y="15333"/>
                  </a:lnTo>
                  <a:lnTo>
                    <a:pt x="73098" y="14995"/>
                  </a:lnTo>
                  <a:lnTo>
                    <a:pt x="72910" y="14657"/>
                  </a:lnTo>
                  <a:lnTo>
                    <a:pt x="72722" y="14357"/>
                  </a:lnTo>
                  <a:lnTo>
                    <a:pt x="72535" y="14057"/>
                  </a:lnTo>
                  <a:lnTo>
                    <a:pt x="72328" y="13775"/>
                  </a:lnTo>
                  <a:lnTo>
                    <a:pt x="72103" y="13494"/>
                  </a:lnTo>
                  <a:lnTo>
                    <a:pt x="71878" y="13250"/>
                  </a:lnTo>
                  <a:lnTo>
                    <a:pt x="71634" y="12987"/>
                  </a:lnTo>
                  <a:lnTo>
                    <a:pt x="71390" y="12762"/>
                  </a:lnTo>
                  <a:lnTo>
                    <a:pt x="71146" y="12537"/>
                  </a:lnTo>
                  <a:lnTo>
                    <a:pt x="70883" y="12330"/>
                  </a:lnTo>
                  <a:lnTo>
                    <a:pt x="70620" y="12124"/>
                  </a:lnTo>
                  <a:lnTo>
                    <a:pt x="70358" y="11936"/>
                  </a:lnTo>
                  <a:lnTo>
                    <a:pt x="70076" y="11749"/>
                  </a:lnTo>
                  <a:lnTo>
                    <a:pt x="69795" y="11580"/>
                  </a:lnTo>
                  <a:lnTo>
                    <a:pt x="69213" y="11279"/>
                  </a:lnTo>
                  <a:lnTo>
                    <a:pt x="68631" y="10998"/>
                  </a:lnTo>
                  <a:lnTo>
                    <a:pt x="68012" y="10773"/>
                  </a:lnTo>
                  <a:lnTo>
                    <a:pt x="67411" y="10566"/>
                  </a:lnTo>
                  <a:lnTo>
                    <a:pt x="66773" y="10397"/>
                  </a:lnTo>
                  <a:lnTo>
                    <a:pt x="66154" y="10266"/>
                  </a:lnTo>
                  <a:lnTo>
                    <a:pt x="65535" y="10153"/>
                  </a:lnTo>
                  <a:lnTo>
                    <a:pt x="64915" y="10060"/>
                  </a:lnTo>
                  <a:lnTo>
                    <a:pt x="64315" y="9985"/>
                  </a:lnTo>
                  <a:lnTo>
                    <a:pt x="63733" y="9947"/>
                  </a:lnTo>
                  <a:lnTo>
                    <a:pt x="63151" y="9909"/>
                  </a:lnTo>
                  <a:lnTo>
                    <a:pt x="61556" y="9909"/>
                  </a:lnTo>
                  <a:lnTo>
                    <a:pt x="60636" y="9966"/>
                  </a:lnTo>
                  <a:lnTo>
                    <a:pt x="59886" y="10041"/>
                  </a:lnTo>
                  <a:lnTo>
                    <a:pt x="59304" y="10116"/>
                  </a:lnTo>
                  <a:lnTo>
                    <a:pt x="58797" y="10191"/>
                  </a:lnTo>
                  <a:lnTo>
                    <a:pt x="58403" y="10735"/>
                  </a:lnTo>
                  <a:lnTo>
                    <a:pt x="57934" y="11373"/>
                  </a:lnTo>
                  <a:lnTo>
                    <a:pt x="57296" y="12161"/>
                  </a:lnTo>
                  <a:lnTo>
                    <a:pt x="56921" y="12612"/>
                  </a:lnTo>
                  <a:lnTo>
                    <a:pt x="56508" y="13081"/>
                  </a:lnTo>
                  <a:lnTo>
                    <a:pt x="56076" y="13569"/>
                  </a:lnTo>
                  <a:lnTo>
                    <a:pt x="55588" y="14076"/>
                  </a:lnTo>
                  <a:lnTo>
                    <a:pt x="55081" y="14582"/>
                  </a:lnTo>
                  <a:lnTo>
                    <a:pt x="54537" y="15108"/>
                  </a:lnTo>
                  <a:lnTo>
                    <a:pt x="53974" y="15615"/>
                  </a:lnTo>
                  <a:lnTo>
                    <a:pt x="53374" y="16121"/>
                  </a:lnTo>
                  <a:lnTo>
                    <a:pt x="52754" y="16609"/>
                  </a:lnTo>
                  <a:lnTo>
                    <a:pt x="52116" y="17078"/>
                  </a:lnTo>
                  <a:lnTo>
                    <a:pt x="51441" y="17529"/>
                  </a:lnTo>
                  <a:lnTo>
                    <a:pt x="50765" y="17942"/>
                  </a:lnTo>
                  <a:lnTo>
                    <a:pt x="50071" y="18317"/>
                  </a:lnTo>
                  <a:lnTo>
                    <a:pt x="49714" y="18505"/>
                  </a:lnTo>
                  <a:lnTo>
                    <a:pt x="49339" y="18655"/>
                  </a:lnTo>
                  <a:lnTo>
                    <a:pt x="48982" y="18805"/>
                  </a:lnTo>
                  <a:lnTo>
                    <a:pt x="48607" y="18955"/>
                  </a:lnTo>
                  <a:lnTo>
                    <a:pt x="48232" y="19068"/>
                  </a:lnTo>
                  <a:lnTo>
                    <a:pt x="47856" y="19180"/>
                  </a:lnTo>
                  <a:lnTo>
                    <a:pt x="47481" y="19274"/>
                  </a:lnTo>
                  <a:lnTo>
                    <a:pt x="47106" y="19349"/>
                  </a:lnTo>
                  <a:lnTo>
                    <a:pt x="46730" y="19424"/>
                  </a:lnTo>
                  <a:lnTo>
                    <a:pt x="46336" y="19462"/>
                  </a:lnTo>
                  <a:lnTo>
                    <a:pt x="45961" y="19481"/>
                  </a:lnTo>
                  <a:lnTo>
                    <a:pt x="45567" y="19499"/>
                  </a:lnTo>
                  <a:lnTo>
                    <a:pt x="45173" y="19481"/>
                  </a:lnTo>
                  <a:lnTo>
                    <a:pt x="44778" y="19462"/>
                  </a:lnTo>
                  <a:lnTo>
                    <a:pt x="44384" y="19405"/>
                  </a:lnTo>
                  <a:lnTo>
                    <a:pt x="43990" y="19330"/>
                  </a:lnTo>
                  <a:lnTo>
                    <a:pt x="43596" y="19237"/>
                  </a:lnTo>
                  <a:lnTo>
                    <a:pt x="43202" y="19124"/>
                  </a:lnTo>
                  <a:lnTo>
                    <a:pt x="42808" y="18993"/>
                  </a:lnTo>
                  <a:lnTo>
                    <a:pt x="42414" y="18824"/>
                  </a:lnTo>
                  <a:lnTo>
                    <a:pt x="42020" y="18636"/>
                  </a:lnTo>
                  <a:lnTo>
                    <a:pt x="41626" y="18411"/>
                  </a:lnTo>
                  <a:lnTo>
                    <a:pt x="41232" y="18186"/>
                  </a:lnTo>
                  <a:lnTo>
                    <a:pt x="40875" y="17942"/>
                  </a:lnTo>
                  <a:lnTo>
                    <a:pt x="40518" y="17716"/>
                  </a:lnTo>
                  <a:lnTo>
                    <a:pt x="40199" y="17454"/>
                  </a:lnTo>
                  <a:lnTo>
                    <a:pt x="39880" y="17210"/>
                  </a:lnTo>
                  <a:lnTo>
                    <a:pt x="39599" y="16947"/>
                  </a:lnTo>
                  <a:lnTo>
                    <a:pt x="39317" y="16684"/>
                  </a:lnTo>
                  <a:lnTo>
                    <a:pt x="39055" y="16422"/>
                  </a:lnTo>
                  <a:lnTo>
                    <a:pt x="38811" y="16159"/>
                  </a:lnTo>
                  <a:lnTo>
                    <a:pt x="38585" y="15896"/>
                  </a:lnTo>
                  <a:lnTo>
                    <a:pt x="38379" y="15615"/>
                  </a:lnTo>
                  <a:lnTo>
                    <a:pt x="38191" y="15333"/>
                  </a:lnTo>
                  <a:lnTo>
                    <a:pt x="38004" y="15052"/>
                  </a:lnTo>
                  <a:lnTo>
                    <a:pt x="37835" y="14770"/>
                  </a:lnTo>
                  <a:lnTo>
                    <a:pt x="37685" y="14489"/>
                  </a:lnTo>
                  <a:lnTo>
                    <a:pt x="37553" y="14207"/>
                  </a:lnTo>
                  <a:lnTo>
                    <a:pt x="37422" y="13926"/>
                  </a:lnTo>
                  <a:lnTo>
                    <a:pt x="37309" y="13625"/>
                  </a:lnTo>
                  <a:lnTo>
                    <a:pt x="37215" y="13344"/>
                  </a:lnTo>
                  <a:lnTo>
                    <a:pt x="37122" y="13062"/>
                  </a:lnTo>
                  <a:lnTo>
                    <a:pt x="36971" y="12481"/>
                  </a:lnTo>
                  <a:lnTo>
                    <a:pt x="36878" y="11899"/>
                  </a:lnTo>
                  <a:lnTo>
                    <a:pt x="36803" y="11336"/>
                  </a:lnTo>
                  <a:lnTo>
                    <a:pt x="36765" y="10773"/>
                  </a:lnTo>
                  <a:lnTo>
                    <a:pt x="36765" y="10228"/>
                  </a:lnTo>
                  <a:lnTo>
                    <a:pt x="36803" y="9684"/>
                  </a:lnTo>
                  <a:lnTo>
                    <a:pt x="36859" y="9159"/>
                  </a:lnTo>
                  <a:lnTo>
                    <a:pt x="36934" y="8633"/>
                  </a:lnTo>
                  <a:lnTo>
                    <a:pt x="37028" y="8145"/>
                  </a:lnTo>
                  <a:lnTo>
                    <a:pt x="37140" y="7676"/>
                  </a:lnTo>
                  <a:lnTo>
                    <a:pt x="37253" y="7226"/>
                  </a:lnTo>
                  <a:lnTo>
                    <a:pt x="37384" y="6813"/>
                  </a:lnTo>
                  <a:lnTo>
                    <a:pt x="37516" y="6419"/>
                  </a:lnTo>
                  <a:lnTo>
                    <a:pt x="37647" y="6062"/>
                  </a:lnTo>
                  <a:lnTo>
                    <a:pt x="37891" y="5443"/>
                  </a:lnTo>
                  <a:lnTo>
                    <a:pt x="38097" y="4974"/>
                  </a:lnTo>
                  <a:lnTo>
                    <a:pt x="38304" y="4580"/>
                  </a:lnTo>
                  <a:lnTo>
                    <a:pt x="38154" y="4467"/>
                  </a:lnTo>
                  <a:lnTo>
                    <a:pt x="37722" y="4148"/>
                  </a:lnTo>
                  <a:lnTo>
                    <a:pt x="37065" y="3679"/>
                  </a:lnTo>
                  <a:lnTo>
                    <a:pt x="36165" y="3097"/>
                  </a:lnTo>
                  <a:lnTo>
                    <a:pt x="35658" y="2778"/>
                  </a:lnTo>
                  <a:lnTo>
                    <a:pt x="35095" y="2459"/>
                  </a:lnTo>
                  <a:lnTo>
                    <a:pt x="34494" y="2140"/>
                  </a:lnTo>
                  <a:lnTo>
                    <a:pt x="33875" y="1802"/>
                  </a:lnTo>
                  <a:lnTo>
                    <a:pt x="33199" y="1502"/>
                  </a:lnTo>
                  <a:lnTo>
                    <a:pt x="32524" y="1202"/>
                  </a:lnTo>
                  <a:lnTo>
                    <a:pt x="31811" y="920"/>
                  </a:lnTo>
                  <a:lnTo>
                    <a:pt x="31079" y="657"/>
                  </a:lnTo>
                  <a:lnTo>
                    <a:pt x="30328" y="451"/>
                  </a:lnTo>
                  <a:lnTo>
                    <a:pt x="29559" y="263"/>
                  </a:lnTo>
                  <a:lnTo>
                    <a:pt x="29183" y="188"/>
                  </a:lnTo>
                  <a:lnTo>
                    <a:pt x="28789" y="132"/>
                  </a:lnTo>
                  <a:lnTo>
                    <a:pt x="28414" y="76"/>
                  </a:lnTo>
                  <a:lnTo>
                    <a:pt x="28020" y="38"/>
                  </a:lnTo>
                  <a:lnTo>
                    <a:pt x="27644" y="19"/>
                  </a:lnTo>
                  <a:lnTo>
                    <a:pt x="2725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p:nvPr/>
          </p:nvSpPr>
          <p:spPr>
            <a:xfrm>
              <a:off x="4383525" y="2210500"/>
              <a:ext cx="1842000" cy="2180725"/>
            </a:xfrm>
            <a:custGeom>
              <a:avLst/>
              <a:gdLst/>
              <a:ahLst/>
              <a:cxnLst/>
              <a:rect l="l" t="t" r="r" b="b"/>
              <a:pathLst>
                <a:path w="73680" h="87229" fill="none" extrusionOk="0">
                  <a:moveTo>
                    <a:pt x="38304" y="4580"/>
                  </a:moveTo>
                  <a:lnTo>
                    <a:pt x="38304" y="4580"/>
                  </a:lnTo>
                  <a:lnTo>
                    <a:pt x="38097" y="4974"/>
                  </a:lnTo>
                  <a:lnTo>
                    <a:pt x="37891" y="5443"/>
                  </a:lnTo>
                  <a:lnTo>
                    <a:pt x="37647" y="6062"/>
                  </a:lnTo>
                  <a:lnTo>
                    <a:pt x="37516" y="6419"/>
                  </a:lnTo>
                  <a:lnTo>
                    <a:pt x="37384" y="6813"/>
                  </a:lnTo>
                  <a:lnTo>
                    <a:pt x="37253" y="7226"/>
                  </a:lnTo>
                  <a:lnTo>
                    <a:pt x="37140" y="7676"/>
                  </a:lnTo>
                  <a:lnTo>
                    <a:pt x="37028" y="8145"/>
                  </a:lnTo>
                  <a:lnTo>
                    <a:pt x="36934" y="8633"/>
                  </a:lnTo>
                  <a:lnTo>
                    <a:pt x="36859" y="9159"/>
                  </a:lnTo>
                  <a:lnTo>
                    <a:pt x="36803" y="9684"/>
                  </a:lnTo>
                  <a:lnTo>
                    <a:pt x="36765" y="10228"/>
                  </a:lnTo>
                  <a:lnTo>
                    <a:pt x="36765" y="10773"/>
                  </a:lnTo>
                  <a:lnTo>
                    <a:pt x="36803" y="11336"/>
                  </a:lnTo>
                  <a:lnTo>
                    <a:pt x="36878" y="11899"/>
                  </a:lnTo>
                  <a:lnTo>
                    <a:pt x="36971" y="12481"/>
                  </a:lnTo>
                  <a:lnTo>
                    <a:pt x="37122" y="13062"/>
                  </a:lnTo>
                  <a:lnTo>
                    <a:pt x="37215" y="13344"/>
                  </a:lnTo>
                  <a:lnTo>
                    <a:pt x="37309" y="13625"/>
                  </a:lnTo>
                  <a:lnTo>
                    <a:pt x="37422" y="13926"/>
                  </a:lnTo>
                  <a:lnTo>
                    <a:pt x="37553" y="14207"/>
                  </a:lnTo>
                  <a:lnTo>
                    <a:pt x="37685" y="14489"/>
                  </a:lnTo>
                  <a:lnTo>
                    <a:pt x="37835" y="14770"/>
                  </a:lnTo>
                  <a:lnTo>
                    <a:pt x="38004" y="15052"/>
                  </a:lnTo>
                  <a:lnTo>
                    <a:pt x="38191" y="15333"/>
                  </a:lnTo>
                  <a:lnTo>
                    <a:pt x="38379" y="15615"/>
                  </a:lnTo>
                  <a:lnTo>
                    <a:pt x="38585" y="15896"/>
                  </a:lnTo>
                  <a:lnTo>
                    <a:pt x="38811" y="16159"/>
                  </a:lnTo>
                  <a:lnTo>
                    <a:pt x="39055" y="16422"/>
                  </a:lnTo>
                  <a:lnTo>
                    <a:pt x="39317" y="16684"/>
                  </a:lnTo>
                  <a:lnTo>
                    <a:pt x="39599" y="16947"/>
                  </a:lnTo>
                  <a:lnTo>
                    <a:pt x="39880" y="17210"/>
                  </a:lnTo>
                  <a:lnTo>
                    <a:pt x="40199" y="17454"/>
                  </a:lnTo>
                  <a:lnTo>
                    <a:pt x="40518" y="17716"/>
                  </a:lnTo>
                  <a:lnTo>
                    <a:pt x="40875" y="17942"/>
                  </a:lnTo>
                  <a:lnTo>
                    <a:pt x="41232" y="18186"/>
                  </a:lnTo>
                  <a:lnTo>
                    <a:pt x="41626" y="18411"/>
                  </a:lnTo>
                  <a:lnTo>
                    <a:pt x="41626" y="18411"/>
                  </a:lnTo>
                  <a:lnTo>
                    <a:pt x="42020" y="18636"/>
                  </a:lnTo>
                  <a:lnTo>
                    <a:pt x="42414" y="18824"/>
                  </a:lnTo>
                  <a:lnTo>
                    <a:pt x="42808" y="18993"/>
                  </a:lnTo>
                  <a:lnTo>
                    <a:pt x="43202" y="19124"/>
                  </a:lnTo>
                  <a:lnTo>
                    <a:pt x="43596" y="19237"/>
                  </a:lnTo>
                  <a:lnTo>
                    <a:pt x="43990" y="19330"/>
                  </a:lnTo>
                  <a:lnTo>
                    <a:pt x="44384" y="19405"/>
                  </a:lnTo>
                  <a:lnTo>
                    <a:pt x="44778" y="19462"/>
                  </a:lnTo>
                  <a:lnTo>
                    <a:pt x="45173" y="19481"/>
                  </a:lnTo>
                  <a:lnTo>
                    <a:pt x="45567" y="19499"/>
                  </a:lnTo>
                  <a:lnTo>
                    <a:pt x="45961" y="19481"/>
                  </a:lnTo>
                  <a:lnTo>
                    <a:pt x="46336" y="19462"/>
                  </a:lnTo>
                  <a:lnTo>
                    <a:pt x="46730" y="19424"/>
                  </a:lnTo>
                  <a:lnTo>
                    <a:pt x="47106" y="19349"/>
                  </a:lnTo>
                  <a:lnTo>
                    <a:pt x="47481" y="19274"/>
                  </a:lnTo>
                  <a:lnTo>
                    <a:pt x="47856" y="19180"/>
                  </a:lnTo>
                  <a:lnTo>
                    <a:pt x="48232" y="19068"/>
                  </a:lnTo>
                  <a:lnTo>
                    <a:pt x="48607" y="18955"/>
                  </a:lnTo>
                  <a:lnTo>
                    <a:pt x="48982" y="18805"/>
                  </a:lnTo>
                  <a:lnTo>
                    <a:pt x="49339" y="18655"/>
                  </a:lnTo>
                  <a:lnTo>
                    <a:pt x="49714" y="18505"/>
                  </a:lnTo>
                  <a:lnTo>
                    <a:pt x="50071" y="18317"/>
                  </a:lnTo>
                  <a:lnTo>
                    <a:pt x="50765" y="17942"/>
                  </a:lnTo>
                  <a:lnTo>
                    <a:pt x="51441" y="17529"/>
                  </a:lnTo>
                  <a:lnTo>
                    <a:pt x="52116" y="17078"/>
                  </a:lnTo>
                  <a:lnTo>
                    <a:pt x="52754" y="16609"/>
                  </a:lnTo>
                  <a:lnTo>
                    <a:pt x="53374" y="16121"/>
                  </a:lnTo>
                  <a:lnTo>
                    <a:pt x="53974" y="15615"/>
                  </a:lnTo>
                  <a:lnTo>
                    <a:pt x="54537" y="15108"/>
                  </a:lnTo>
                  <a:lnTo>
                    <a:pt x="55081" y="14582"/>
                  </a:lnTo>
                  <a:lnTo>
                    <a:pt x="55588" y="14076"/>
                  </a:lnTo>
                  <a:lnTo>
                    <a:pt x="56076" y="13569"/>
                  </a:lnTo>
                  <a:lnTo>
                    <a:pt x="56508" y="13081"/>
                  </a:lnTo>
                  <a:lnTo>
                    <a:pt x="56921" y="12612"/>
                  </a:lnTo>
                  <a:lnTo>
                    <a:pt x="57296" y="12161"/>
                  </a:lnTo>
                  <a:lnTo>
                    <a:pt x="57934" y="11373"/>
                  </a:lnTo>
                  <a:lnTo>
                    <a:pt x="58403" y="10735"/>
                  </a:lnTo>
                  <a:lnTo>
                    <a:pt x="58797" y="10191"/>
                  </a:lnTo>
                  <a:lnTo>
                    <a:pt x="58797" y="10191"/>
                  </a:lnTo>
                  <a:lnTo>
                    <a:pt x="59304" y="10116"/>
                  </a:lnTo>
                  <a:lnTo>
                    <a:pt x="59886" y="10041"/>
                  </a:lnTo>
                  <a:lnTo>
                    <a:pt x="60636" y="9966"/>
                  </a:lnTo>
                  <a:lnTo>
                    <a:pt x="61556" y="9909"/>
                  </a:lnTo>
                  <a:lnTo>
                    <a:pt x="62063" y="9909"/>
                  </a:lnTo>
                  <a:lnTo>
                    <a:pt x="62588" y="9909"/>
                  </a:lnTo>
                  <a:lnTo>
                    <a:pt x="63151" y="9909"/>
                  </a:lnTo>
                  <a:lnTo>
                    <a:pt x="63733" y="9947"/>
                  </a:lnTo>
                  <a:lnTo>
                    <a:pt x="64315" y="9985"/>
                  </a:lnTo>
                  <a:lnTo>
                    <a:pt x="64915" y="10060"/>
                  </a:lnTo>
                  <a:lnTo>
                    <a:pt x="65535" y="10153"/>
                  </a:lnTo>
                  <a:lnTo>
                    <a:pt x="66154" y="10266"/>
                  </a:lnTo>
                  <a:lnTo>
                    <a:pt x="66773" y="10397"/>
                  </a:lnTo>
                  <a:lnTo>
                    <a:pt x="67411" y="10566"/>
                  </a:lnTo>
                  <a:lnTo>
                    <a:pt x="68012" y="10773"/>
                  </a:lnTo>
                  <a:lnTo>
                    <a:pt x="68631" y="10998"/>
                  </a:lnTo>
                  <a:lnTo>
                    <a:pt x="69213" y="11279"/>
                  </a:lnTo>
                  <a:lnTo>
                    <a:pt x="69795" y="11580"/>
                  </a:lnTo>
                  <a:lnTo>
                    <a:pt x="70076" y="11749"/>
                  </a:lnTo>
                  <a:lnTo>
                    <a:pt x="70358" y="11936"/>
                  </a:lnTo>
                  <a:lnTo>
                    <a:pt x="70620" y="12124"/>
                  </a:lnTo>
                  <a:lnTo>
                    <a:pt x="70883" y="12330"/>
                  </a:lnTo>
                  <a:lnTo>
                    <a:pt x="71146" y="12537"/>
                  </a:lnTo>
                  <a:lnTo>
                    <a:pt x="71390" y="12762"/>
                  </a:lnTo>
                  <a:lnTo>
                    <a:pt x="71634" y="12987"/>
                  </a:lnTo>
                  <a:lnTo>
                    <a:pt x="71878" y="13250"/>
                  </a:lnTo>
                  <a:lnTo>
                    <a:pt x="72103" y="13494"/>
                  </a:lnTo>
                  <a:lnTo>
                    <a:pt x="72328" y="13775"/>
                  </a:lnTo>
                  <a:lnTo>
                    <a:pt x="72535" y="14057"/>
                  </a:lnTo>
                  <a:lnTo>
                    <a:pt x="72722" y="14357"/>
                  </a:lnTo>
                  <a:lnTo>
                    <a:pt x="72910" y="14657"/>
                  </a:lnTo>
                  <a:lnTo>
                    <a:pt x="73098" y="14995"/>
                  </a:lnTo>
                  <a:lnTo>
                    <a:pt x="73248" y="15333"/>
                  </a:lnTo>
                  <a:lnTo>
                    <a:pt x="73417" y="15690"/>
                  </a:lnTo>
                  <a:lnTo>
                    <a:pt x="73417" y="15690"/>
                  </a:lnTo>
                  <a:lnTo>
                    <a:pt x="73473" y="15877"/>
                  </a:lnTo>
                  <a:lnTo>
                    <a:pt x="73529" y="16084"/>
                  </a:lnTo>
                  <a:lnTo>
                    <a:pt x="73585" y="16309"/>
                  </a:lnTo>
                  <a:lnTo>
                    <a:pt x="73623" y="16572"/>
                  </a:lnTo>
                  <a:lnTo>
                    <a:pt x="73642" y="16834"/>
                  </a:lnTo>
                  <a:lnTo>
                    <a:pt x="73661" y="17116"/>
                  </a:lnTo>
                  <a:lnTo>
                    <a:pt x="73679" y="17754"/>
                  </a:lnTo>
                  <a:lnTo>
                    <a:pt x="73642" y="18448"/>
                  </a:lnTo>
                  <a:lnTo>
                    <a:pt x="73585" y="19218"/>
                  </a:lnTo>
                  <a:lnTo>
                    <a:pt x="73492" y="20062"/>
                  </a:lnTo>
                  <a:lnTo>
                    <a:pt x="73342" y="20963"/>
                  </a:lnTo>
                  <a:lnTo>
                    <a:pt x="73191" y="21920"/>
                  </a:lnTo>
                  <a:lnTo>
                    <a:pt x="72985" y="22934"/>
                  </a:lnTo>
                  <a:lnTo>
                    <a:pt x="72760" y="24003"/>
                  </a:lnTo>
                  <a:lnTo>
                    <a:pt x="72516" y="25129"/>
                  </a:lnTo>
                  <a:lnTo>
                    <a:pt x="72234" y="26312"/>
                  </a:lnTo>
                  <a:lnTo>
                    <a:pt x="71915" y="27531"/>
                  </a:lnTo>
                  <a:lnTo>
                    <a:pt x="71596" y="28789"/>
                  </a:lnTo>
                  <a:lnTo>
                    <a:pt x="71240" y="30103"/>
                  </a:lnTo>
                  <a:lnTo>
                    <a:pt x="70451" y="32824"/>
                  </a:lnTo>
                  <a:lnTo>
                    <a:pt x="69607" y="35676"/>
                  </a:lnTo>
                  <a:lnTo>
                    <a:pt x="68687" y="38641"/>
                  </a:lnTo>
                  <a:lnTo>
                    <a:pt x="67693" y="41700"/>
                  </a:lnTo>
                  <a:lnTo>
                    <a:pt x="66661" y="44816"/>
                  </a:lnTo>
                  <a:lnTo>
                    <a:pt x="65591" y="47969"/>
                  </a:lnTo>
                  <a:lnTo>
                    <a:pt x="64502" y="51159"/>
                  </a:lnTo>
                  <a:lnTo>
                    <a:pt x="63376" y="54330"/>
                  </a:lnTo>
                  <a:lnTo>
                    <a:pt x="62250" y="57502"/>
                  </a:lnTo>
                  <a:lnTo>
                    <a:pt x="61124" y="60617"/>
                  </a:lnTo>
                  <a:lnTo>
                    <a:pt x="59998" y="63658"/>
                  </a:lnTo>
                  <a:lnTo>
                    <a:pt x="58910" y="66623"/>
                  </a:lnTo>
                  <a:lnTo>
                    <a:pt x="56827" y="72178"/>
                  </a:lnTo>
                  <a:lnTo>
                    <a:pt x="54931" y="77132"/>
                  </a:lnTo>
                  <a:lnTo>
                    <a:pt x="53317" y="81298"/>
                  </a:lnTo>
                  <a:lnTo>
                    <a:pt x="52079" y="84470"/>
                  </a:lnTo>
                  <a:lnTo>
                    <a:pt x="50990" y="87229"/>
                  </a:lnTo>
                  <a:lnTo>
                    <a:pt x="50990" y="87229"/>
                  </a:lnTo>
                  <a:lnTo>
                    <a:pt x="50577" y="87229"/>
                  </a:lnTo>
                  <a:lnTo>
                    <a:pt x="49395" y="87210"/>
                  </a:lnTo>
                  <a:lnTo>
                    <a:pt x="47556" y="87154"/>
                  </a:lnTo>
                  <a:lnTo>
                    <a:pt x="46392" y="87116"/>
                  </a:lnTo>
                  <a:lnTo>
                    <a:pt x="45098" y="87041"/>
                  </a:lnTo>
                  <a:lnTo>
                    <a:pt x="43690" y="86947"/>
                  </a:lnTo>
                  <a:lnTo>
                    <a:pt x="42151" y="86853"/>
                  </a:lnTo>
                  <a:lnTo>
                    <a:pt x="40500" y="86703"/>
                  </a:lnTo>
                  <a:lnTo>
                    <a:pt x="38773" y="86553"/>
                  </a:lnTo>
                  <a:lnTo>
                    <a:pt x="36934" y="86347"/>
                  </a:lnTo>
                  <a:lnTo>
                    <a:pt x="35039" y="86121"/>
                  </a:lnTo>
                  <a:lnTo>
                    <a:pt x="33068" y="85859"/>
                  </a:lnTo>
                  <a:lnTo>
                    <a:pt x="31060" y="85558"/>
                  </a:lnTo>
                  <a:lnTo>
                    <a:pt x="28996" y="85221"/>
                  </a:lnTo>
                  <a:lnTo>
                    <a:pt x="26894" y="84845"/>
                  </a:lnTo>
                  <a:lnTo>
                    <a:pt x="24792" y="84414"/>
                  </a:lnTo>
                  <a:lnTo>
                    <a:pt x="23722" y="84170"/>
                  </a:lnTo>
                  <a:lnTo>
                    <a:pt x="22652" y="83926"/>
                  </a:lnTo>
                  <a:lnTo>
                    <a:pt x="21583" y="83663"/>
                  </a:lnTo>
                  <a:lnTo>
                    <a:pt x="20532" y="83381"/>
                  </a:lnTo>
                  <a:lnTo>
                    <a:pt x="19462" y="83100"/>
                  </a:lnTo>
                  <a:lnTo>
                    <a:pt x="18411" y="82800"/>
                  </a:lnTo>
                  <a:lnTo>
                    <a:pt x="17360" y="82481"/>
                  </a:lnTo>
                  <a:lnTo>
                    <a:pt x="16309" y="82162"/>
                  </a:lnTo>
                  <a:lnTo>
                    <a:pt x="15258" y="81805"/>
                  </a:lnTo>
                  <a:lnTo>
                    <a:pt x="14226" y="81448"/>
                  </a:lnTo>
                  <a:lnTo>
                    <a:pt x="13213" y="81073"/>
                  </a:lnTo>
                  <a:lnTo>
                    <a:pt x="12199" y="80679"/>
                  </a:lnTo>
                  <a:lnTo>
                    <a:pt x="11205" y="80285"/>
                  </a:lnTo>
                  <a:lnTo>
                    <a:pt x="10229" y="79853"/>
                  </a:lnTo>
                  <a:lnTo>
                    <a:pt x="9253" y="79422"/>
                  </a:lnTo>
                  <a:lnTo>
                    <a:pt x="8296" y="78952"/>
                  </a:lnTo>
                  <a:lnTo>
                    <a:pt x="7376" y="78483"/>
                  </a:lnTo>
                  <a:lnTo>
                    <a:pt x="6457" y="77995"/>
                  </a:lnTo>
                  <a:lnTo>
                    <a:pt x="5575" y="77470"/>
                  </a:lnTo>
                  <a:lnTo>
                    <a:pt x="4693" y="76944"/>
                  </a:lnTo>
                  <a:lnTo>
                    <a:pt x="3848" y="76400"/>
                  </a:lnTo>
                  <a:lnTo>
                    <a:pt x="3022" y="75818"/>
                  </a:lnTo>
                  <a:lnTo>
                    <a:pt x="2234" y="75237"/>
                  </a:lnTo>
                  <a:lnTo>
                    <a:pt x="1465" y="74636"/>
                  </a:lnTo>
                  <a:lnTo>
                    <a:pt x="714" y="73998"/>
                  </a:lnTo>
                  <a:lnTo>
                    <a:pt x="1" y="73360"/>
                  </a:lnTo>
                  <a:lnTo>
                    <a:pt x="1" y="73360"/>
                  </a:lnTo>
                  <a:lnTo>
                    <a:pt x="714" y="70733"/>
                  </a:lnTo>
                  <a:lnTo>
                    <a:pt x="2591" y="63770"/>
                  </a:lnTo>
                  <a:lnTo>
                    <a:pt x="5331" y="53767"/>
                  </a:lnTo>
                  <a:lnTo>
                    <a:pt x="6888" y="48044"/>
                  </a:lnTo>
                  <a:lnTo>
                    <a:pt x="8559" y="42076"/>
                  </a:lnTo>
                  <a:lnTo>
                    <a:pt x="10266" y="36014"/>
                  </a:lnTo>
                  <a:lnTo>
                    <a:pt x="11955" y="30046"/>
                  </a:lnTo>
                  <a:lnTo>
                    <a:pt x="13626" y="24304"/>
                  </a:lnTo>
                  <a:lnTo>
                    <a:pt x="15202" y="18974"/>
                  </a:lnTo>
                  <a:lnTo>
                    <a:pt x="15953" y="16515"/>
                  </a:lnTo>
                  <a:lnTo>
                    <a:pt x="16666" y="14226"/>
                  </a:lnTo>
                  <a:lnTo>
                    <a:pt x="17323" y="12105"/>
                  </a:lnTo>
                  <a:lnTo>
                    <a:pt x="17942" y="10210"/>
                  </a:lnTo>
                  <a:lnTo>
                    <a:pt x="18505" y="8539"/>
                  </a:lnTo>
                  <a:lnTo>
                    <a:pt x="19030" y="7113"/>
                  </a:lnTo>
                  <a:lnTo>
                    <a:pt x="19462" y="5950"/>
                  </a:lnTo>
                  <a:lnTo>
                    <a:pt x="19669" y="5481"/>
                  </a:lnTo>
                  <a:lnTo>
                    <a:pt x="19837" y="5086"/>
                  </a:lnTo>
                  <a:lnTo>
                    <a:pt x="19837" y="5086"/>
                  </a:lnTo>
                  <a:lnTo>
                    <a:pt x="20100" y="4580"/>
                  </a:lnTo>
                  <a:lnTo>
                    <a:pt x="20363" y="4111"/>
                  </a:lnTo>
                  <a:lnTo>
                    <a:pt x="20644" y="3660"/>
                  </a:lnTo>
                  <a:lnTo>
                    <a:pt x="20926" y="3247"/>
                  </a:lnTo>
                  <a:lnTo>
                    <a:pt x="21226" y="2853"/>
                  </a:lnTo>
                  <a:lnTo>
                    <a:pt x="21526" y="2497"/>
                  </a:lnTo>
                  <a:lnTo>
                    <a:pt x="21845" y="2178"/>
                  </a:lnTo>
                  <a:lnTo>
                    <a:pt x="22164" y="1877"/>
                  </a:lnTo>
                  <a:lnTo>
                    <a:pt x="22502" y="1596"/>
                  </a:lnTo>
                  <a:lnTo>
                    <a:pt x="22840" y="1333"/>
                  </a:lnTo>
                  <a:lnTo>
                    <a:pt x="23178" y="1108"/>
                  </a:lnTo>
                  <a:lnTo>
                    <a:pt x="23534" y="901"/>
                  </a:lnTo>
                  <a:lnTo>
                    <a:pt x="23872" y="733"/>
                  </a:lnTo>
                  <a:lnTo>
                    <a:pt x="24248" y="564"/>
                  </a:lnTo>
                  <a:lnTo>
                    <a:pt x="24604" y="432"/>
                  </a:lnTo>
                  <a:lnTo>
                    <a:pt x="24980" y="320"/>
                  </a:lnTo>
                  <a:lnTo>
                    <a:pt x="25355" y="226"/>
                  </a:lnTo>
                  <a:lnTo>
                    <a:pt x="25730" y="132"/>
                  </a:lnTo>
                  <a:lnTo>
                    <a:pt x="26106" y="76"/>
                  </a:lnTo>
                  <a:lnTo>
                    <a:pt x="26481" y="38"/>
                  </a:lnTo>
                  <a:lnTo>
                    <a:pt x="26875" y="19"/>
                  </a:lnTo>
                  <a:lnTo>
                    <a:pt x="27250" y="1"/>
                  </a:lnTo>
                  <a:lnTo>
                    <a:pt x="27644" y="19"/>
                  </a:lnTo>
                  <a:lnTo>
                    <a:pt x="28020" y="38"/>
                  </a:lnTo>
                  <a:lnTo>
                    <a:pt x="28414" y="76"/>
                  </a:lnTo>
                  <a:lnTo>
                    <a:pt x="28789" y="132"/>
                  </a:lnTo>
                  <a:lnTo>
                    <a:pt x="29183" y="188"/>
                  </a:lnTo>
                  <a:lnTo>
                    <a:pt x="29559" y="263"/>
                  </a:lnTo>
                  <a:lnTo>
                    <a:pt x="30328" y="451"/>
                  </a:lnTo>
                  <a:lnTo>
                    <a:pt x="31079" y="657"/>
                  </a:lnTo>
                  <a:lnTo>
                    <a:pt x="31811" y="920"/>
                  </a:lnTo>
                  <a:lnTo>
                    <a:pt x="32524" y="1202"/>
                  </a:lnTo>
                  <a:lnTo>
                    <a:pt x="33199" y="1502"/>
                  </a:lnTo>
                  <a:lnTo>
                    <a:pt x="33875" y="1802"/>
                  </a:lnTo>
                  <a:lnTo>
                    <a:pt x="34494" y="2140"/>
                  </a:lnTo>
                  <a:lnTo>
                    <a:pt x="35095" y="2459"/>
                  </a:lnTo>
                  <a:lnTo>
                    <a:pt x="35658" y="2778"/>
                  </a:lnTo>
                  <a:lnTo>
                    <a:pt x="36165" y="3097"/>
                  </a:lnTo>
                  <a:lnTo>
                    <a:pt x="37065" y="3679"/>
                  </a:lnTo>
                  <a:lnTo>
                    <a:pt x="37722" y="4148"/>
                  </a:lnTo>
                  <a:lnTo>
                    <a:pt x="38154" y="4467"/>
                  </a:lnTo>
                  <a:lnTo>
                    <a:pt x="38304" y="458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4383525" y="3968025"/>
              <a:ext cx="1274775" cy="423200"/>
            </a:xfrm>
            <a:custGeom>
              <a:avLst/>
              <a:gdLst/>
              <a:ahLst/>
              <a:cxnLst/>
              <a:rect l="l" t="t" r="r" b="b"/>
              <a:pathLst>
                <a:path w="50991" h="16928" extrusionOk="0">
                  <a:moveTo>
                    <a:pt x="50990" y="16928"/>
                  </a:moveTo>
                  <a:lnTo>
                    <a:pt x="50990" y="16928"/>
                  </a:lnTo>
                  <a:lnTo>
                    <a:pt x="50990" y="16928"/>
                  </a:lnTo>
                  <a:lnTo>
                    <a:pt x="50990" y="16928"/>
                  </a:lnTo>
                  <a:lnTo>
                    <a:pt x="50990" y="16928"/>
                  </a:lnTo>
                  <a:close/>
                  <a:moveTo>
                    <a:pt x="50990" y="16928"/>
                  </a:moveTo>
                  <a:lnTo>
                    <a:pt x="50990" y="16928"/>
                  </a:lnTo>
                  <a:lnTo>
                    <a:pt x="50990" y="16928"/>
                  </a:lnTo>
                  <a:lnTo>
                    <a:pt x="50990" y="16928"/>
                  </a:lnTo>
                  <a:lnTo>
                    <a:pt x="50990" y="16928"/>
                  </a:lnTo>
                  <a:close/>
                  <a:moveTo>
                    <a:pt x="50990" y="16928"/>
                  </a:moveTo>
                  <a:lnTo>
                    <a:pt x="50990" y="16928"/>
                  </a:lnTo>
                  <a:lnTo>
                    <a:pt x="50990" y="16928"/>
                  </a:lnTo>
                  <a:lnTo>
                    <a:pt x="50990" y="16928"/>
                  </a:lnTo>
                  <a:lnTo>
                    <a:pt x="50990" y="16928"/>
                  </a:lnTo>
                  <a:close/>
                  <a:moveTo>
                    <a:pt x="50990" y="16928"/>
                  </a:moveTo>
                  <a:lnTo>
                    <a:pt x="50990" y="16928"/>
                  </a:lnTo>
                  <a:lnTo>
                    <a:pt x="50990" y="16928"/>
                  </a:lnTo>
                  <a:lnTo>
                    <a:pt x="50990" y="16928"/>
                  </a:lnTo>
                  <a:lnTo>
                    <a:pt x="50990" y="16928"/>
                  </a:lnTo>
                  <a:close/>
                  <a:moveTo>
                    <a:pt x="50990" y="16928"/>
                  </a:moveTo>
                  <a:lnTo>
                    <a:pt x="50990" y="16928"/>
                  </a:lnTo>
                  <a:lnTo>
                    <a:pt x="50990" y="16928"/>
                  </a:lnTo>
                  <a:lnTo>
                    <a:pt x="50990" y="16928"/>
                  </a:lnTo>
                  <a:lnTo>
                    <a:pt x="50990" y="16928"/>
                  </a:lnTo>
                  <a:close/>
                  <a:moveTo>
                    <a:pt x="50990" y="16928"/>
                  </a:moveTo>
                  <a:lnTo>
                    <a:pt x="50990" y="16928"/>
                  </a:lnTo>
                  <a:lnTo>
                    <a:pt x="50990" y="16928"/>
                  </a:lnTo>
                  <a:lnTo>
                    <a:pt x="50990" y="16928"/>
                  </a:lnTo>
                  <a:lnTo>
                    <a:pt x="50990" y="16928"/>
                  </a:lnTo>
                  <a:close/>
                  <a:moveTo>
                    <a:pt x="50990" y="16909"/>
                  </a:moveTo>
                  <a:lnTo>
                    <a:pt x="50990" y="16909"/>
                  </a:lnTo>
                  <a:lnTo>
                    <a:pt x="50990" y="16928"/>
                  </a:lnTo>
                  <a:lnTo>
                    <a:pt x="50990" y="16928"/>
                  </a:lnTo>
                  <a:lnTo>
                    <a:pt x="50990" y="16909"/>
                  </a:lnTo>
                  <a:close/>
                  <a:moveTo>
                    <a:pt x="50990" y="16909"/>
                  </a:moveTo>
                  <a:lnTo>
                    <a:pt x="50990" y="16909"/>
                  </a:lnTo>
                  <a:lnTo>
                    <a:pt x="50990" y="16909"/>
                  </a:lnTo>
                  <a:lnTo>
                    <a:pt x="50990" y="16909"/>
                  </a:lnTo>
                  <a:lnTo>
                    <a:pt x="50990" y="16909"/>
                  </a:lnTo>
                  <a:close/>
                  <a:moveTo>
                    <a:pt x="50990" y="16909"/>
                  </a:moveTo>
                  <a:lnTo>
                    <a:pt x="50990" y="16909"/>
                  </a:lnTo>
                  <a:lnTo>
                    <a:pt x="50990" y="16909"/>
                  </a:lnTo>
                  <a:lnTo>
                    <a:pt x="50990" y="16909"/>
                  </a:lnTo>
                  <a:lnTo>
                    <a:pt x="50990" y="16909"/>
                  </a:lnTo>
                  <a:close/>
                  <a:moveTo>
                    <a:pt x="50990" y="16909"/>
                  </a:moveTo>
                  <a:lnTo>
                    <a:pt x="50990" y="16909"/>
                  </a:lnTo>
                  <a:lnTo>
                    <a:pt x="50990" y="16909"/>
                  </a:lnTo>
                  <a:lnTo>
                    <a:pt x="50990" y="16909"/>
                  </a:lnTo>
                  <a:lnTo>
                    <a:pt x="50990" y="16909"/>
                  </a:lnTo>
                  <a:close/>
                  <a:moveTo>
                    <a:pt x="50990" y="16909"/>
                  </a:moveTo>
                  <a:lnTo>
                    <a:pt x="50990" y="16909"/>
                  </a:lnTo>
                  <a:lnTo>
                    <a:pt x="50990" y="16909"/>
                  </a:lnTo>
                  <a:lnTo>
                    <a:pt x="50990" y="16909"/>
                  </a:lnTo>
                  <a:lnTo>
                    <a:pt x="50990" y="16909"/>
                  </a:lnTo>
                  <a:close/>
                  <a:moveTo>
                    <a:pt x="50990" y="16890"/>
                  </a:moveTo>
                  <a:lnTo>
                    <a:pt x="50990" y="16890"/>
                  </a:lnTo>
                  <a:lnTo>
                    <a:pt x="50990" y="16890"/>
                  </a:lnTo>
                  <a:lnTo>
                    <a:pt x="50990" y="16890"/>
                  </a:lnTo>
                  <a:lnTo>
                    <a:pt x="50990" y="16890"/>
                  </a:lnTo>
                  <a:close/>
                  <a:moveTo>
                    <a:pt x="827" y="0"/>
                  </a:moveTo>
                  <a:lnTo>
                    <a:pt x="827" y="0"/>
                  </a:lnTo>
                  <a:lnTo>
                    <a:pt x="1" y="3059"/>
                  </a:lnTo>
                  <a:lnTo>
                    <a:pt x="1" y="3059"/>
                  </a:lnTo>
                  <a:lnTo>
                    <a:pt x="1" y="3059"/>
                  </a:lnTo>
                  <a:lnTo>
                    <a:pt x="827" y="0"/>
                  </a:lnTo>
                  <a:close/>
                </a:path>
              </a:pathLst>
            </a:custGeom>
            <a:solidFill>
              <a:srgbClr val="E7A0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
            <p:cNvSpPr/>
            <p:nvPr/>
          </p:nvSpPr>
          <p:spPr>
            <a:xfrm>
              <a:off x="5658275" y="4390725"/>
              <a:ext cx="25" cy="500"/>
            </a:xfrm>
            <a:custGeom>
              <a:avLst/>
              <a:gdLst/>
              <a:ahLst/>
              <a:cxnLst/>
              <a:rect l="l" t="t" r="r" b="b"/>
              <a:pathLst>
                <a:path w="1" h="20"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
            <p:cNvSpPr/>
            <p:nvPr/>
          </p:nvSpPr>
          <p:spPr>
            <a:xfrm>
              <a:off x="5658275" y="4390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5"/>
            <p:cNvSpPr/>
            <p:nvPr/>
          </p:nvSpPr>
          <p:spPr>
            <a:xfrm>
              <a:off x="5658275" y="4390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5658275" y="4390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5658275" y="4390725"/>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5"/>
            <p:cNvSpPr/>
            <p:nvPr/>
          </p:nvSpPr>
          <p:spPr>
            <a:xfrm>
              <a:off x="5658275" y="4390275"/>
              <a:ext cx="25" cy="25"/>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5"/>
            <p:cNvSpPr/>
            <p:nvPr/>
          </p:nvSpPr>
          <p:spPr>
            <a:xfrm>
              <a:off x="4383525" y="3968025"/>
              <a:ext cx="20675" cy="76475"/>
            </a:xfrm>
            <a:custGeom>
              <a:avLst/>
              <a:gdLst/>
              <a:ahLst/>
              <a:cxnLst/>
              <a:rect l="l" t="t" r="r" b="b"/>
              <a:pathLst>
                <a:path w="827" h="3059" fill="none" extrusionOk="0">
                  <a:moveTo>
                    <a:pt x="827" y="0"/>
                  </a:moveTo>
                  <a:lnTo>
                    <a:pt x="827" y="0"/>
                  </a:lnTo>
                  <a:lnTo>
                    <a:pt x="1" y="3059"/>
                  </a:lnTo>
                  <a:lnTo>
                    <a:pt x="1" y="3059"/>
                  </a:lnTo>
                  <a:lnTo>
                    <a:pt x="1" y="3059"/>
                  </a:lnTo>
                  <a:lnTo>
                    <a:pt x="827"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5"/>
            <p:cNvSpPr/>
            <p:nvPr/>
          </p:nvSpPr>
          <p:spPr>
            <a:xfrm>
              <a:off x="5652175" y="4391200"/>
              <a:ext cx="950" cy="25"/>
            </a:xfrm>
            <a:custGeom>
              <a:avLst/>
              <a:gdLst/>
              <a:ahLst/>
              <a:cxnLst/>
              <a:rect l="l" t="t" r="r" b="b"/>
              <a:pathLst>
                <a:path w="38" h="1" extrusionOk="0">
                  <a:moveTo>
                    <a:pt x="19" y="1"/>
                  </a:moveTo>
                  <a:lnTo>
                    <a:pt x="19" y="1"/>
                  </a:lnTo>
                  <a:lnTo>
                    <a:pt x="38" y="1"/>
                  </a:lnTo>
                  <a:lnTo>
                    <a:pt x="38" y="1"/>
                  </a:lnTo>
                  <a:lnTo>
                    <a:pt x="19" y="1"/>
                  </a:lnTo>
                  <a:close/>
                  <a:moveTo>
                    <a:pt x="0" y="1"/>
                  </a:moveTo>
                  <a:lnTo>
                    <a:pt x="0" y="1"/>
                  </a:lnTo>
                  <a:lnTo>
                    <a:pt x="19" y="1"/>
                  </a:lnTo>
                  <a:lnTo>
                    <a:pt x="19" y="1"/>
                  </a:lnTo>
                  <a:lnTo>
                    <a:pt x="0" y="1"/>
                  </a:lnTo>
                  <a:close/>
                </a:path>
              </a:pathLst>
            </a:custGeom>
            <a:solidFill>
              <a:srgbClr val="B27F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5652650" y="4391200"/>
              <a:ext cx="475" cy="25"/>
            </a:xfrm>
            <a:custGeom>
              <a:avLst/>
              <a:gdLst/>
              <a:ahLst/>
              <a:cxnLst/>
              <a:rect l="l" t="t" r="r" b="b"/>
              <a:pathLst>
                <a:path w="19" h="1" fill="none" extrusionOk="0">
                  <a:moveTo>
                    <a:pt x="0" y="1"/>
                  </a:moveTo>
                  <a:lnTo>
                    <a:pt x="0" y="1"/>
                  </a:lnTo>
                  <a:lnTo>
                    <a:pt x="19" y="1"/>
                  </a:lnTo>
                  <a:lnTo>
                    <a:pt x="19"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5652175" y="4391200"/>
              <a:ext cx="500" cy="25"/>
            </a:xfrm>
            <a:custGeom>
              <a:avLst/>
              <a:gdLst/>
              <a:ahLst/>
              <a:cxnLst/>
              <a:rect l="l" t="t" r="r" b="b"/>
              <a:pathLst>
                <a:path w="20" h="1" fill="none" extrusionOk="0">
                  <a:moveTo>
                    <a:pt x="0" y="1"/>
                  </a:moveTo>
                  <a:lnTo>
                    <a:pt x="0" y="1"/>
                  </a:lnTo>
                  <a:lnTo>
                    <a:pt x="19" y="1"/>
                  </a:lnTo>
                  <a:lnTo>
                    <a:pt x="19"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5"/>
            <p:cNvSpPr/>
            <p:nvPr/>
          </p:nvSpPr>
          <p:spPr>
            <a:xfrm>
              <a:off x="5657325" y="4391200"/>
              <a:ext cx="975" cy="25"/>
            </a:xfrm>
            <a:custGeom>
              <a:avLst/>
              <a:gdLst/>
              <a:ahLst/>
              <a:cxnLst/>
              <a:rect l="l" t="t" r="r" b="b"/>
              <a:pathLst>
                <a:path w="39" h="1" extrusionOk="0">
                  <a:moveTo>
                    <a:pt x="38" y="1"/>
                  </a:moveTo>
                  <a:lnTo>
                    <a:pt x="38" y="1"/>
                  </a:lnTo>
                  <a:lnTo>
                    <a:pt x="1" y="1"/>
                  </a:lnTo>
                  <a:lnTo>
                    <a:pt x="1" y="1"/>
                  </a:lnTo>
                  <a:lnTo>
                    <a:pt x="1" y="1"/>
                  </a:lnTo>
                  <a:lnTo>
                    <a:pt x="38" y="1"/>
                  </a:lnTo>
                  <a:close/>
                  <a:moveTo>
                    <a:pt x="38" y="1"/>
                  </a:moveTo>
                  <a:lnTo>
                    <a:pt x="38" y="1"/>
                  </a:lnTo>
                  <a:lnTo>
                    <a:pt x="38" y="1"/>
                  </a:lnTo>
                  <a:lnTo>
                    <a:pt x="38" y="1"/>
                  </a:lnTo>
                  <a:close/>
                  <a:moveTo>
                    <a:pt x="38" y="1"/>
                  </a:moveTo>
                  <a:lnTo>
                    <a:pt x="38" y="1"/>
                  </a:lnTo>
                  <a:lnTo>
                    <a:pt x="38" y="1"/>
                  </a:lnTo>
                  <a:lnTo>
                    <a:pt x="38" y="1"/>
                  </a:lnTo>
                  <a:lnTo>
                    <a:pt x="38" y="1"/>
                  </a:lnTo>
                  <a:close/>
                </a:path>
              </a:pathLst>
            </a:custGeom>
            <a:solidFill>
              <a:srgbClr val="E7A0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
            <p:cNvSpPr/>
            <p:nvPr/>
          </p:nvSpPr>
          <p:spPr>
            <a:xfrm>
              <a:off x="5657325" y="4391200"/>
              <a:ext cx="975" cy="25"/>
            </a:xfrm>
            <a:custGeom>
              <a:avLst/>
              <a:gdLst/>
              <a:ahLst/>
              <a:cxnLst/>
              <a:rect l="l" t="t" r="r" b="b"/>
              <a:pathLst>
                <a:path w="39" h="1" fill="none" extrusionOk="0">
                  <a:moveTo>
                    <a:pt x="38" y="1"/>
                  </a:moveTo>
                  <a:lnTo>
                    <a:pt x="38" y="1"/>
                  </a:lnTo>
                  <a:lnTo>
                    <a:pt x="1" y="1"/>
                  </a:lnTo>
                  <a:lnTo>
                    <a:pt x="1" y="1"/>
                  </a:lnTo>
                  <a:lnTo>
                    <a:pt x="1" y="1"/>
                  </a:lnTo>
                  <a:lnTo>
                    <a:pt x="38"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
            <p:cNvSpPr/>
            <p:nvPr/>
          </p:nvSpPr>
          <p:spPr>
            <a:xfrm>
              <a:off x="5658275" y="4391200"/>
              <a:ext cx="25" cy="25"/>
            </a:xfrm>
            <a:custGeom>
              <a:avLst/>
              <a:gdLst/>
              <a:ahLst/>
              <a:cxnLst/>
              <a:rect l="l" t="t" r="r" b="b"/>
              <a:pathLst>
                <a:path w="1" h="1" fill="none" extrusionOk="0">
                  <a:moveTo>
                    <a:pt x="0" y="1"/>
                  </a:move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
            <p:cNvSpPr/>
            <p:nvPr/>
          </p:nvSpPr>
          <p:spPr>
            <a:xfrm>
              <a:off x="5658275" y="4391200"/>
              <a:ext cx="25" cy="25"/>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
            <p:cNvSpPr/>
            <p:nvPr/>
          </p:nvSpPr>
          <p:spPr>
            <a:xfrm>
              <a:off x="5656400" y="4391200"/>
              <a:ext cx="950" cy="25"/>
            </a:xfrm>
            <a:custGeom>
              <a:avLst/>
              <a:gdLst/>
              <a:ahLst/>
              <a:cxnLst/>
              <a:rect l="l" t="t" r="r" b="b"/>
              <a:pathLst>
                <a:path w="38" h="1" extrusionOk="0">
                  <a:moveTo>
                    <a:pt x="38" y="1"/>
                  </a:moveTo>
                  <a:lnTo>
                    <a:pt x="38" y="1"/>
                  </a:lnTo>
                  <a:lnTo>
                    <a:pt x="0" y="1"/>
                  </a:lnTo>
                  <a:lnTo>
                    <a:pt x="0" y="1"/>
                  </a:lnTo>
                  <a:lnTo>
                    <a:pt x="0" y="1"/>
                  </a:lnTo>
                  <a:lnTo>
                    <a:pt x="38" y="1"/>
                  </a:lnTo>
                  <a:lnTo>
                    <a:pt x="38" y="1"/>
                  </a:lnTo>
                  <a:close/>
                </a:path>
              </a:pathLst>
            </a:custGeom>
            <a:solidFill>
              <a:srgbClr val="B27F5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
            <p:cNvSpPr/>
            <p:nvPr/>
          </p:nvSpPr>
          <p:spPr>
            <a:xfrm>
              <a:off x="5656400" y="4391200"/>
              <a:ext cx="950" cy="25"/>
            </a:xfrm>
            <a:custGeom>
              <a:avLst/>
              <a:gdLst/>
              <a:ahLst/>
              <a:cxnLst/>
              <a:rect l="l" t="t" r="r" b="b"/>
              <a:pathLst>
                <a:path w="38" h="1" fill="none" extrusionOk="0">
                  <a:moveTo>
                    <a:pt x="38" y="1"/>
                  </a:moveTo>
                  <a:lnTo>
                    <a:pt x="38" y="1"/>
                  </a:lnTo>
                  <a:lnTo>
                    <a:pt x="0" y="1"/>
                  </a:lnTo>
                  <a:lnTo>
                    <a:pt x="0" y="1"/>
                  </a:lnTo>
                  <a:lnTo>
                    <a:pt x="0" y="1"/>
                  </a:lnTo>
                  <a:lnTo>
                    <a:pt x="38" y="1"/>
                  </a:lnTo>
                  <a:lnTo>
                    <a:pt x="38"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5"/>
            <p:cNvSpPr/>
            <p:nvPr/>
          </p:nvSpPr>
          <p:spPr>
            <a:xfrm>
              <a:off x="4383525" y="2874850"/>
              <a:ext cx="1804000" cy="1516375"/>
            </a:xfrm>
            <a:custGeom>
              <a:avLst/>
              <a:gdLst/>
              <a:ahLst/>
              <a:cxnLst/>
              <a:rect l="l" t="t" r="r" b="b"/>
              <a:pathLst>
                <a:path w="72160" h="60655" extrusionOk="0">
                  <a:moveTo>
                    <a:pt x="72159" y="0"/>
                  </a:moveTo>
                  <a:lnTo>
                    <a:pt x="71446" y="864"/>
                  </a:lnTo>
                  <a:lnTo>
                    <a:pt x="70714" y="1727"/>
                  </a:lnTo>
                  <a:lnTo>
                    <a:pt x="69963" y="2553"/>
                  </a:lnTo>
                  <a:lnTo>
                    <a:pt x="69194" y="3360"/>
                  </a:lnTo>
                  <a:lnTo>
                    <a:pt x="68406" y="4167"/>
                  </a:lnTo>
                  <a:lnTo>
                    <a:pt x="67618" y="4936"/>
                  </a:lnTo>
                  <a:lnTo>
                    <a:pt x="66792" y="5687"/>
                  </a:lnTo>
                  <a:lnTo>
                    <a:pt x="65966" y="6419"/>
                  </a:lnTo>
                  <a:lnTo>
                    <a:pt x="65122" y="7132"/>
                  </a:lnTo>
                  <a:lnTo>
                    <a:pt x="64258" y="7826"/>
                  </a:lnTo>
                  <a:lnTo>
                    <a:pt x="63395" y="8502"/>
                  </a:lnTo>
                  <a:lnTo>
                    <a:pt x="62513" y="9159"/>
                  </a:lnTo>
                  <a:lnTo>
                    <a:pt x="61612" y="9797"/>
                  </a:lnTo>
                  <a:lnTo>
                    <a:pt x="60711" y="10435"/>
                  </a:lnTo>
                  <a:lnTo>
                    <a:pt x="59773" y="11035"/>
                  </a:lnTo>
                  <a:lnTo>
                    <a:pt x="58854" y="11636"/>
                  </a:lnTo>
                  <a:lnTo>
                    <a:pt x="57896" y="12199"/>
                  </a:lnTo>
                  <a:lnTo>
                    <a:pt x="56939" y="12762"/>
                  </a:lnTo>
                  <a:lnTo>
                    <a:pt x="55963" y="13306"/>
                  </a:lnTo>
                  <a:lnTo>
                    <a:pt x="54988" y="13813"/>
                  </a:lnTo>
                  <a:lnTo>
                    <a:pt x="53993" y="14338"/>
                  </a:lnTo>
                  <a:lnTo>
                    <a:pt x="52998" y="14826"/>
                  </a:lnTo>
                  <a:lnTo>
                    <a:pt x="51985" y="15295"/>
                  </a:lnTo>
                  <a:lnTo>
                    <a:pt x="50953" y="15764"/>
                  </a:lnTo>
                  <a:lnTo>
                    <a:pt x="49939" y="16215"/>
                  </a:lnTo>
                  <a:lnTo>
                    <a:pt x="48888" y="16647"/>
                  </a:lnTo>
                  <a:lnTo>
                    <a:pt x="47837" y="17059"/>
                  </a:lnTo>
                  <a:lnTo>
                    <a:pt x="46787" y="17472"/>
                  </a:lnTo>
                  <a:lnTo>
                    <a:pt x="45717" y="17866"/>
                  </a:lnTo>
                  <a:lnTo>
                    <a:pt x="44647" y="18242"/>
                  </a:lnTo>
                  <a:lnTo>
                    <a:pt x="43577" y="18598"/>
                  </a:lnTo>
                  <a:lnTo>
                    <a:pt x="42489" y="18955"/>
                  </a:lnTo>
                  <a:lnTo>
                    <a:pt x="41400" y="19293"/>
                  </a:lnTo>
                  <a:lnTo>
                    <a:pt x="40293" y="19612"/>
                  </a:lnTo>
                  <a:lnTo>
                    <a:pt x="39186" y="19931"/>
                  </a:lnTo>
                  <a:lnTo>
                    <a:pt x="38079" y="20231"/>
                  </a:lnTo>
                  <a:lnTo>
                    <a:pt x="36953" y="20512"/>
                  </a:lnTo>
                  <a:lnTo>
                    <a:pt x="35845" y="20794"/>
                  </a:lnTo>
                  <a:lnTo>
                    <a:pt x="34719" y="21057"/>
                  </a:lnTo>
                  <a:lnTo>
                    <a:pt x="33593" y="21319"/>
                  </a:lnTo>
                  <a:lnTo>
                    <a:pt x="31304" y="21789"/>
                  </a:lnTo>
                  <a:lnTo>
                    <a:pt x="29033" y="22239"/>
                  </a:lnTo>
                  <a:lnTo>
                    <a:pt x="26725" y="22633"/>
                  </a:lnTo>
                  <a:lnTo>
                    <a:pt x="24417" y="22990"/>
                  </a:lnTo>
                  <a:lnTo>
                    <a:pt x="22108" y="23309"/>
                  </a:lnTo>
                  <a:lnTo>
                    <a:pt x="19800" y="23609"/>
                  </a:lnTo>
                  <a:lnTo>
                    <a:pt x="17492" y="23872"/>
                  </a:lnTo>
                  <a:lnTo>
                    <a:pt x="15164" y="24097"/>
                  </a:lnTo>
                  <a:lnTo>
                    <a:pt x="12856" y="24303"/>
                  </a:lnTo>
                  <a:lnTo>
                    <a:pt x="10567" y="24472"/>
                  </a:lnTo>
                  <a:lnTo>
                    <a:pt x="8277" y="24622"/>
                  </a:lnTo>
                  <a:lnTo>
                    <a:pt x="5988" y="24754"/>
                  </a:lnTo>
                  <a:lnTo>
                    <a:pt x="4392" y="30590"/>
                  </a:lnTo>
                  <a:lnTo>
                    <a:pt x="2966" y="35845"/>
                  </a:lnTo>
                  <a:lnTo>
                    <a:pt x="827" y="43727"/>
                  </a:lnTo>
                  <a:lnTo>
                    <a:pt x="1" y="46786"/>
                  </a:lnTo>
                  <a:lnTo>
                    <a:pt x="677" y="47405"/>
                  </a:lnTo>
                  <a:lnTo>
                    <a:pt x="1390" y="48006"/>
                  </a:lnTo>
                  <a:lnTo>
                    <a:pt x="2122" y="48588"/>
                  </a:lnTo>
                  <a:lnTo>
                    <a:pt x="2872" y="49151"/>
                  </a:lnTo>
                  <a:lnTo>
                    <a:pt x="3660" y="49695"/>
                  </a:lnTo>
                  <a:lnTo>
                    <a:pt x="4449" y="50220"/>
                  </a:lnTo>
                  <a:lnTo>
                    <a:pt x="5274" y="50727"/>
                  </a:lnTo>
                  <a:lnTo>
                    <a:pt x="6119" y="51234"/>
                  </a:lnTo>
                  <a:lnTo>
                    <a:pt x="6982" y="51703"/>
                  </a:lnTo>
                  <a:lnTo>
                    <a:pt x="7864" y="52172"/>
                  </a:lnTo>
                  <a:lnTo>
                    <a:pt x="8765" y="52604"/>
                  </a:lnTo>
                  <a:lnTo>
                    <a:pt x="9685" y="53035"/>
                  </a:lnTo>
                  <a:lnTo>
                    <a:pt x="10604" y="53448"/>
                  </a:lnTo>
                  <a:lnTo>
                    <a:pt x="11561" y="53842"/>
                  </a:lnTo>
                  <a:lnTo>
                    <a:pt x="12500" y="54236"/>
                  </a:lnTo>
                  <a:lnTo>
                    <a:pt x="13475" y="54593"/>
                  </a:lnTo>
                  <a:lnTo>
                    <a:pt x="14451" y="54950"/>
                  </a:lnTo>
                  <a:lnTo>
                    <a:pt x="15427" y="55287"/>
                  </a:lnTo>
                  <a:lnTo>
                    <a:pt x="16422" y="55625"/>
                  </a:lnTo>
                  <a:lnTo>
                    <a:pt x="17435" y="55944"/>
                  </a:lnTo>
                  <a:lnTo>
                    <a:pt x="18430" y="56244"/>
                  </a:lnTo>
                  <a:lnTo>
                    <a:pt x="19443" y="56526"/>
                  </a:lnTo>
                  <a:lnTo>
                    <a:pt x="20457" y="56789"/>
                  </a:lnTo>
                  <a:lnTo>
                    <a:pt x="21470" y="57051"/>
                  </a:lnTo>
                  <a:lnTo>
                    <a:pt x="22484" y="57314"/>
                  </a:lnTo>
                  <a:lnTo>
                    <a:pt x="23497" y="57539"/>
                  </a:lnTo>
                  <a:lnTo>
                    <a:pt x="25524" y="57990"/>
                  </a:lnTo>
                  <a:lnTo>
                    <a:pt x="27551" y="58384"/>
                  </a:lnTo>
                  <a:lnTo>
                    <a:pt x="29540" y="58740"/>
                  </a:lnTo>
                  <a:lnTo>
                    <a:pt x="31492" y="59059"/>
                  </a:lnTo>
                  <a:lnTo>
                    <a:pt x="33406" y="59341"/>
                  </a:lnTo>
                  <a:lnTo>
                    <a:pt x="35264" y="59585"/>
                  </a:lnTo>
                  <a:lnTo>
                    <a:pt x="37084" y="59791"/>
                  </a:lnTo>
                  <a:lnTo>
                    <a:pt x="38811" y="59979"/>
                  </a:lnTo>
                  <a:lnTo>
                    <a:pt x="40462" y="60129"/>
                  </a:lnTo>
                  <a:lnTo>
                    <a:pt x="42039" y="60261"/>
                  </a:lnTo>
                  <a:lnTo>
                    <a:pt x="43521" y="60373"/>
                  </a:lnTo>
                  <a:lnTo>
                    <a:pt x="44891" y="60448"/>
                  </a:lnTo>
                  <a:lnTo>
                    <a:pt x="46148" y="60523"/>
                  </a:lnTo>
                  <a:lnTo>
                    <a:pt x="48269" y="60617"/>
                  </a:lnTo>
                  <a:lnTo>
                    <a:pt x="49827" y="60655"/>
                  </a:lnTo>
                  <a:lnTo>
                    <a:pt x="50990" y="60655"/>
                  </a:lnTo>
                  <a:lnTo>
                    <a:pt x="50990" y="60636"/>
                  </a:lnTo>
                  <a:lnTo>
                    <a:pt x="50990" y="60617"/>
                  </a:lnTo>
                  <a:lnTo>
                    <a:pt x="51854" y="58440"/>
                  </a:lnTo>
                  <a:lnTo>
                    <a:pt x="53843" y="53392"/>
                  </a:lnTo>
                  <a:lnTo>
                    <a:pt x="55138" y="49995"/>
                  </a:lnTo>
                  <a:lnTo>
                    <a:pt x="56620" y="46129"/>
                  </a:lnTo>
                  <a:lnTo>
                    <a:pt x="58215" y="41888"/>
                  </a:lnTo>
                  <a:lnTo>
                    <a:pt x="59923" y="37328"/>
                  </a:lnTo>
                  <a:lnTo>
                    <a:pt x="61669" y="32561"/>
                  </a:lnTo>
                  <a:lnTo>
                    <a:pt x="63414" y="27644"/>
                  </a:lnTo>
                  <a:lnTo>
                    <a:pt x="65159" y="22689"/>
                  </a:lnTo>
                  <a:lnTo>
                    <a:pt x="66004" y="20212"/>
                  </a:lnTo>
                  <a:lnTo>
                    <a:pt x="66829" y="17754"/>
                  </a:lnTo>
                  <a:lnTo>
                    <a:pt x="67636" y="15333"/>
                  </a:lnTo>
                  <a:lnTo>
                    <a:pt x="68406" y="12931"/>
                  </a:lnTo>
                  <a:lnTo>
                    <a:pt x="69138" y="10604"/>
                  </a:lnTo>
                  <a:lnTo>
                    <a:pt x="69851" y="8314"/>
                  </a:lnTo>
                  <a:lnTo>
                    <a:pt x="70508" y="6100"/>
                  </a:lnTo>
                  <a:lnTo>
                    <a:pt x="71108" y="3979"/>
                  </a:lnTo>
                  <a:lnTo>
                    <a:pt x="71671" y="1933"/>
                  </a:lnTo>
                  <a:lnTo>
                    <a:pt x="72159" y="0"/>
                  </a:lnTo>
                  <a:close/>
                </a:path>
              </a:pathLst>
            </a:custGeom>
            <a:solidFill>
              <a:srgbClr val="FF723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5"/>
            <p:cNvSpPr/>
            <p:nvPr/>
          </p:nvSpPr>
          <p:spPr>
            <a:xfrm>
              <a:off x="4383525" y="2874850"/>
              <a:ext cx="1804000" cy="1516375"/>
            </a:xfrm>
            <a:custGeom>
              <a:avLst/>
              <a:gdLst/>
              <a:ahLst/>
              <a:cxnLst/>
              <a:rect l="l" t="t" r="r" b="b"/>
              <a:pathLst>
                <a:path w="72160" h="60655" fill="none" extrusionOk="0">
                  <a:moveTo>
                    <a:pt x="72159" y="0"/>
                  </a:moveTo>
                  <a:lnTo>
                    <a:pt x="72159" y="0"/>
                  </a:lnTo>
                  <a:lnTo>
                    <a:pt x="71446" y="864"/>
                  </a:lnTo>
                  <a:lnTo>
                    <a:pt x="70714" y="1727"/>
                  </a:lnTo>
                  <a:lnTo>
                    <a:pt x="69963" y="2553"/>
                  </a:lnTo>
                  <a:lnTo>
                    <a:pt x="69194" y="3360"/>
                  </a:lnTo>
                  <a:lnTo>
                    <a:pt x="68406" y="4167"/>
                  </a:lnTo>
                  <a:lnTo>
                    <a:pt x="67618" y="4936"/>
                  </a:lnTo>
                  <a:lnTo>
                    <a:pt x="66792" y="5687"/>
                  </a:lnTo>
                  <a:lnTo>
                    <a:pt x="65966" y="6419"/>
                  </a:lnTo>
                  <a:lnTo>
                    <a:pt x="65122" y="7132"/>
                  </a:lnTo>
                  <a:lnTo>
                    <a:pt x="64258" y="7826"/>
                  </a:lnTo>
                  <a:lnTo>
                    <a:pt x="63395" y="8502"/>
                  </a:lnTo>
                  <a:lnTo>
                    <a:pt x="62513" y="9159"/>
                  </a:lnTo>
                  <a:lnTo>
                    <a:pt x="61612" y="9797"/>
                  </a:lnTo>
                  <a:lnTo>
                    <a:pt x="60711" y="10435"/>
                  </a:lnTo>
                  <a:lnTo>
                    <a:pt x="59773" y="11035"/>
                  </a:lnTo>
                  <a:lnTo>
                    <a:pt x="58854" y="11636"/>
                  </a:lnTo>
                  <a:lnTo>
                    <a:pt x="57896" y="12199"/>
                  </a:lnTo>
                  <a:lnTo>
                    <a:pt x="56939" y="12762"/>
                  </a:lnTo>
                  <a:lnTo>
                    <a:pt x="55963" y="13306"/>
                  </a:lnTo>
                  <a:lnTo>
                    <a:pt x="54988" y="13813"/>
                  </a:lnTo>
                  <a:lnTo>
                    <a:pt x="53993" y="14338"/>
                  </a:lnTo>
                  <a:lnTo>
                    <a:pt x="52998" y="14826"/>
                  </a:lnTo>
                  <a:lnTo>
                    <a:pt x="51985" y="15295"/>
                  </a:lnTo>
                  <a:lnTo>
                    <a:pt x="50953" y="15764"/>
                  </a:lnTo>
                  <a:lnTo>
                    <a:pt x="49939" y="16215"/>
                  </a:lnTo>
                  <a:lnTo>
                    <a:pt x="48888" y="16647"/>
                  </a:lnTo>
                  <a:lnTo>
                    <a:pt x="47837" y="17059"/>
                  </a:lnTo>
                  <a:lnTo>
                    <a:pt x="46787" y="17472"/>
                  </a:lnTo>
                  <a:lnTo>
                    <a:pt x="45717" y="17866"/>
                  </a:lnTo>
                  <a:lnTo>
                    <a:pt x="44647" y="18242"/>
                  </a:lnTo>
                  <a:lnTo>
                    <a:pt x="43577" y="18598"/>
                  </a:lnTo>
                  <a:lnTo>
                    <a:pt x="42489" y="18955"/>
                  </a:lnTo>
                  <a:lnTo>
                    <a:pt x="41400" y="19293"/>
                  </a:lnTo>
                  <a:lnTo>
                    <a:pt x="40293" y="19612"/>
                  </a:lnTo>
                  <a:lnTo>
                    <a:pt x="39186" y="19931"/>
                  </a:lnTo>
                  <a:lnTo>
                    <a:pt x="38079" y="20231"/>
                  </a:lnTo>
                  <a:lnTo>
                    <a:pt x="36953" y="20512"/>
                  </a:lnTo>
                  <a:lnTo>
                    <a:pt x="35845" y="20794"/>
                  </a:lnTo>
                  <a:lnTo>
                    <a:pt x="34719" y="21057"/>
                  </a:lnTo>
                  <a:lnTo>
                    <a:pt x="33593" y="21319"/>
                  </a:lnTo>
                  <a:lnTo>
                    <a:pt x="31304" y="21789"/>
                  </a:lnTo>
                  <a:lnTo>
                    <a:pt x="29033" y="22239"/>
                  </a:lnTo>
                  <a:lnTo>
                    <a:pt x="26725" y="22633"/>
                  </a:lnTo>
                  <a:lnTo>
                    <a:pt x="24417" y="22990"/>
                  </a:lnTo>
                  <a:lnTo>
                    <a:pt x="22108" y="23309"/>
                  </a:lnTo>
                  <a:lnTo>
                    <a:pt x="19800" y="23609"/>
                  </a:lnTo>
                  <a:lnTo>
                    <a:pt x="17492" y="23872"/>
                  </a:lnTo>
                  <a:lnTo>
                    <a:pt x="15164" y="24097"/>
                  </a:lnTo>
                  <a:lnTo>
                    <a:pt x="12856" y="24303"/>
                  </a:lnTo>
                  <a:lnTo>
                    <a:pt x="10567" y="24472"/>
                  </a:lnTo>
                  <a:lnTo>
                    <a:pt x="8277" y="24622"/>
                  </a:lnTo>
                  <a:lnTo>
                    <a:pt x="5988" y="24754"/>
                  </a:lnTo>
                  <a:lnTo>
                    <a:pt x="5988" y="24754"/>
                  </a:lnTo>
                  <a:lnTo>
                    <a:pt x="4392" y="30590"/>
                  </a:lnTo>
                  <a:lnTo>
                    <a:pt x="2966" y="35845"/>
                  </a:lnTo>
                  <a:lnTo>
                    <a:pt x="827" y="43727"/>
                  </a:lnTo>
                  <a:lnTo>
                    <a:pt x="827" y="43727"/>
                  </a:lnTo>
                  <a:lnTo>
                    <a:pt x="1" y="46786"/>
                  </a:lnTo>
                  <a:lnTo>
                    <a:pt x="1" y="46786"/>
                  </a:lnTo>
                  <a:lnTo>
                    <a:pt x="677" y="47405"/>
                  </a:lnTo>
                  <a:lnTo>
                    <a:pt x="1390" y="48006"/>
                  </a:lnTo>
                  <a:lnTo>
                    <a:pt x="2122" y="48588"/>
                  </a:lnTo>
                  <a:lnTo>
                    <a:pt x="2872" y="49151"/>
                  </a:lnTo>
                  <a:lnTo>
                    <a:pt x="3660" y="49695"/>
                  </a:lnTo>
                  <a:lnTo>
                    <a:pt x="4449" y="50220"/>
                  </a:lnTo>
                  <a:lnTo>
                    <a:pt x="5274" y="50727"/>
                  </a:lnTo>
                  <a:lnTo>
                    <a:pt x="6119" y="51234"/>
                  </a:lnTo>
                  <a:lnTo>
                    <a:pt x="6982" y="51703"/>
                  </a:lnTo>
                  <a:lnTo>
                    <a:pt x="7864" y="52172"/>
                  </a:lnTo>
                  <a:lnTo>
                    <a:pt x="8765" y="52604"/>
                  </a:lnTo>
                  <a:lnTo>
                    <a:pt x="9685" y="53035"/>
                  </a:lnTo>
                  <a:lnTo>
                    <a:pt x="10604" y="53448"/>
                  </a:lnTo>
                  <a:lnTo>
                    <a:pt x="11561" y="53842"/>
                  </a:lnTo>
                  <a:lnTo>
                    <a:pt x="12500" y="54236"/>
                  </a:lnTo>
                  <a:lnTo>
                    <a:pt x="13475" y="54593"/>
                  </a:lnTo>
                  <a:lnTo>
                    <a:pt x="14451" y="54950"/>
                  </a:lnTo>
                  <a:lnTo>
                    <a:pt x="15427" y="55287"/>
                  </a:lnTo>
                  <a:lnTo>
                    <a:pt x="16422" y="55625"/>
                  </a:lnTo>
                  <a:lnTo>
                    <a:pt x="17435" y="55944"/>
                  </a:lnTo>
                  <a:lnTo>
                    <a:pt x="18430" y="56244"/>
                  </a:lnTo>
                  <a:lnTo>
                    <a:pt x="19443" y="56526"/>
                  </a:lnTo>
                  <a:lnTo>
                    <a:pt x="20457" y="56789"/>
                  </a:lnTo>
                  <a:lnTo>
                    <a:pt x="21470" y="57051"/>
                  </a:lnTo>
                  <a:lnTo>
                    <a:pt x="22484" y="57314"/>
                  </a:lnTo>
                  <a:lnTo>
                    <a:pt x="23497" y="57539"/>
                  </a:lnTo>
                  <a:lnTo>
                    <a:pt x="25524" y="57990"/>
                  </a:lnTo>
                  <a:lnTo>
                    <a:pt x="27551" y="58384"/>
                  </a:lnTo>
                  <a:lnTo>
                    <a:pt x="29540" y="58740"/>
                  </a:lnTo>
                  <a:lnTo>
                    <a:pt x="31492" y="59059"/>
                  </a:lnTo>
                  <a:lnTo>
                    <a:pt x="33406" y="59341"/>
                  </a:lnTo>
                  <a:lnTo>
                    <a:pt x="35264" y="59585"/>
                  </a:lnTo>
                  <a:lnTo>
                    <a:pt x="37084" y="59791"/>
                  </a:lnTo>
                  <a:lnTo>
                    <a:pt x="38811" y="59979"/>
                  </a:lnTo>
                  <a:lnTo>
                    <a:pt x="40462" y="60129"/>
                  </a:lnTo>
                  <a:lnTo>
                    <a:pt x="42039" y="60261"/>
                  </a:lnTo>
                  <a:lnTo>
                    <a:pt x="43521" y="60373"/>
                  </a:lnTo>
                  <a:lnTo>
                    <a:pt x="44891" y="60448"/>
                  </a:lnTo>
                  <a:lnTo>
                    <a:pt x="46148" y="60523"/>
                  </a:lnTo>
                  <a:lnTo>
                    <a:pt x="48269" y="60617"/>
                  </a:lnTo>
                  <a:lnTo>
                    <a:pt x="49827" y="60655"/>
                  </a:lnTo>
                  <a:lnTo>
                    <a:pt x="50746" y="60655"/>
                  </a:lnTo>
                  <a:lnTo>
                    <a:pt x="50746" y="60655"/>
                  </a:lnTo>
                  <a:lnTo>
                    <a:pt x="50765" y="60655"/>
                  </a:lnTo>
                  <a:lnTo>
                    <a:pt x="50765" y="60655"/>
                  </a:lnTo>
                  <a:lnTo>
                    <a:pt x="50765" y="60655"/>
                  </a:lnTo>
                  <a:lnTo>
                    <a:pt x="50765" y="60655"/>
                  </a:lnTo>
                  <a:lnTo>
                    <a:pt x="50784" y="60655"/>
                  </a:lnTo>
                  <a:lnTo>
                    <a:pt x="50784" y="60655"/>
                  </a:lnTo>
                  <a:lnTo>
                    <a:pt x="50915" y="60655"/>
                  </a:lnTo>
                  <a:lnTo>
                    <a:pt x="50915" y="60655"/>
                  </a:lnTo>
                  <a:lnTo>
                    <a:pt x="50953" y="60655"/>
                  </a:lnTo>
                  <a:lnTo>
                    <a:pt x="50953"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55"/>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36"/>
                  </a:lnTo>
                  <a:lnTo>
                    <a:pt x="50990" y="60617"/>
                  </a:lnTo>
                  <a:lnTo>
                    <a:pt x="50990" y="60617"/>
                  </a:lnTo>
                  <a:lnTo>
                    <a:pt x="50990" y="60617"/>
                  </a:lnTo>
                  <a:lnTo>
                    <a:pt x="50990" y="60617"/>
                  </a:lnTo>
                  <a:lnTo>
                    <a:pt x="51854" y="58440"/>
                  </a:lnTo>
                  <a:lnTo>
                    <a:pt x="53843" y="53392"/>
                  </a:lnTo>
                  <a:lnTo>
                    <a:pt x="55138" y="49995"/>
                  </a:lnTo>
                  <a:lnTo>
                    <a:pt x="56620" y="46129"/>
                  </a:lnTo>
                  <a:lnTo>
                    <a:pt x="58215" y="41888"/>
                  </a:lnTo>
                  <a:lnTo>
                    <a:pt x="59923" y="37328"/>
                  </a:lnTo>
                  <a:lnTo>
                    <a:pt x="61669" y="32561"/>
                  </a:lnTo>
                  <a:lnTo>
                    <a:pt x="63414" y="27644"/>
                  </a:lnTo>
                  <a:lnTo>
                    <a:pt x="65159" y="22689"/>
                  </a:lnTo>
                  <a:lnTo>
                    <a:pt x="66004" y="20212"/>
                  </a:lnTo>
                  <a:lnTo>
                    <a:pt x="66829" y="17754"/>
                  </a:lnTo>
                  <a:lnTo>
                    <a:pt x="67636" y="15333"/>
                  </a:lnTo>
                  <a:lnTo>
                    <a:pt x="68406" y="12931"/>
                  </a:lnTo>
                  <a:lnTo>
                    <a:pt x="69138" y="10604"/>
                  </a:lnTo>
                  <a:lnTo>
                    <a:pt x="69851" y="8314"/>
                  </a:lnTo>
                  <a:lnTo>
                    <a:pt x="70508" y="6100"/>
                  </a:lnTo>
                  <a:lnTo>
                    <a:pt x="71108" y="3979"/>
                  </a:lnTo>
                  <a:lnTo>
                    <a:pt x="71671" y="1933"/>
                  </a:lnTo>
                  <a:lnTo>
                    <a:pt x="7215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
            <p:cNvSpPr/>
            <p:nvPr/>
          </p:nvSpPr>
          <p:spPr>
            <a:xfrm>
              <a:off x="4785625" y="2763650"/>
              <a:ext cx="1260675" cy="1397225"/>
            </a:xfrm>
            <a:custGeom>
              <a:avLst/>
              <a:gdLst/>
              <a:ahLst/>
              <a:cxnLst/>
              <a:rect l="l" t="t" r="r" b="b"/>
              <a:pathLst>
                <a:path w="50427" h="55889" extrusionOk="0">
                  <a:moveTo>
                    <a:pt x="5611" y="1"/>
                  </a:moveTo>
                  <a:lnTo>
                    <a:pt x="5555" y="19"/>
                  </a:lnTo>
                  <a:lnTo>
                    <a:pt x="5536" y="57"/>
                  </a:lnTo>
                  <a:lnTo>
                    <a:pt x="5555" y="113"/>
                  </a:lnTo>
                  <a:lnTo>
                    <a:pt x="5574" y="170"/>
                  </a:lnTo>
                  <a:lnTo>
                    <a:pt x="5705" y="320"/>
                  </a:lnTo>
                  <a:lnTo>
                    <a:pt x="5893" y="526"/>
                  </a:lnTo>
                  <a:lnTo>
                    <a:pt x="6174" y="770"/>
                  </a:lnTo>
                  <a:lnTo>
                    <a:pt x="6493" y="1033"/>
                  </a:lnTo>
                  <a:lnTo>
                    <a:pt x="6869" y="1333"/>
                  </a:lnTo>
                  <a:lnTo>
                    <a:pt x="7732" y="1971"/>
                  </a:lnTo>
                  <a:lnTo>
                    <a:pt x="8670" y="2647"/>
                  </a:lnTo>
                  <a:lnTo>
                    <a:pt x="9609" y="3304"/>
                  </a:lnTo>
                  <a:lnTo>
                    <a:pt x="11185" y="4392"/>
                  </a:lnTo>
                  <a:lnTo>
                    <a:pt x="11842" y="4824"/>
                  </a:lnTo>
                  <a:lnTo>
                    <a:pt x="11842" y="4824"/>
                  </a:lnTo>
                  <a:lnTo>
                    <a:pt x="9909" y="4186"/>
                  </a:lnTo>
                  <a:lnTo>
                    <a:pt x="8220" y="3623"/>
                  </a:lnTo>
                  <a:lnTo>
                    <a:pt x="6737" y="3153"/>
                  </a:lnTo>
                  <a:lnTo>
                    <a:pt x="5461" y="2759"/>
                  </a:lnTo>
                  <a:lnTo>
                    <a:pt x="4391" y="2459"/>
                  </a:lnTo>
                  <a:lnTo>
                    <a:pt x="3509" y="2215"/>
                  </a:lnTo>
                  <a:lnTo>
                    <a:pt x="2796" y="2046"/>
                  </a:lnTo>
                  <a:lnTo>
                    <a:pt x="2252" y="1952"/>
                  </a:lnTo>
                  <a:lnTo>
                    <a:pt x="1858" y="1915"/>
                  </a:lnTo>
                  <a:lnTo>
                    <a:pt x="1708" y="1896"/>
                  </a:lnTo>
                  <a:lnTo>
                    <a:pt x="1595" y="1915"/>
                  </a:lnTo>
                  <a:lnTo>
                    <a:pt x="1520" y="1934"/>
                  </a:lnTo>
                  <a:lnTo>
                    <a:pt x="1483" y="1971"/>
                  </a:lnTo>
                  <a:lnTo>
                    <a:pt x="1464" y="2027"/>
                  </a:lnTo>
                  <a:lnTo>
                    <a:pt x="1483" y="2084"/>
                  </a:lnTo>
                  <a:lnTo>
                    <a:pt x="1520" y="2159"/>
                  </a:lnTo>
                  <a:lnTo>
                    <a:pt x="1595" y="2234"/>
                  </a:lnTo>
                  <a:lnTo>
                    <a:pt x="1802" y="2422"/>
                  </a:lnTo>
                  <a:lnTo>
                    <a:pt x="2083" y="2628"/>
                  </a:lnTo>
                  <a:lnTo>
                    <a:pt x="2458" y="2872"/>
                  </a:lnTo>
                  <a:lnTo>
                    <a:pt x="2890" y="3135"/>
                  </a:lnTo>
                  <a:lnTo>
                    <a:pt x="3378" y="3416"/>
                  </a:lnTo>
                  <a:lnTo>
                    <a:pt x="4467" y="3998"/>
                  </a:lnTo>
                  <a:lnTo>
                    <a:pt x="5630" y="4617"/>
                  </a:lnTo>
                  <a:lnTo>
                    <a:pt x="6775" y="5199"/>
                  </a:lnTo>
                  <a:lnTo>
                    <a:pt x="8689" y="6119"/>
                  </a:lnTo>
                  <a:lnTo>
                    <a:pt x="9477" y="6494"/>
                  </a:lnTo>
                  <a:lnTo>
                    <a:pt x="7676" y="6062"/>
                  </a:lnTo>
                  <a:lnTo>
                    <a:pt x="6080" y="5706"/>
                  </a:lnTo>
                  <a:lnTo>
                    <a:pt x="4711" y="5405"/>
                  </a:lnTo>
                  <a:lnTo>
                    <a:pt x="3528" y="5180"/>
                  </a:lnTo>
                  <a:lnTo>
                    <a:pt x="2552" y="5011"/>
                  </a:lnTo>
                  <a:lnTo>
                    <a:pt x="1764" y="4918"/>
                  </a:lnTo>
                  <a:lnTo>
                    <a:pt x="1145" y="4861"/>
                  </a:lnTo>
                  <a:lnTo>
                    <a:pt x="676" y="4861"/>
                  </a:lnTo>
                  <a:lnTo>
                    <a:pt x="507" y="4880"/>
                  </a:lnTo>
                  <a:lnTo>
                    <a:pt x="357" y="4918"/>
                  </a:lnTo>
                  <a:lnTo>
                    <a:pt x="263" y="4955"/>
                  </a:lnTo>
                  <a:lnTo>
                    <a:pt x="188" y="5011"/>
                  </a:lnTo>
                  <a:lnTo>
                    <a:pt x="150" y="5068"/>
                  </a:lnTo>
                  <a:lnTo>
                    <a:pt x="131" y="5124"/>
                  </a:lnTo>
                  <a:lnTo>
                    <a:pt x="150" y="5218"/>
                  </a:lnTo>
                  <a:lnTo>
                    <a:pt x="206" y="5293"/>
                  </a:lnTo>
                  <a:lnTo>
                    <a:pt x="263" y="5387"/>
                  </a:lnTo>
                  <a:lnTo>
                    <a:pt x="375" y="5481"/>
                  </a:lnTo>
                  <a:lnTo>
                    <a:pt x="638" y="5706"/>
                  </a:lnTo>
                  <a:lnTo>
                    <a:pt x="976" y="5950"/>
                  </a:lnTo>
                  <a:lnTo>
                    <a:pt x="1389" y="6212"/>
                  </a:lnTo>
                  <a:lnTo>
                    <a:pt x="1877" y="6494"/>
                  </a:lnTo>
                  <a:lnTo>
                    <a:pt x="2402" y="6775"/>
                  </a:lnTo>
                  <a:lnTo>
                    <a:pt x="3566" y="7376"/>
                  </a:lnTo>
                  <a:lnTo>
                    <a:pt x="4786" y="7958"/>
                  </a:lnTo>
                  <a:lnTo>
                    <a:pt x="5987" y="8521"/>
                  </a:lnTo>
                  <a:lnTo>
                    <a:pt x="7075" y="8990"/>
                  </a:lnTo>
                  <a:lnTo>
                    <a:pt x="7957" y="9384"/>
                  </a:lnTo>
                  <a:lnTo>
                    <a:pt x="8764" y="9722"/>
                  </a:lnTo>
                  <a:lnTo>
                    <a:pt x="7000" y="9178"/>
                  </a:lnTo>
                  <a:lnTo>
                    <a:pt x="5442" y="8727"/>
                  </a:lnTo>
                  <a:lnTo>
                    <a:pt x="4110" y="8352"/>
                  </a:lnTo>
                  <a:lnTo>
                    <a:pt x="3003" y="8052"/>
                  </a:lnTo>
                  <a:lnTo>
                    <a:pt x="2064" y="7808"/>
                  </a:lnTo>
                  <a:lnTo>
                    <a:pt x="1332" y="7657"/>
                  </a:lnTo>
                  <a:lnTo>
                    <a:pt x="769" y="7564"/>
                  </a:lnTo>
                  <a:lnTo>
                    <a:pt x="357" y="7507"/>
                  </a:lnTo>
                  <a:lnTo>
                    <a:pt x="225" y="7507"/>
                  </a:lnTo>
                  <a:lnTo>
                    <a:pt x="113" y="7526"/>
                  </a:lnTo>
                  <a:lnTo>
                    <a:pt x="38" y="7564"/>
                  </a:lnTo>
                  <a:lnTo>
                    <a:pt x="0" y="7601"/>
                  </a:lnTo>
                  <a:lnTo>
                    <a:pt x="0" y="7639"/>
                  </a:lnTo>
                  <a:lnTo>
                    <a:pt x="19" y="7695"/>
                  </a:lnTo>
                  <a:lnTo>
                    <a:pt x="75" y="7770"/>
                  </a:lnTo>
                  <a:lnTo>
                    <a:pt x="150" y="7845"/>
                  </a:lnTo>
                  <a:lnTo>
                    <a:pt x="394" y="8033"/>
                  </a:lnTo>
                  <a:lnTo>
                    <a:pt x="713" y="8258"/>
                  </a:lnTo>
                  <a:lnTo>
                    <a:pt x="1126" y="8502"/>
                  </a:lnTo>
                  <a:lnTo>
                    <a:pt x="1614" y="8765"/>
                  </a:lnTo>
                  <a:lnTo>
                    <a:pt x="2759" y="9347"/>
                  </a:lnTo>
                  <a:lnTo>
                    <a:pt x="4035" y="9985"/>
                  </a:lnTo>
                  <a:lnTo>
                    <a:pt x="5367" y="10604"/>
                  </a:lnTo>
                  <a:lnTo>
                    <a:pt x="6662" y="11204"/>
                  </a:lnTo>
                  <a:lnTo>
                    <a:pt x="8783" y="12143"/>
                  </a:lnTo>
                  <a:lnTo>
                    <a:pt x="9646" y="12518"/>
                  </a:lnTo>
                  <a:lnTo>
                    <a:pt x="9778" y="15446"/>
                  </a:lnTo>
                  <a:lnTo>
                    <a:pt x="9928" y="18261"/>
                  </a:lnTo>
                  <a:lnTo>
                    <a:pt x="10115" y="20926"/>
                  </a:lnTo>
                  <a:lnTo>
                    <a:pt x="10303" y="23459"/>
                  </a:lnTo>
                  <a:lnTo>
                    <a:pt x="10528" y="25861"/>
                  </a:lnTo>
                  <a:lnTo>
                    <a:pt x="10772" y="28132"/>
                  </a:lnTo>
                  <a:lnTo>
                    <a:pt x="11035" y="30309"/>
                  </a:lnTo>
                  <a:lnTo>
                    <a:pt x="11335" y="32355"/>
                  </a:lnTo>
                  <a:lnTo>
                    <a:pt x="11635" y="34269"/>
                  </a:lnTo>
                  <a:lnTo>
                    <a:pt x="11954" y="36089"/>
                  </a:lnTo>
                  <a:lnTo>
                    <a:pt x="12292" y="37816"/>
                  </a:lnTo>
                  <a:lnTo>
                    <a:pt x="12649" y="39430"/>
                  </a:lnTo>
                  <a:lnTo>
                    <a:pt x="13043" y="40931"/>
                  </a:lnTo>
                  <a:lnTo>
                    <a:pt x="13437" y="42357"/>
                  </a:lnTo>
                  <a:lnTo>
                    <a:pt x="13850" y="43671"/>
                  </a:lnTo>
                  <a:lnTo>
                    <a:pt x="14263" y="44910"/>
                  </a:lnTo>
                  <a:lnTo>
                    <a:pt x="14713" y="46054"/>
                  </a:lnTo>
                  <a:lnTo>
                    <a:pt x="14938" y="46599"/>
                  </a:lnTo>
                  <a:lnTo>
                    <a:pt x="15164" y="47124"/>
                  </a:lnTo>
                  <a:lnTo>
                    <a:pt x="15408" y="47631"/>
                  </a:lnTo>
                  <a:lnTo>
                    <a:pt x="15652" y="48119"/>
                  </a:lnTo>
                  <a:lnTo>
                    <a:pt x="15896" y="48588"/>
                  </a:lnTo>
                  <a:lnTo>
                    <a:pt x="16139" y="49038"/>
                  </a:lnTo>
                  <a:lnTo>
                    <a:pt x="16383" y="49470"/>
                  </a:lnTo>
                  <a:lnTo>
                    <a:pt x="16627" y="49883"/>
                  </a:lnTo>
                  <a:lnTo>
                    <a:pt x="16890" y="50277"/>
                  </a:lnTo>
                  <a:lnTo>
                    <a:pt x="17153" y="50652"/>
                  </a:lnTo>
                  <a:lnTo>
                    <a:pt x="17397" y="51028"/>
                  </a:lnTo>
                  <a:lnTo>
                    <a:pt x="17678" y="51384"/>
                  </a:lnTo>
                  <a:lnTo>
                    <a:pt x="17941" y="51703"/>
                  </a:lnTo>
                  <a:lnTo>
                    <a:pt x="18204" y="52022"/>
                  </a:lnTo>
                  <a:lnTo>
                    <a:pt x="18485" y="52341"/>
                  </a:lnTo>
                  <a:lnTo>
                    <a:pt x="18748" y="52623"/>
                  </a:lnTo>
                  <a:lnTo>
                    <a:pt x="19311" y="53167"/>
                  </a:lnTo>
                  <a:lnTo>
                    <a:pt x="19874" y="53674"/>
                  </a:lnTo>
                  <a:lnTo>
                    <a:pt x="20456" y="54124"/>
                  </a:lnTo>
                  <a:lnTo>
                    <a:pt x="21056" y="54518"/>
                  </a:lnTo>
                  <a:lnTo>
                    <a:pt x="21638" y="54894"/>
                  </a:lnTo>
                  <a:lnTo>
                    <a:pt x="22257" y="55231"/>
                  </a:lnTo>
                  <a:lnTo>
                    <a:pt x="22858" y="55532"/>
                  </a:lnTo>
                  <a:lnTo>
                    <a:pt x="23083" y="55625"/>
                  </a:lnTo>
                  <a:lnTo>
                    <a:pt x="23327" y="55719"/>
                  </a:lnTo>
                  <a:lnTo>
                    <a:pt x="23552" y="55776"/>
                  </a:lnTo>
                  <a:lnTo>
                    <a:pt x="23796" y="55832"/>
                  </a:lnTo>
                  <a:lnTo>
                    <a:pt x="24040" y="55869"/>
                  </a:lnTo>
                  <a:lnTo>
                    <a:pt x="24284" y="55888"/>
                  </a:lnTo>
                  <a:lnTo>
                    <a:pt x="24772" y="55888"/>
                  </a:lnTo>
                  <a:lnTo>
                    <a:pt x="25035" y="55869"/>
                  </a:lnTo>
                  <a:lnTo>
                    <a:pt x="25279" y="55832"/>
                  </a:lnTo>
                  <a:lnTo>
                    <a:pt x="25542" y="55776"/>
                  </a:lnTo>
                  <a:lnTo>
                    <a:pt x="25804" y="55719"/>
                  </a:lnTo>
                  <a:lnTo>
                    <a:pt x="26048" y="55644"/>
                  </a:lnTo>
                  <a:lnTo>
                    <a:pt x="26311" y="55550"/>
                  </a:lnTo>
                  <a:lnTo>
                    <a:pt x="26855" y="55344"/>
                  </a:lnTo>
                  <a:lnTo>
                    <a:pt x="27381" y="55081"/>
                  </a:lnTo>
                  <a:lnTo>
                    <a:pt x="27925" y="54762"/>
                  </a:lnTo>
                  <a:lnTo>
                    <a:pt x="28469" y="54406"/>
                  </a:lnTo>
                  <a:lnTo>
                    <a:pt x="29032" y="53993"/>
                  </a:lnTo>
                  <a:lnTo>
                    <a:pt x="29595" y="53561"/>
                  </a:lnTo>
                  <a:lnTo>
                    <a:pt x="30158" y="53073"/>
                  </a:lnTo>
                  <a:lnTo>
                    <a:pt x="30721" y="52548"/>
                  </a:lnTo>
                  <a:lnTo>
                    <a:pt x="31284" y="52003"/>
                  </a:lnTo>
                  <a:lnTo>
                    <a:pt x="31847" y="51403"/>
                  </a:lnTo>
                  <a:lnTo>
                    <a:pt x="32429" y="50784"/>
                  </a:lnTo>
                  <a:lnTo>
                    <a:pt x="33011" y="50146"/>
                  </a:lnTo>
                  <a:lnTo>
                    <a:pt x="33574" y="49451"/>
                  </a:lnTo>
                  <a:lnTo>
                    <a:pt x="34156" y="48757"/>
                  </a:lnTo>
                  <a:lnTo>
                    <a:pt x="34719" y="48025"/>
                  </a:lnTo>
                  <a:lnTo>
                    <a:pt x="35300" y="47274"/>
                  </a:lnTo>
                  <a:lnTo>
                    <a:pt x="35863" y="46486"/>
                  </a:lnTo>
                  <a:lnTo>
                    <a:pt x="36445" y="45698"/>
                  </a:lnTo>
                  <a:lnTo>
                    <a:pt x="37008" y="44891"/>
                  </a:lnTo>
                  <a:lnTo>
                    <a:pt x="38134" y="43239"/>
                  </a:lnTo>
                  <a:lnTo>
                    <a:pt x="39223" y="41532"/>
                  </a:lnTo>
                  <a:lnTo>
                    <a:pt x="40311" y="39805"/>
                  </a:lnTo>
                  <a:lnTo>
                    <a:pt x="41343" y="38060"/>
                  </a:lnTo>
                  <a:lnTo>
                    <a:pt x="42375" y="36314"/>
                  </a:lnTo>
                  <a:lnTo>
                    <a:pt x="43351" y="34588"/>
                  </a:lnTo>
                  <a:lnTo>
                    <a:pt x="44271" y="32880"/>
                  </a:lnTo>
                  <a:lnTo>
                    <a:pt x="45172" y="31247"/>
                  </a:lnTo>
                  <a:lnTo>
                    <a:pt x="45997" y="29652"/>
                  </a:lnTo>
                  <a:lnTo>
                    <a:pt x="46786" y="28151"/>
                  </a:lnTo>
                  <a:lnTo>
                    <a:pt x="47499" y="26743"/>
                  </a:lnTo>
                  <a:lnTo>
                    <a:pt x="48719" y="24266"/>
                  </a:lnTo>
                  <a:lnTo>
                    <a:pt x="49638" y="22333"/>
                  </a:lnTo>
                  <a:lnTo>
                    <a:pt x="50220" y="21095"/>
                  </a:lnTo>
                  <a:lnTo>
                    <a:pt x="50426" y="20644"/>
                  </a:lnTo>
                  <a:lnTo>
                    <a:pt x="32129" y="12312"/>
                  </a:lnTo>
                  <a:lnTo>
                    <a:pt x="24228" y="32204"/>
                  </a:lnTo>
                  <a:lnTo>
                    <a:pt x="23646" y="29765"/>
                  </a:lnTo>
                  <a:lnTo>
                    <a:pt x="23083" y="27494"/>
                  </a:lnTo>
                  <a:lnTo>
                    <a:pt x="22558" y="25355"/>
                  </a:lnTo>
                  <a:lnTo>
                    <a:pt x="22032" y="23347"/>
                  </a:lnTo>
                  <a:lnTo>
                    <a:pt x="21544" y="21470"/>
                  </a:lnTo>
                  <a:lnTo>
                    <a:pt x="21075" y="19743"/>
                  </a:lnTo>
                  <a:lnTo>
                    <a:pt x="20625" y="18129"/>
                  </a:lnTo>
                  <a:lnTo>
                    <a:pt x="20193" y="16628"/>
                  </a:lnTo>
                  <a:lnTo>
                    <a:pt x="19780" y="15258"/>
                  </a:lnTo>
                  <a:lnTo>
                    <a:pt x="19386" y="13982"/>
                  </a:lnTo>
                  <a:lnTo>
                    <a:pt x="19030" y="12818"/>
                  </a:lnTo>
                  <a:lnTo>
                    <a:pt x="18673" y="11767"/>
                  </a:lnTo>
                  <a:lnTo>
                    <a:pt x="18335" y="10792"/>
                  </a:lnTo>
                  <a:lnTo>
                    <a:pt x="18035" y="9928"/>
                  </a:lnTo>
                  <a:lnTo>
                    <a:pt x="17735" y="9140"/>
                  </a:lnTo>
                  <a:lnTo>
                    <a:pt x="17472" y="8446"/>
                  </a:lnTo>
                  <a:lnTo>
                    <a:pt x="17209" y="7808"/>
                  </a:lnTo>
                  <a:lnTo>
                    <a:pt x="16984" y="7263"/>
                  </a:lnTo>
                  <a:lnTo>
                    <a:pt x="16759" y="6794"/>
                  </a:lnTo>
                  <a:lnTo>
                    <a:pt x="16571" y="6381"/>
                  </a:lnTo>
                  <a:lnTo>
                    <a:pt x="16215" y="5725"/>
                  </a:lnTo>
                  <a:lnTo>
                    <a:pt x="15933" y="5255"/>
                  </a:lnTo>
                  <a:lnTo>
                    <a:pt x="15727" y="4974"/>
                  </a:lnTo>
                  <a:lnTo>
                    <a:pt x="15576" y="4805"/>
                  </a:lnTo>
                  <a:lnTo>
                    <a:pt x="15483" y="4749"/>
                  </a:lnTo>
                  <a:lnTo>
                    <a:pt x="15464" y="4730"/>
                  </a:lnTo>
                  <a:lnTo>
                    <a:pt x="13700" y="3792"/>
                  </a:lnTo>
                  <a:lnTo>
                    <a:pt x="12123" y="2966"/>
                  </a:lnTo>
                  <a:lnTo>
                    <a:pt x="10753" y="2253"/>
                  </a:lnTo>
                  <a:lnTo>
                    <a:pt x="9571" y="1652"/>
                  </a:lnTo>
                  <a:lnTo>
                    <a:pt x="8558" y="1164"/>
                  </a:lnTo>
                  <a:lnTo>
                    <a:pt x="7713" y="770"/>
                  </a:lnTo>
                  <a:lnTo>
                    <a:pt x="7019" y="451"/>
                  </a:lnTo>
                  <a:lnTo>
                    <a:pt x="6475" y="226"/>
                  </a:lnTo>
                  <a:lnTo>
                    <a:pt x="6062" y="76"/>
                  </a:lnTo>
                  <a:lnTo>
                    <a:pt x="5780" y="1"/>
                  </a:lnTo>
                  <a:close/>
                </a:path>
              </a:pathLst>
            </a:custGeom>
            <a:solidFill>
              <a:srgbClr val="96545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
            <p:cNvSpPr/>
            <p:nvPr/>
          </p:nvSpPr>
          <p:spPr>
            <a:xfrm>
              <a:off x="5550350" y="3071425"/>
              <a:ext cx="495950" cy="310625"/>
            </a:xfrm>
            <a:custGeom>
              <a:avLst/>
              <a:gdLst/>
              <a:ahLst/>
              <a:cxnLst/>
              <a:rect l="l" t="t" r="r" b="b"/>
              <a:pathLst>
                <a:path w="19838" h="12425" extrusionOk="0">
                  <a:moveTo>
                    <a:pt x="1540" y="1"/>
                  </a:moveTo>
                  <a:lnTo>
                    <a:pt x="1" y="3885"/>
                  </a:lnTo>
                  <a:lnTo>
                    <a:pt x="526" y="4261"/>
                  </a:lnTo>
                  <a:lnTo>
                    <a:pt x="1052" y="4655"/>
                  </a:lnTo>
                  <a:lnTo>
                    <a:pt x="2084" y="5443"/>
                  </a:lnTo>
                  <a:lnTo>
                    <a:pt x="3097" y="6269"/>
                  </a:lnTo>
                  <a:lnTo>
                    <a:pt x="4130" y="7113"/>
                  </a:lnTo>
                  <a:lnTo>
                    <a:pt x="4599" y="7470"/>
                  </a:lnTo>
                  <a:lnTo>
                    <a:pt x="5068" y="7826"/>
                  </a:lnTo>
                  <a:lnTo>
                    <a:pt x="5537" y="8183"/>
                  </a:lnTo>
                  <a:lnTo>
                    <a:pt x="6025" y="8521"/>
                  </a:lnTo>
                  <a:lnTo>
                    <a:pt x="6513" y="8840"/>
                  </a:lnTo>
                  <a:lnTo>
                    <a:pt x="7020" y="9159"/>
                  </a:lnTo>
                  <a:lnTo>
                    <a:pt x="7526" y="9459"/>
                  </a:lnTo>
                  <a:lnTo>
                    <a:pt x="8033" y="9741"/>
                  </a:lnTo>
                  <a:lnTo>
                    <a:pt x="8559" y="10003"/>
                  </a:lnTo>
                  <a:lnTo>
                    <a:pt x="9084" y="10266"/>
                  </a:lnTo>
                  <a:lnTo>
                    <a:pt x="9610" y="10510"/>
                  </a:lnTo>
                  <a:lnTo>
                    <a:pt x="10154" y="10735"/>
                  </a:lnTo>
                  <a:lnTo>
                    <a:pt x="10698" y="10942"/>
                  </a:lnTo>
                  <a:lnTo>
                    <a:pt x="11261" y="11148"/>
                  </a:lnTo>
                  <a:lnTo>
                    <a:pt x="11824" y="11317"/>
                  </a:lnTo>
                  <a:lnTo>
                    <a:pt x="12406" y="11486"/>
                  </a:lnTo>
                  <a:lnTo>
                    <a:pt x="13063" y="11636"/>
                  </a:lnTo>
                  <a:lnTo>
                    <a:pt x="13738" y="11805"/>
                  </a:lnTo>
                  <a:lnTo>
                    <a:pt x="14414" y="11936"/>
                  </a:lnTo>
                  <a:lnTo>
                    <a:pt x="15089" y="12068"/>
                  </a:lnTo>
                  <a:lnTo>
                    <a:pt x="15784" y="12180"/>
                  </a:lnTo>
                  <a:lnTo>
                    <a:pt x="16478" y="12274"/>
                  </a:lnTo>
                  <a:lnTo>
                    <a:pt x="17191" y="12349"/>
                  </a:lnTo>
                  <a:lnTo>
                    <a:pt x="17904" y="12424"/>
                  </a:lnTo>
                  <a:lnTo>
                    <a:pt x="18711" y="10735"/>
                  </a:lnTo>
                  <a:lnTo>
                    <a:pt x="19331" y="9440"/>
                  </a:lnTo>
                  <a:lnTo>
                    <a:pt x="19837" y="8333"/>
                  </a:lnTo>
                  <a:lnTo>
                    <a:pt x="1540" y="1"/>
                  </a:lnTo>
                  <a:close/>
                </a:path>
              </a:pathLst>
            </a:custGeom>
            <a:solidFill>
              <a:srgbClr val="84403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p:nvPr/>
          </p:nvSpPr>
          <p:spPr>
            <a:xfrm>
              <a:off x="5529250" y="2490600"/>
              <a:ext cx="709400" cy="808875"/>
            </a:xfrm>
            <a:custGeom>
              <a:avLst/>
              <a:gdLst/>
              <a:ahLst/>
              <a:cxnLst/>
              <a:rect l="l" t="t" r="r" b="b"/>
              <a:pathLst>
                <a:path w="28376" h="32355" extrusionOk="0">
                  <a:moveTo>
                    <a:pt x="18748" y="0"/>
                  </a:moveTo>
                  <a:lnTo>
                    <a:pt x="18373" y="19"/>
                  </a:lnTo>
                  <a:lnTo>
                    <a:pt x="17998" y="57"/>
                  </a:lnTo>
                  <a:lnTo>
                    <a:pt x="17604" y="113"/>
                  </a:lnTo>
                  <a:lnTo>
                    <a:pt x="17210" y="188"/>
                  </a:lnTo>
                  <a:lnTo>
                    <a:pt x="16815" y="282"/>
                  </a:lnTo>
                  <a:lnTo>
                    <a:pt x="16421" y="394"/>
                  </a:lnTo>
                  <a:lnTo>
                    <a:pt x="16008" y="526"/>
                  </a:lnTo>
                  <a:lnTo>
                    <a:pt x="15614" y="676"/>
                  </a:lnTo>
                  <a:lnTo>
                    <a:pt x="15202" y="864"/>
                  </a:lnTo>
                  <a:lnTo>
                    <a:pt x="14789" y="1051"/>
                  </a:lnTo>
                  <a:lnTo>
                    <a:pt x="14376" y="1277"/>
                  </a:lnTo>
                  <a:lnTo>
                    <a:pt x="13963" y="1539"/>
                  </a:lnTo>
                  <a:lnTo>
                    <a:pt x="13531" y="1821"/>
                  </a:lnTo>
                  <a:lnTo>
                    <a:pt x="13118" y="2121"/>
                  </a:lnTo>
                  <a:lnTo>
                    <a:pt x="12687" y="2440"/>
                  </a:lnTo>
                  <a:lnTo>
                    <a:pt x="12255" y="2797"/>
                  </a:lnTo>
                  <a:lnTo>
                    <a:pt x="11823" y="3191"/>
                  </a:lnTo>
                  <a:lnTo>
                    <a:pt x="11373" y="3604"/>
                  </a:lnTo>
                  <a:lnTo>
                    <a:pt x="10941" y="4035"/>
                  </a:lnTo>
                  <a:lnTo>
                    <a:pt x="10491" y="4504"/>
                  </a:lnTo>
                  <a:lnTo>
                    <a:pt x="10059" y="5011"/>
                  </a:lnTo>
                  <a:lnTo>
                    <a:pt x="9609" y="5555"/>
                  </a:lnTo>
                  <a:lnTo>
                    <a:pt x="9159" y="6118"/>
                  </a:lnTo>
                  <a:lnTo>
                    <a:pt x="8689" y="6719"/>
                  </a:lnTo>
                  <a:lnTo>
                    <a:pt x="8239" y="7357"/>
                  </a:lnTo>
                  <a:lnTo>
                    <a:pt x="7770" y="8033"/>
                  </a:lnTo>
                  <a:lnTo>
                    <a:pt x="7319" y="8746"/>
                  </a:lnTo>
                  <a:lnTo>
                    <a:pt x="6850" y="9478"/>
                  </a:lnTo>
                  <a:lnTo>
                    <a:pt x="6381" y="10266"/>
                  </a:lnTo>
                  <a:lnTo>
                    <a:pt x="5912" y="11073"/>
                  </a:lnTo>
                  <a:lnTo>
                    <a:pt x="5424" y="11936"/>
                  </a:lnTo>
                  <a:lnTo>
                    <a:pt x="4955" y="12837"/>
                  </a:lnTo>
                  <a:lnTo>
                    <a:pt x="4467" y="13775"/>
                  </a:lnTo>
                  <a:lnTo>
                    <a:pt x="3979" y="14751"/>
                  </a:lnTo>
                  <a:lnTo>
                    <a:pt x="3491" y="15764"/>
                  </a:lnTo>
                  <a:lnTo>
                    <a:pt x="3003" y="16815"/>
                  </a:lnTo>
                  <a:lnTo>
                    <a:pt x="2515" y="17923"/>
                  </a:lnTo>
                  <a:lnTo>
                    <a:pt x="2008" y="19067"/>
                  </a:lnTo>
                  <a:lnTo>
                    <a:pt x="1521" y="20250"/>
                  </a:lnTo>
                  <a:lnTo>
                    <a:pt x="1014" y="21488"/>
                  </a:lnTo>
                  <a:lnTo>
                    <a:pt x="507" y="22764"/>
                  </a:lnTo>
                  <a:lnTo>
                    <a:pt x="0" y="24097"/>
                  </a:lnTo>
                  <a:lnTo>
                    <a:pt x="526" y="24435"/>
                  </a:lnTo>
                  <a:lnTo>
                    <a:pt x="1145" y="24810"/>
                  </a:lnTo>
                  <a:lnTo>
                    <a:pt x="1971" y="25317"/>
                  </a:lnTo>
                  <a:lnTo>
                    <a:pt x="3003" y="25899"/>
                  </a:lnTo>
                  <a:lnTo>
                    <a:pt x="4223" y="26574"/>
                  </a:lnTo>
                  <a:lnTo>
                    <a:pt x="5574" y="27287"/>
                  </a:lnTo>
                  <a:lnTo>
                    <a:pt x="7075" y="28019"/>
                  </a:lnTo>
                  <a:lnTo>
                    <a:pt x="7882" y="28395"/>
                  </a:lnTo>
                  <a:lnTo>
                    <a:pt x="8708" y="28770"/>
                  </a:lnTo>
                  <a:lnTo>
                    <a:pt x="9553" y="29145"/>
                  </a:lnTo>
                  <a:lnTo>
                    <a:pt x="10416" y="29502"/>
                  </a:lnTo>
                  <a:lnTo>
                    <a:pt x="11317" y="29858"/>
                  </a:lnTo>
                  <a:lnTo>
                    <a:pt x="12218" y="30196"/>
                  </a:lnTo>
                  <a:lnTo>
                    <a:pt x="13137" y="30534"/>
                  </a:lnTo>
                  <a:lnTo>
                    <a:pt x="14075" y="30834"/>
                  </a:lnTo>
                  <a:lnTo>
                    <a:pt x="15014" y="31116"/>
                  </a:lnTo>
                  <a:lnTo>
                    <a:pt x="15971" y="31397"/>
                  </a:lnTo>
                  <a:lnTo>
                    <a:pt x="16928" y="31622"/>
                  </a:lnTo>
                  <a:lnTo>
                    <a:pt x="17885" y="31848"/>
                  </a:lnTo>
                  <a:lnTo>
                    <a:pt x="18842" y="32017"/>
                  </a:lnTo>
                  <a:lnTo>
                    <a:pt x="19799" y="32167"/>
                  </a:lnTo>
                  <a:lnTo>
                    <a:pt x="20756" y="32279"/>
                  </a:lnTo>
                  <a:lnTo>
                    <a:pt x="21714" y="32354"/>
                  </a:lnTo>
                  <a:lnTo>
                    <a:pt x="22183" y="31228"/>
                  </a:lnTo>
                  <a:lnTo>
                    <a:pt x="22689" y="29915"/>
                  </a:lnTo>
                  <a:lnTo>
                    <a:pt x="23346" y="28226"/>
                  </a:lnTo>
                  <a:lnTo>
                    <a:pt x="24097" y="26199"/>
                  </a:lnTo>
                  <a:lnTo>
                    <a:pt x="24491" y="25092"/>
                  </a:lnTo>
                  <a:lnTo>
                    <a:pt x="24885" y="23909"/>
                  </a:lnTo>
                  <a:lnTo>
                    <a:pt x="25298" y="22708"/>
                  </a:lnTo>
                  <a:lnTo>
                    <a:pt x="25692" y="21451"/>
                  </a:lnTo>
                  <a:lnTo>
                    <a:pt x="26086" y="20175"/>
                  </a:lnTo>
                  <a:lnTo>
                    <a:pt x="26462" y="18861"/>
                  </a:lnTo>
                  <a:lnTo>
                    <a:pt x="26818" y="17547"/>
                  </a:lnTo>
                  <a:lnTo>
                    <a:pt x="27156" y="16234"/>
                  </a:lnTo>
                  <a:lnTo>
                    <a:pt x="27456" y="14920"/>
                  </a:lnTo>
                  <a:lnTo>
                    <a:pt x="27738" y="13625"/>
                  </a:lnTo>
                  <a:lnTo>
                    <a:pt x="27963" y="12368"/>
                  </a:lnTo>
                  <a:lnTo>
                    <a:pt x="28151" y="11129"/>
                  </a:lnTo>
                  <a:lnTo>
                    <a:pt x="28226" y="10529"/>
                  </a:lnTo>
                  <a:lnTo>
                    <a:pt x="28282" y="9928"/>
                  </a:lnTo>
                  <a:lnTo>
                    <a:pt x="28319" y="9346"/>
                  </a:lnTo>
                  <a:lnTo>
                    <a:pt x="28357" y="8783"/>
                  </a:lnTo>
                  <a:lnTo>
                    <a:pt x="28376" y="8239"/>
                  </a:lnTo>
                  <a:lnTo>
                    <a:pt x="28376" y="7695"/>
                  </a:lnTo>
                  <a:lnTo>
                    <a:pt x="28357" y="7188"/>
                  </a:lnTo>
                  <a:lnTo>
                    <a:pt x="28319" y="6681"/>
                  </a:lnTo>
                  <a:lnTo>
                    <a:pt x="28263" y="6212"/>
                  </a:lnTo>
                  <a:lnTo>
                    <a:pt x="28207" y="5743"/>
                  </a:lnTo>
                  <a:lnTo>
                    <a:pt x="28113" y="5311"/>
                  </a:lnTo>
                  <a:lnTo>
                    <a:pt x="28000" y="4899"/>
                  </a:lnTo>
                  <a:lnTo>
                    <a:pt x="27869" y="4504"/>
                  </a:lnTo>
                  <a:lnTo>
                    <a:pt x="27719" y="4129"/>
                  </a:lnTo>
                  <a:lnTo>
                    <a:pt x="27550" y="3791"/>
                  </a:lnTo>
                  <a:lnTo>
                    <a:pt x="27344" y="3472"/>
                  </a:lnTo>
                  <a:lnTo>
                    <a:pt x="27118" y="3191"/>
                  </a:lnTo>
                  <a:lnTo>
                    <a:pt x="26874" y="2928"/>
                  </a:lnTo>
                  <a:lnTo>
                    <a:pt x="26612" y="2703"/>
                  </a:lnTo>
                  <a:lnTo>
                    <a:pt x="26330" y="2496"/>
                  </a:lnTo>
                  <a:lnTo>
                    <a:pt x="25711" y="2140"/>
                  </a:lnTo>
                  <a:lnTo>
                    <a:pt x="25073" y="1802"/>
                  </a:lnTo>
                  <a:lnTo>
                    <a:pt x="24416" y="1464"/>
                  </a:lnTo>
                  <a:lnTo>
                    <a:pt x="23759" y="1145"/>
                  </a:lnTo>
                  <a:lnTo>
                    <a:pt x="23084" y="864"/>
                  </a:lnTo>
                  <a:lnTo>
                    <a:pt x="22408" y="601"/>
                  </a:lnTo>
                  <a:lnTo>
                    <a:pt x="21695" y="376"/>
                  </a:lnTo>
                  <a:lnTo>
                    <a:pt x="21338" y="282"/>
                  </a:lnTo>
                  <a:lnTo>
                    <a:pt x="20982" y="207"/>
                  </a:lnTo>
                  <a:lnTo>
                    <a:pt x="20625" y="132"/>
                  </a:lnTo>
                  <a:lnTo>
                    <a:pt x="20250" y="75"/>
                  </a:lnTo>
                  <a:lnTo>
                    <a:pt x="19893" y="38"/>
                  </a:lnTo>
                  <a:lnTo>
                    <a:pt x="19518" y="19"/>
                  </a:lnTo>
                  <a:lnTo>
                    <a:pt x="1914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
            <p:cNvSpPr/>
            <p:nvPr/>
          </p:nvSpPr>
          <p:spPr>
            <a:xfrm>
              <a:off x="1697075" y="4392150"/>
              <a:ext cx="4322475" cy="1084725"/>
            </a:xfrm>
            <a:custGeom>
              <a:avLst/>
              <a:gdLst/>
              <a:ahLst/>
              <a:cxnLst/>
              <a:rect l="l" t="t" r="r" b="b"/>
              <a:pathLst>
                <a:path w="172899" h="43389" extrusionOk="0">
                  <a:moveTo>
                    <a:pt x="84226" y="0"/>
                  </a:moveTo>
                  <a:lnTo>
                    <a:pt x="82011" y="19"/>
                  </a:lnTo>
                  <a:lnTo>
                    <a:pt x="79815" y="56"/>
                  </a:lnTo>
                  <a:lnTo>
                    <a:pt x="77620" y="113"/>
                  </a:lnTo>
                  <a:lnTo>
                    <a:pt x="75443" y="169"/>
                  </a:lnTo>
                  <a:lnTo>
                    <a:pt x="73285" y="244"/>
                  </a:lnTo>
                  <a:lnTo>
                    <a:pt x="71164" y="338"/>
                  </a:lnTo>
                  <a:lnTo>
                    <a:pt x="69043" y="432"/>
                  </a:lnTo>
                  <a:lnTo>
                    <a:pt x="66941" y="544"/>
                  </a:lnTo>
                  <a:lnTo>
                    <a:pt x="64858" y="676"/>
                  </a:lnTo>
                  <a:lnTo>
                    <a:pt x="62794" y="826"/>
                  </a:lnTo>
                  <a:lnTo>
                    <a:pt x="60748" y="976"/>
                  </a:lnTo>
                  <a:lnTo>
                    <a:pt x="58722" y="1145"/>
                  </a:lnTo>
                  <a:lnTo>
                    <a:pt x="56732" y="1314"/>
                  </a:lnTo>
                  <a:lnTo>
                    <a:pt x="54762" y="1502"/>
                  </a:lnTo>
                  <a:lnTo>
                    <a:pt x="52810" y="1708"/>
                  </a:lnTo>
                  <a:lnTo>
                    <a:pt x="50877" y="1914"/>
                  </a:lnTo>
                  <a:lnTo>
                    <a:pt x="48982" y="2140"/>
                  </a:lnTo>
                  <a:lnTo>
                    <a:pt x="47105" y="2365"/>
                  </a:lnTo>
                  <a:lnTo>
                    <a:pt x="45247" y="2609"/>
                  </a:lnTo>
                  <a:lnTo>
                    <a:pt x="43427" y="2872"/>
                  </a:lnTo>
                  <a:lnTo>
                    <a:pt x="41625" y="3134"/>
                  </a:lnTo>
                  <a:lnTo>
                    <a:pt x="39861" y="3416"/>
                  </a:lnTo>
                  <a:lnTo>
                    <a:pt x="38116" y="3697"/>
                  </a:lnTo>
                  <a:lnTo>
                    <a:pt x="36408" y="3998"/>
                  </a:lnTo>
                  <a:lnTo>
                    <a:pt x="34738" y="4317"/>
                  </a:lnTo>
                  <a:lnTo>
                    <a:pt x="33086" y="4617"/>
                  </a:lnTo>
                  <a:lnTo>
                    <a:pt x="31472" y="4955"/>
                  </a:lnTo>
                  <a:lnTo>
                    <a:pt x="29877" y="5292"/>
                  </a:lnTo>
                  <a:lnTo>
                    <a:pt x="28338" y="5630"/>
                  </a:lnTo>
                  <a:lnTo>
                    <a:pt x="26818" y="5987"/>
                  </a:lnTo>
                  <a:lnTo>
                    <a:pt x="25335" y="6343"/>
                  </a:lnTo>
                  <a:lnTo>
                    <a:pt x="23872" y="6719"/>
                  </a:lnTo>
                  <a:lnTo>
                    <a:pt x="22464" y="7113"/>
                  </a:lnTo>
                  <a:lnTo>
                    <a:pt x="21094" y="7488"/>
                  </a:lnTo>
                  <a:lnTo>
                    <a:pt x="19743" y="7901"/>
                  </a:lnTo>
                  <a:lnTo>
                    <a:pt x="18448" y="8295"/>
                  </a:lnTo>
                  <a:lnTo>
                    <a:pt x="17191" y="8708"/>
                  </a:lnTo>
                  <a:lnTo>
                    <a:pt x="15952" y="9140"/>
                  </a:lnTo>
                  <a:lnTo>
                    <a:pt x="14770" y="9571"/>
                  </a:lnTo>
                  <a:lnTo>
                    <a:pt x="13625" y="10003"/>
                  </a:lnTo>
                  <a:lnTo>
                    <a:pt x="12518" y="10435"/>
                  </a:lnTo>
                  <a:lnTo>
                    <a:pt x="11467" y="10885"/>
                  </a:lnTo>
                  <a:lnTo>
                    <a:pt x="10435" y="11354"/>
                  </a:lnTo>
                  <a:lnTo>
                    <a:pt x="9459" y="11823"/>
                  </a:lnTo>
                  <a:lnTo>
                    <a:pt x="8539" y="12292"/>
                  </a:lnTo>
                  <a:lnTo>
                    <a:pt x="7638" y="12762"/>
                  </a:lnTo>
                  <a:lnTo>
                    <a:pt x="6794" y="13250"/>
                  </a:lnTo>
                  <a:lnTo>
                    <a:pt x="6006" y="13737"/>
                  </a:lnTo>
                  <a:lnTo>
                    <a:pt x="5255" y="14225"/>
                  </a:lnTo>
                  <a:lnTo>
                    <a:pt x="4542" y="14732"/>
                  </a:lnTo>
                  <a:lnTo>
                    <a:pt x="3904" y="15239"/>
                  </a:lnTo>
                  <a:lnTo>
                    <a:pt x="3284" y="15746"/>
                  </a:lnTo>
                  <a:lnTo>
                    <a:pt x="2721" y="16271"/>
                  </a:lnTo>
                  <a:lnTo>
                    <a:pt x="2215" y="16796"/>
                  </a:lnTo>
                  <a:lnTo>
                    <a:pt x="1764" y="17322"/>
                  </a:lnTo>
                  <a:lnTo>
                    <a:pt x="1351" y="17847"/>
                  </a:lnTo>
                  <a:lnTo>
                    <a:pt x="1183" y="18129"/>
                  </a:lnTo>
                  <a:lnTo>
                    <a:pt x="1014" y="18392"/>
                  </a:lnTo>
                  <a:lnTo>
                    <a:pt x="845" y="18654"/>
                  </a:lnTo>
                  <a:lnTo>
                    <a:pt x="695" y="18936"/>
                  </a:lnTo>
                  <a:lnTo>
                    <a:pt x="563" y="19199"/>
                  </a:lnTo>
                  <a:lnTo>
                    <a:pt x="451" y="19480"/>
                  </a:lnTo>
                  <a:lnTo>
                    <a:pt x="357" y="19743"/>
                  </a:lnTo>
                  <a:lnTo>
                    <a:pt x="263" y="20024"/>
                  </a:lnTo>
                  <a:lnTo>
                    <a:pt x="188" y="20306"/>
                  </a:lnTo>
                  <a:lnTo>
                    <a:pt x="113" y="20569"/>
                  </a:lnTo>
                  <a:lnTo>
                    <a:pt x="75" y="20850"/>
                  </a:lnTo>
                  <a:lnTo>
                    <a:pt x="38" y="21132"/>
                  </a:lnTo>
                  <a:lnTo>
                    <a:pt x="19" y="21413"/>
                  </a:lnTo>
                  <a:lnTo>
                    <a:pt x="0" y="21695"/>
                  </a:lnTo>
                  <a:lnTo>
                    <a:pt x="19" y="21976"/>
                  </a:lnTo>
                  <a:lnTo>
                    <a:pt x="38" y="22258"/>
                  </a:lnTo>
                  <a:lnTo>
                    <a:pt x="75" y="22539"/>
                  </a:lnTo>
                  <a:lnTo>
                    <a:pt x="113" y="22802"/>
                  </a:lnTo>
                  <a:lnTo>
                    <a:pt x="188" y="23083"/>
                  </a:lnTo>
                  <a:lnTo>
                    <a:pt x="263" y="23365"/>
                  </a:lnTo>
                  <a:lnTo>
                    <a:pt x="357" y="23646"/>
                  </a:lnTo>
                  <a:lnTo>
                    <a:pt x="451" y="23909"/>
                  </a:lnTo>
                  <a:lnTo>
                    <a:pt x="563" y="24191"/>
                  </a:lnTo>
                  <a:lnTo>
                    <a:pt x="695" y="24453"/>
                  </a:lnTo>
                  <a:lnTo>
                    <a:pt x="845" y="24735"/>
                  </a:lnTo>
                  <a:lnTo>
                    <a:pt x="1014" y="24998"/>
                  </a:lnTo>
                  <a:lnTo>
                    <a:pt x="1183" y="25260"/>
                  </a:lnTo>
                  <a:lnTo>
                    <a:pt x="1351" y="25542"/>
                  </a:lnTo>
                  <a:lnTo>
                    <a:pt x="1764" y="26067"/>
                  </a:lnTo>
                  <a:lnTo>
                    <a:pt x="2215" y="26593"/>
                  </a:lnTo>
                  <a:lnTo>
                    <a:pt x="2721" y="27118"/>
                  </a:lnTo>
                  <a:lnTo>
                    <a:pt x="3284" y="27625"/>
                  </a:lnTo>
                  <a:lnTo>
                    <a:pt x="3904" y="28150"/>
                  </a:lnTo>
                  <a:lnTo>
                    <a:pt x="4542" y="28657"/>
                  </a:lnTo>
                  <a:lnTo>
                    <a:pt x="5255" y="29145"/>
                  </a:lnTo>
                  <a:lnTo>
                    <a:pt x="6006" y="29652"/>
                  </a:lnTo>
                  <a:lnTo>
                    <a:pt x="6794" y="30140"/>
                  </a:lnTo>
                  <a:lnTo>
                    <a:pt x="7638" y="30628"/>
                  </a:lnTo>
                  <a:lnTo>
                    <a:pt x="8539" y="31097"/>
                  </a:lnTo>
                  <a:lnTo>
                    <a:pt x="9459" y="31566"/>
                  </a:lnTo>
                  <a:lnTo>
                    <a:pt x="10435" y="32035"/>
                  </a:lnTo>
                  <a:lnTo>
                    <a:pt x="11467" y="32486"/>
                  </a:lnTo>
                  <a:lnTo>
                    <a:pt x="12518" y="32936"/>
                  </a:lnTo>
                  <a:lnTo>
                    <a:pt x="13625" y="33386"/>
                  </a:lnTo>
                  <a:lnTo>
                    <a:pt x="14770" y="33818"/>
                  </a:lnTo>
                  <a:lnTo>
                    <a:pt x="15952" y="34250"/>
                  </a:lnTo>
                  <a:lnTo>
                    <a:pt x="17191" y="34681"/>
                  </a:lnTo>
                  <a:lnTo>
                    <a:pt x="18448" y="35094"/>
                  </a:lnTo>
                  <a:lnTo>
                    <a:pt x="19743" y="35488"/>
                  </a:lnTo>
                  <a:lnTo>
                    <a:pt x="21094" y="35882"/>
                  </a:lnTo>
                  <a:lnTo>
                    <a:pt x="22464" y="36276"/>
                  </a:lnTo>
                  <a:lnTo>
                    <a:pt x="23872" y="36670"/>
                  </a:lnTo>
                  <a:lnTo>
                    <a:pt x="25335" y="37027"/>
                  </a:lnTo>
                  <a:lnTo>
                    <a:pt x="26818" y="37402"/>
                  </a:lnTo>
                  <a:lnTo>
                    <a:pt x="28338" y="37759"/>
                  </a:lnTo>
                  <a:lnTo>
                    <a:pt x="29877" y="38097"/>
                  </a:lnTo>
                  <a:lnTo>
                    <a:pt x="31472" y="38435"/>
                  </a:lnTo>
                  <a:lnTo>
                    <a:pt x="33086" y="38754"/>
                  </a:lnTo>
                  <a:lnTo>
                    <a:pt x="34738" y="39073"/>
                  </a:lnTo>
                  <a:lnTo>
                    <a:pt x="36408" y="39392"/>
                  </a:lnTo>
                  <a:lnTo>
                    <a:pt x="38116" y="39692"/>
                  </a:lnTo>
                  <a:lnTo>
                    <a:pt x="39861" y="39973"/>
                  </a:lnTo>
                  <a:lnTo>
                    <a:pt x="41625" y="40255"/>
                  </a:lnTo>
                  <a:lnTo>
                    <a:pt x="43427" y="40518"/>
                  </a:lnTo>
                  <a:lnTo>
                    <a:pt x="45247" y="40762"/>
                  </a:lnTo>
                  <a:lnTo>
                    <a:pt x="47105" y="41006"/>
                  </a:lnTo>
                  <a:lnTo>
                    <a:pt x="48982" y="41250"/>
                  </a:lnTo>
                  <a:lnTo>
                    <a:pt x="50877" y="41475"/>
                  </a:lnTo>
                  <a:lnTo>
                    <a:pt x="52810" y="41681"/>
                  </a:lnTo>
                  <a:lnTo>
                    <a:pt x="54762" y="41888"/>
                  </a:lnTo>
                  <a:lnTo>
                    <a:pt x="56732" y="42075"/>
                  </a:lnTo>
                  <a:lnTo>
                    <a:pt x="58722" y="42244"/>
                  </a:lnTo>
                  <a:lnTo>
                    <a:pt x="60748" y="42413"/>
                  </a:lnTo>
                  <a:lnTo>
                    <a:pt x="62794" y="42563"/>
                  </a:lnTo>
                  <a:lnTo>
                    <a:pt x="64858" y="42713"/>
                  </a:lnTo>
                  <a:lnTo>
                    <a:pt x="66941" y="42826"/>
                  </a:lnTo>
                  <a:lnTo>
                    <a:pt x="69043" y="42939"/>
                  </a:lnTo>
                  <a:lnTo>
                    <a:pt x="71164" y="43051"/>
                  </a:lnTo>
                  <a:lnTo>
                    <a:pt x="73285" y="43145"/>
                  </a:lnTo>
                  <a:lnTo>
                    <a:pt x="75443" y="43220"/>
                  </a:lnTo>
                  <a:lnTo>
                    <a:pt x="77620" y="43276"/>
                  </a:lnTo>
                  <a:lnTo>
                    <a:pt x="79815" y="43333"/>
                  </a:lnTo>
                  <a:lnTo>
                    <a:pt x="82011" y="43351"/>
                  </a:lnTo>
                  <a:lnTo>
                    <a:pt x="84226" y="43389"/>
                  </a:lnTo>
                  <a:lnTo>
                    <a:pt x="88692" y="43389"/>
                  </a:lnTo>
                  <a:lnTo>
                    <a:pt x="90907" y="43351"/>
                  </a:lnTo>
                  <a:lnTo>
                    <a:pt x="93102" y="43333"/>
                  </a:lnTo>
                  <a:lnTo>
                    <a:pt x="95298" y="43276"/>
                  </a:lnTo>
                  <a:lnTo>
                    <a:pt x="97475" y="43220"/>
                  </a:lnTo>
                  <a:lnTo>
                    <a:pt x="99614" y="43145"/>
                  </a:lnTo>
                  <a:lnTo>
                    <a:pt x="101754" y="43051"/>
                  </a:lnTo>
                  <a:lnTo>
                    <a:pt x="103874" y="42939"/>
                  </a:lnTo>
                  <a:lnTo>
                    <a:pt x="105976" y="42826"/>
                  </a:lnTo>
                  <a:lnTo>
                    <a:pt x="108059" y="42713"/>
                  </a:lnTo>
                  <a:lnTo>
                    <a:pt x="110124" y="42563"/>
                  </a:lnTo>
                  <a:lnTo>
                    <a:pt x="112169" y="42413"/>
                  </a:lnTo>
                  <a:lnTo>
                    <a:pt x="114177" y="42244"/>
                  </a:lnTo>
                  <a:lnTo>
                    <a:pt x="116185" y="42075"/>
                  </a:lnTo>
                  <a:lnTo>
                    <a:pt x="118156" y="41888"/>
                  </a:lnTo>
                  <a:lnTo>
                    <a:pt x="120108" y="41681"/>
                  </a:lnTo>
                  <a:lnTo>
                    <a:pt x="122041" y="41475"/>
                  </a:lnTo>
                  <a:lnTo>
                    <a:pt x="123936" y="41250"/>
                  </a:lnTo>
                  <a:lnTo>
                    <a:pt x="125813" y="41006"/>
                  </a:lnTo>
                  <a:lnTo>
                    <a:pt x="127671" y="40762"/>
                  </a:lnTo>
                  <a:lnTo>
                    <a:pt x="129491" y="40518"/>
                  </a:lnTo>
                  <a:lnTo>
                    <a:pt x="131293" y="40255"/>
                  </a:lnTo>
                  <a:lnTo>
                    <a:pt x="133057" y="39973"/>
                  </a:lnTo>
                  <a:lnTo>
                    <a:pt x="134783" y="39692"/>
                  </a:lnTo>
                  <a:lnTo>
                    <a:pt x="136510" y="39392"/>
                  </a:lnTo>
                  <a:lnTo>
                    <a:pt x="138180" y="39073"/>
                  </a:lnTo>
                  <a:lnTo>
                    <a:pt x="139832" y="38754"/>
                  </a:lnTo>
                  <a:lnTo>
                    <a:pt x="141446" y="38435"/>
                  </a:lnTo>
                  <a:lnTo>
                    <a:pt x="143041" y="38097"/>
                  </a:lnTo>
                  <a:lnTo>
                    <a:pt x="144580" y="37759"/>
                  </a:lnTo>
                  <a:lnTo>
                    <a:pt x="146100" y="37402"/>
                  </a:lnTo>
                  <a:lnTo>
                    <a:pt x="147582" y="37027"/>
                  </a:lnTo>
                  <a:lnTo>
                    <a:pt x="149027" y="36670"/>
                  </a:lnTo>
                  <a:lnTo>
                    <a:pt x="150454" y="36276"/>
                  </a:lnTo>
                  <a:lnTo>
                    <a:pt x="151824" y="35882"/>
                  </a:lnTo>
                  <a:lnTo>
                    <a:pt x="153175" y="35488"/>
                  </a:lnTo>
                  <a:lnTo>
                    <a:pt x="154470" y="35094"/>
                  </a:lnTo>
                  <a:lnTo>
                    <a:pt x="155727" y="34681"/>
                  </a:lnTo>
                  <a:lnTo>
                    <a:pt x="156966" y="34250"/>
                  </a:lnTo>
                  <a:lnTo>
                    <a:pt x="158148" y="33818"/>
                  </a:lnTo>
                  <a:lnTo>
                    <a:pt x="159293" y="33386"/>
                  </a:lnTo>
                  <a:lnTo>
                    <a:pt x="160400" y="32936"/>
                  </a:lnTo>
                  <a:lnTo>
                    <a:pt x="161451" y="32486"/>
                  </a:lnTo>
                  <a:lnTo>
                    <a:pt x="162464" y="32035"/>
                  </a:lnTo>
                  <a:lnTo>
                    <a:pt x="163440" y="31566"/>
                  </a:lnTo>
                  <a:lnTo>
                    <a:pt x="164379" y="31097"/>
                  </a:lnTo>
                  <a:lnTo>
                    <a:pt x="165261" y="30628"/>
                  </a:lnTo>
                  <a:lnTo>
                    <a:pt x="166105" y="30140"/>
                  </a:lnTo>
                  <a:lnTo>
                    <a:pt x="166912" y="29652"/>
                  </a:lnTo>
                  <a:lnTo>
                    <a:pt x="167663" y="29145"/>
                  </a:lnTo>
                  <a:lnTo>
                    <a:pt x="168357" y="28657"/>
                  </a:lnTo>
                  <a:lnTo>
                    <a:pt x="169014" y="28150"/>
                  </a:lnTo>
                  <a:lnTo>
                    <a:pt x="169633" y="27625"/>
                  </a:lnTo>
                  <a:lnTo>
                    <a:pt x="170178" y="27118"/>
                  </a:lnTo>
                  <a:lnTo>
                    <a:pt x="170684" y="26593"/>
                  </a:lnTo>
                  <a:lnTo>
                    <a:pt x="171153" y="26067"/>
                  </a:lnTo>
                  <a:lnTo>
                    <a:pt x="171547" y="25542"/>
                  </a:lnTo>
                  <a:lnTo>
                    <a:pt x="171735" y="25260"/>
                  </a:lnTo>
                  <a:lnTo>
                    <a:pt x="171904" y="24998"/>
                  </a:lnTo>
                  <a:lnTo>
                    <a:pt x="172073" y="24735"/>
                  </a:lnTo>
                  <a:lnTo>
                    <a:pt x="172204" y="24453"/>
                  </a:lnTo>
                  <a:lnTo>
                    <a:pt x="172336" y="24191"/>
                  </a:lnTo>
                  <a:lnTo>
                    <a:pt x="172467" y="23909"/>
                  </a:lnTo>
                  <a:lnTo>
                    <a:pt x="172561" y="23646"/>
                  </a:lnTo>
                  <a:lnTo>
                    <a:pt x="172655" y="23365"/>
                  </a:lnTo>
                  <a:lnTo>
                    <a:pt x="172730" y="23083"/>
                  </a:lnTo>
                  <a:lnTo>
                    <a:pt x="172786" y="22802"/>
                  </a:lnTo>
                  <a:lnTo>
                    <a:pt x="172842" y="22539"/>
                  </a:lnTo>
                  <a:lnTo>
                    <a:pt x="172880" y="22258"/>
                  </a:lnTo>
                  <a:lnTo>
                    <a:pt x="172899" y="21976"/>
                  </a:lnTo>
                  <a:lnTo>
                    <a:pt x="172899" y="21695"/>
                  </a:lnTo>
                  <a:lnTo>
                    <a:pt x="172899" y="21413"/>
                  </a:lnTo>
                  <a:lnTo>
                    <a:pt x="172880" y="21132"/>
                  </a:lnTo>
                  <a:lnTo>
                    <a:pt x="172842" y="20850"/>
                  </a:lnTo>
                  <a:lnTo>
                    <a:pt x="172786" y="20569"/>
                  </a:lnTo>
                  <a:lnTo>
                    <a:pt x="172730" y="20306"/>
                  </a:lnTo>
                  <a:lnTo>
                    <a:pt x="172655" y="20024"/>
                  </a:lnTo>
                  <a:lnTo>
                    <a:pt x="172561" y="19743"/>
                  </a:lnTo>
                  <a:lnTo>
                    <a:pt x="172467" y="19480"/>
                  </a:lnTo>
                  <a:lnTo>
                    <a:pt x="172336" y="19199"/>
                  </a:lnTo>
                  <a:lnTo>
                    <a:pt x="172204" y="18936"/>
                  </a:lnTo>
                  <a:lnTo>
                    <a:pt x="172073" y="18654"/>
                  </a:lnTo>
                  <a:lnTo>
                    <a:pt x="171904" y="18392"/>
                  </a:lnTo>
                  <a:lnTo>
                    <a:pt x="171735" y="18129"/>
                  </a:lnTo>
                  <a:lnTo>
                    <a:pt x="171547" y="17847"/>
                  </a:lnTo>
                  <a:lnTo>
                    <a:pt x="171153" y="17322"/>
                  </a:lnTo>
                  <a:lnTo>
                    <a:pt x="170684" y="16796"/>
                  </a:lnTo>
                  <a:lnTo>
                    <a:pt x="170178" y="16271"/>
                  </a:lnTo>
                  <a:lnTo>
                    <a:pt x="169633" y="15746"/>
                  </a:lnTo>
                  <a:lnTo>
                    <a:pt x="169014" y="15239"/>
                  </a:lnTo>
                  <a:lnTo>
                    <a:pt x="168357" y="14732"/>
                  </a:lnTo>
                  <a:lnTo>
                    <a:pt x="167663" y="14225"/>
                  </a:lnTo>
                  <a:lnTo>
                    <a:pt x="166912" y="13737"/>
                  </a:lnTo>
                  <a:lnTo>
                    <a:pt x="166105" y="13250"/>
                  </a:lnTo>
                  <a:lnTo>
                    <a:pt x="165261" y="12762"/>
                  </a:lnTo>
                  <a:lnTo>
                    <a:pt x="164379" y="12292"/>
                  </a:lnTo>
                  <a:lnTo>
                    <a:pt x="163440" y="11823"/>
                  </a:lnTo>
                  <a:lnTo>
                    <a:pt x="162464" y="11354"/>
                  </a:lnTo>
                  <a:lnTo>
                    <a:pt x="161451" y="10885"/>
                  </a:lnTo>
                  <a:lnTo>
                    <a:pt x="160400" y="10435"/>
                  </a:lnTo>
                  <a:lnTo>
                    <a:pt x="159293" y="10003"/>
                  </a:lnTo>
                  <a:lnTo>
                    <a:pt x="158148" y="9571"/>
                  </a:lnTo>
                  <a:lnTo>
                    <a:pt x="156966" y="9140"/>
                  </a:lnTo>
                  <a:lnTo>
                    <a:pt x="155727" y="8708"/>
                  </a:lnTo>
                  <a:lnTo>
                    <a:pt x="154470" y="8295"/>
                  </a:lnTo>
                  <a:lnTo>
                    <a:pt x="153175" y="7901"/>
                  </a:lnTo>
                  <a:lnTo>
                    <a:pt x="151824" y="7488"/>
                  </a:lnTo>
                  <a:lnTo>
                    <a:pt x="150454" y="7113"/>
                  </a:lnTo>
                  <a:lnTo>
                    <a:pt x="149027" y="6719"/>
                  </a:lnTo>
                  <a:lnTo>
                    <a:pt x="147582" y="6343"/>
                  </a:lnTo>
                  <a:lnTo>
                    <a:pt x="146100" y="5987"/>
                  </a:lnTo>
                  <a:lnTo>
                    <a:pt x="144580" y="5630"/>
                  </a:lnTo>
                  <a:lnTo>
                    <a:pt x="143041" y="5292"/>
                  </a:lnTo>
                  <a:lnTo>
                    <a:pt x="141446" y="4955"/>
                  </a:lnTo>
                  <a:lnTo>
                    <a:pt x="139832" y="4617"/>
                  </a:lnTo>
                  <a:lnTo>
                    <a:pt x="138180" y="4317"/>
                  </a:lnTo>
                  <a:lnTo>
                    <a:pt x="136510" y="3998"/>
                  </a:lnTo>
                  <a:lnTo>
                    <a:pt x="134783" y="3697"/>
                  </a:lnTo>
                  <a:lnTo>
                    <a:pt x="133057" y="3416"/>
                  </a:lnTo>
                  <a:lnTo>
                    <a:pt x="131293" y="3134"/>
                  </a:lnTo>
                  <a:lnTo>
                    <a:pt x="129491" y="2872"/>
                  </a:lnTo>
                  <a:lnTo>
                    <a:pt x="127671" y="2609"/>
                  </a:lnTo>
                  <a:lnTo>
                    <a:pt x="125813" y="2365"/>
                  </a:lnTo>
                  <a:lnTo>
                    <a:pt x="123936" y="2140"/>
                  </a:lnTo>
                  <a:lnTo>
                    <a:pt x="122041" y="1914"/>
                  </a:lnTo>
                  <a:lnTo>
                    <a:pt x="120108" y="1708"/>
                  </a:lnTo>
                  <a:lnTo>
                    <a:pt x="118156" y="1502"/>
                  </a:lnTo>
                  <a:lnTo>
                    <a:pt x="116185" y="1314"/>
                  </a:lnTo>
                  <a:lnTo>
                    <a:pt x="114177" y="1145"/>
                  </a:lnTo>
                  <a:lnTo>
                    <a:pt x="112169" y="976"/>
                  </a:lnTo>
                  <a:lnTo>
                    <a:pt x="110124" y="826"/>
                  </a:lnTo>
                  <a:lnTo>
                    <a:pt x="108059" y="676"/>
                  </a:lnTo>
                  <a:lnTo>
                    <a:pt x="105976" y="544"/>
                  </a:lnTo>
                  <a:lnTo>
                    <a:pt x="103874" y="432"/>
                  </a:lnTo>
                  <a:lnTo>
                    <a:pt x="101754" y="338"/>
                  </a:lnTo>
                  <a:lnTo>
                    <a:pt x="99614" y="244"/>
                  </a:lnTo>
                  <a:lnTo>
                    <a:pt x="97475" y="169"/>
                  </a:lnTo>
                  <a:lnTo>
                    <a:pt x="95298" y="113"/>
                  </a:lnTo>
                  <a:lnTo>
                    <a:pt x="93102" y="56"/>
                  </a:lnTo>
                  <a:lnTo>
                    <a:pt x="90907" y="19"/>
                  </a:lnTo>
                  <a:lnTo>
                    <a:pt x="8869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p:nvPr/>
          </p:nvSpPr>
          <p:spPr>
            <a:xfrm>
              <a:off x="5051625" y="4936375"/>
              <a:ext cx="445275" cy="130925"/>
            </a:xfrm>
            <a:custGeom>
              <a:avLst/>
              <a:gdLst/>
              <a:ahLst/>
              <a:cxnLst/>
              <a:rect l="l" t="t" r="r" b="b"/>
              <a:pathLst>
                <a:path w="17811" h="5237" extrusionOk="0">
                  <a:moveTo>
                    <a:pt x="8896" y="1"/>
                  </a:moveTo>
                  <a:lnTo>
                    <a:pt x="7995" y="19"/>
                  </a:lnTo>
                  <a:lnTo>
                    <a:pt x="7113" y="57"/>
                  </a:lnTo>
                  <a:lnTo>
                    <a:pt x="6250" y="132"/>
                  </a:lnTo>
                  <a:lnTo>
                    <a:pt x="5443" y="207"/>
                  </a:lnTo>
                  <a:lnTo>
                    <a:pt x="4655" y="320"/>
                  </a:lnTo>
                  <a:lnTo>
                    <a:pt x="3923" y="451"/>
                  </a:lnTo>
                  <a:lnTo>
                    <a:pt x="3247" y="601"/>
                  </a:lnTo>
                  <a:lnTo>
                    <a:pt x="2609" y="770"/>
                  </a:lnTo>
                  <a:lnTo>
                    <a:pt x="2028" y="958"/>
                  </a:lnTo>
                  <a:lnTo>
                    <a:pt x="1521" y="1164"/>
                  </a:lnTo>
                  <a:lnTo>
                    <a:pt x="1071" y="1371"/>
                  </a:lnTo>
                  <a:lnTo>
                    <a:pt x="883" y="1483"/>
                  </a:lnTo>
                  <a:lnTo>
                    <a:pt x="695" y="1596"/>
                  </a:lnTo>
                  <a:lnTo>
                    <a:pt x="545" y="1727"/>
                  </a:lnTo>
                  <a:lnTo>
                    <a:pt x="395" y="1840"/>
                  </a:lnTo>
                  <a:lnTo>
                    <a:pt x="282" y="1971"/>
                  </a:lnTo>
                  <a:lnTo>
                    <a:pt x="170" y="2103"/>
                  </a:lnTo>
                  <a:lnTo>
                    <a:pt x="95" y="2215"/>
                  </a:lnTo>
                  <a:lnTo>
                    <a:pt x="38" y="2347"/>
                  </a:lnTo>
                  <a:lnTo>
                    <a:pt x="1" y="2478"/>
                  </a:lnTo>
                  <a:lnTo>
                    <a:pt x="1" y="2628"/>
                  </a:lnTo>
                  <a:lnTo>
                    <a:pt x="1" y="2759"/>
                  </a:lnTo>
                  <a:lnTo>
                    <a:pt x="38" y="2891"/>
                  </a:lnTo>
                  <a:lnTo>
                    <a:pt x="95" y="3022"/>
                  </a:lnTo>
                  <a:lnTo>
                    <a:pt x="170" y="3153"/>
                  </a:lnTo>
                  <a:lnTo>
                    <a:pt x="282" y="3266"/>
                  </a:lnTo>
                  <a:lnTo>
                    <a:pt x="395" y="3397"/>
                  </a:lnTo>
                  <a:lnTo>
                    <a:pt x="545" y="3529"/>
                  </a:lnTo>
                  <a:lnTo>
                    <a:pt x="695" y="3641"/>
                  </a:lnTo>
                  <a:lnTo>
                    <a:pt x="883" y="3754"/>
                  </a:lnTo>
                  <a:lnTo>
                    <a:pt x="1071" y="3867"/>
                  </a:lnTo>
                  <a:lnTo>
                    <a:pt x="1521" y="4092"/>
                  </a:lnTo>
                  <a:lnTo>
                    <a:pt x="2028" y="4279"/>
                  </a:lnTo>
                  <a:lnTo>
                    <a:pt x="2609" y="4467"/>
                  </a:lnTo>
                  <a:lnTo>
                    <a:pt x="3247" y="4636"/>
                  </a:lnTo>
                  <a:lnTo>
                    <a:pt x="3923" y="4786"/>
                  </a:lnTo>
                  <a:lnTo>
                    <a:pt x="4655" y="4918"/>
                  </a:lnTo>
                  <a:lnTo>
                    <a:pt x="5443" y="5030"/>
                  </a:lnTo>
                  <a:lnTo>
                    <a:pt x="6250" y="5124"/>
                  </a:lnTo>
                  <a:lnTo>
                    <a:pt x="7113" y="5180"/>
                  </a:lnTo>
                  <a:lnTo>
                    <a:pt x="7995" y="5218"/>
                  </a:lnTo>
                  <a:lnTo>
                    <a:pt x="8896" y="5237"/>
                  </a:lnTo>
                  <a:lnTo>
                    <a:pt x="9816" y="5218"/>
                  </a:lnTo>
                  <a:lnTo>
                    <a:pt x="10698" y="5180"/>
                  </a:lnTo>
                  <a:lnTo>
                    <a:pt x="11561" y="5124"/>
                  </a:lnTo>
                  <a:lnTo>
                    <a:pt x="12368" y="5030"/>
                  </a:lnTo>
                  <a:lnTo>
                    <a:pt x="13156" y="4918"/>
                  </a:lnTo>
                  <a:lnTo>
                    <a:pt x="13888" y="4786"/>
                  </a:lnTo>
                  <a:lnTo>
                    <a:pt x="14564" y="4636"/>
                  </a:lnTo>
                  <a:lnTo>
                    <a:pt x="15202" y="4467"/>
                  </a:lnTo>
                  <a:lnTo>
                    <a:pt x="15784" y="4279"/>
                  </a:lnTo>
                  <a:lnTo>
                    <a:pt x="16290" y="4092"/>
                  </a:lnTo>
                  <a:lnTo>
                    <a:pt x="16741" y="3867"/>
                  </a:lnTo>
                  <a:lnTo>
                    <a:pt x="16928" y="3754"/>
                  </a:lnTo>
                  <a:lnTo>
                    <a:pt x="17116" y="3641"/>
                  </a:lnTo>
                  <a:lnTo>
                    <a:pt x="17266" y="3529"/>
                  </a:lnTo>
                  <a:lnTo>
                    <a:pt x="17416" y="3397"/>
                  </a:lnTo>
                  <a:lnTo>
                    <a:pt x="17529" y="3266"/>
                  </a:lnTo>
                  <a:lnTo>
                    <a:pt x="17623" y="3153"/>
                  </a:lnTo>
                  <a:lnTo>
                    <a:pt x="17717" y="3022"/>
                  </a:lnTo>
                  <a:lnTo>
                    <a:pt x="17773" y="2891"/>
                  </a:lnTo>
                  <a:lnTo>
                    <a:pt x="17792" y="2759"/>
                  </a:lnTo>
                  <a:lnTo>
                    <a:pt x="17810" y="2628"/>
                  </a:lnTo>
                  <a:lnTo>
                    <a:pt x="17792" y="2478"/>
                  </a:lnTo>
                  <a:lnTo>
                    <a:pt x="17773" y="2347"/>
                  </a:lnTo>
                  <a:lnTo>
                    <a:pt x="17717" y="2215"/>
                  </a:lnTo>
                  <a:lnTo>
                    <a:pt x="17623" y="2103"/>
                  </a:lnTo>
                  <a:lnTo>
                    <a:pt x="17529" y="1971"/>
                  </a:lnTo>
                  <a:lnTo>
                    <a:pt x="17416" y="1840"/>
                  </a:lnTo>
                  <a:lnTo>
                    <a:pt x="17266" y="1727"/>
                  </a:lnTo>
                  <a:lnTo>
                    <a:pt x="17116" y="1596"/>
                  </a:lnTo>
                  <a:lnTo>
                    <a:pt x="16928" y="1483"/>
                  </a:lnTo>
                  <a:lnTo>
                    <a:pt x="16741" y="1371"/>
                  </a:lnTo>
                  <a:lnTo>
                    <a:pt x="16290" y="1164"/>
                  </a:lnTo>
                  <a:lnTo>
                    <a:pt x="15784" y="958"/>
                  </a:lnTo>
                  <a:lnTo>
                    <a:pt x="15202" y="770"/>
                  </a:lnTo>
                  <a:lnTo>
                    <a:pt x="14564" y="601"/>
                  </a:lnTo>
                  <a:lnTo>
                    <a:pt x="13888" y="451"/>
                  </a:lnTo>
                  <a:lnTo>
                    <a:pt x="13156" y="320"/>
                  </a:lnTo>
                  <a:lnTo>
                    <a:pt x="12368" y="207"/>
                  </a:lnTo>
                  <a:lnTo>
                    <a:pt x="11561" y="132"/>
                  </a:lnTo>
                  <a:lnTo>
                    <a:pt x="10698" y="57"/>
                  </a:lnTo>
                  <a:lnTo>
                    <a:pt x="9816" y="19"/>
                  </a:lnTo>
                  <a:lnTo>
                    <a:pt x="8896" y="1"/>
                  </a:lnTo>
                  <a:close/>
                </a:path>
              </a:pathLst>
            </a:custGeom>
            <a:solidFill>
              <a:srgbClr val="FDE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
            <p:cNvSpPr/>
            <p:nvPr/>
          </p:nvSpPr>
          <p:spPr>
            <a:xfrm>
              <a:off x="5012700" y="4541350"/>
              <a:ext cx="441500" cy="445725"/>
            </a:xfrm>
            <a:custGeom>
              <a:avLst/>
              <a:gdLst/>
              <a:ahLst/>
              <a:cxnLst/>
              <a:rect l="l" t="t" r="r" b="b"/>
              <a:pathLst>
                <a:path w="17660" h="17829" extrusionOk="0">
                  <a:moveTo>
                    <a:pt x="17660" y="0"/>
                  </a:moveTo>
                  <a:lnTo>
                    <a:pt x="0" y="113"/>
                  </a:lnTo>
                  <a:lnTo>
                    <a:pt x="2027" y="17828"/>
                  </a:lnTo>
                  <a:lnTo>
                    <a:pt x="15633" y="17828"/>
                  </a:lnTo>
                  <a:lnTo>
                    <a:pt x="1766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p:nvPr/>
          </p:nvSpPr>
          <p:spPr>
            <a:xfrm>
              <a:off x="5063350" y="4939675"/>
              <a:ext cx="340175" cy="94775"/>
            </a:xfrm>
            <a:custGeom>
              <a:avLst/>
              <a:gdLst/>
              <a:ahLst/>
              <a:cxnLst/>
              <a:rect l="l" t="t" r="r" b="b"/>
              <a:pathLst>
                <a:path w="13607" h="3791" extrusionOk="0">
                  <a:moveTo>
                    <a:pt x="6100" y="0"/>
                  </a:moveTo>
                  <a:lnTo>
                    <a:pt x="5425" y="38"/>
                  </a:lnTo>
                  <a:lnTo>
                    <a:pt x="4787" y="75"/>
                  </a:lnTo>
                  <a:lnTo>
                    <a:pt x="4148" y="150"/>
                  </a:lnTo>
                  <a:lnTo>
                    <a:pt x="3567" y="225"/>
                  </a:lnTo>
                  <a:lnTo>
                    <a:pt x="3004" y="319"/>
                  </a:lnTo>
                  <a:lnTo>
                    <a:pt x="2478" y="432"/>
                  </a:lnTo>
                  <a:lnTo>
                    <a:pt x="1990" y="544"/>
                  </a:lnTo>
                  <a:lnTo>
                    <a:pt x="1559" y="694"/>
                  </a:lnTo>
                  <a:lnTo>
                    <a:pt x="1165" y="826"/>
                  </a:lnTo>
                  <a:lnTo>
                    <a:pt x="827" y="995"/>
                  </a:lnTo>
                  <a:lnTo>
                    <a:pt x="526" y="1164"/>
                  </a:lnTo>
                  <a:lnTo>
                    <a:pt x="301" y="1332"/>
                  </a:lnTo>
                  <a:lnTo>
                    <a:pt x="207" y="1426"/>
                  </a:lnTo>
                  <a:lnTo>
                    <a:pt x="132" y="1520"/>
                  </a:lnTo>
                  <a:lnTo>
                    <a:pt x="76" y="1614"/>
                  </a:lnTo>
                  <a:lnTo>
                    <a:pt x="39" y="1708"/>
                  </a:lnTo>
                  <a:lnTo>
                    <a:pt x="1" y="1802"/>
                  </a:lnTo>
                  <a:lnTo>
                    <a:pt x="1" y="1895"/>
                  </a:lnTo>
                  <a:lnTo>
                    <a:pt x="1" y="1989"/>
                  </a:lnTo>
                  <a:lnTo>
                    <a:pt x="39" y="2083"/>
                  </a:lnTo>
                  <a:lnTo>
                    <a:pt x="76" y="2177"/>
                  </a:lnTo>
                  <a:lnTo>
                    <a:pt x="132" y="2271"/>
                  </a:lnTo>
                  <a:lnTo>
                    <a:pt x="207" y="2365"/>
                  </a:lnTo>
                  <a:lnTo>
                    <a:pt x="301" y="2458"/>
                  </a:lnTo>
                  <a:lnTo>
                    <a:pt x="526" y="2627"/>
                  </a:lnTo>
                  <a:lnTo>
                    <a:pt x="827" y="2796"/>
                  </a:lnTo>
                  <a:lnTo>
                    <a:pt x="1165" y="2965"/>
                  </a:lnTo>
                  <a:lnTo>
                    <a:pt x="1559" y="3097"/>
                  </a:lnTo>
                  <a:lnTo>
                    <a:pt x="1990" y="3247"/>
                  </a:lnTo>
                  <a:lnTo>
                    <a:pt x="2478" y="3359"/>
                  </a:lnTo>
                  <a:lnTo>
                    <a:pt x="3004" y="3472"/>
                  </a:lnTo>
                  <a:lnTo>
                    <a:pt x="3567" y="3566"/>
                  </a:lnTo>
                  <a:lnTo>
                    <a:pt x="4148" y="3641"/>
                  </a:lnTo>
                  <a:lnTo>
                    <a:pt x="4787" y="3716"/>
                  </a:lnTo>
                  <a:lnTo>
                    <a:pt x="5425" y="3753"/>
                  </a:lnTo>
                  <a:lnTo>
                    <a:pt x="6100" y="3791"/>
                  </a:lnTo>
                  <a:lnTo>
                    <a:pt x="7489" y="3791"/>
                  </a:lnTo>
                  <a:lnTo>
                    <a:pt x="8165" y="3753"/>
                  </a:lnTo>
                  <a:lnTo>
                    <a:pt x="8821" y="3716"/>
                  </a:lnTo>
                  <a:lnTo>
                    <a:pt x="9441" y="3641"/>
                  </a:lnTo>
                  <a:lnTo>
                    <a:pt x="10041" y="3566"/>
                  </a:lnTo>
                  <a:lnTo>
                    <a:pt x="10604" y="3472"/>
                  </a:lnTo>
                  <a:lnTo>
                    <a:pt x="11130" y="3359"/>
                  </a:lnTo>
                  <a:lnTo>
                    <a:pt x="11618" y="3247"/>
                  </a:lnTo>
                  <a:lnTo>
                    <a:pt x="12049" y="3097"/>
                  </a:lnTo>
                  <a:lnTo>
                    <a:pt x="12443" y="2965"/>
                  </a:lnTo>
                  <a:lnTo>
                    <a:pt x="12781" y="2796"/>
                  </a:lnTo>
                  <a:lnTo>
                    <a:pt x="13063" y="2627"/>
                  </a:lnTo>
                  <a:lnTo>
                    <a:pt x="13288" y="2458"/>
                  </a:lnTo>
                  <a:lnTo>
                    <a:pt x="13382" y="2365"/>
                  </a:lnTo>
                  <a:lnTo>
                    <a:pt x="13457" y="2271"/>
                  </a:lnTo>
                  <a:lnTo>
                    <a:pt x="13513" y="2177"/>
                  </a:lnTo>
                  <a:lnTo>
                    <a:pt x="13569" y="2083"/>
                  </a:lnTo>
                  <a:lnTo>
                    <a:pt x="13588" y="1989"/>
                  </a:lnTo>
                  <a:lnTo>
                    <a:pt x="13607" y="1895"/>
                  </a:lnTo>
                  <a:lnTo>
                    <a:pt x="13588" y="1802"/>
                  </a:lnTo>
                  <a:lnTo>
                    <a:pt x="13569" y="1708"/>
                  </a:lnTo>
                  <a:lnTo>
                    <a:pt x="13513" y="1614"/>
                  </a:lnTo>
                  <a:lnTo>
                    <a:pt x="13457" y="1520"/>
                  </a:lnTo>
                  <a:lnTo>
                    <a:pt x="13382" y="1426"/>
                  </a:lnTo>
                  <a:lnTo>
                    <a:pt x="13288" y="1332"/>
                  </a:lnTo>
                  <a:lnTo>
                    <a:pt x="13063" y="1164"/>
                  </a:lnTo>
                  <a:lnTo>
                    <a:pt x="12781" y="995"/>
                  </a:lnTo>
                  <a:lnTo>
                    <a:pt x="12443" y="826"/>
                  </a:lnTo>
                  <a:lnTo>
                    <a:pt x="12049" y="694"/>
                  </a:lnTo>
                  <a:lnTo>
                    <a:pt x="11618" y="544"/>
                  </a:lnTo>
                  <a:lnTo>
                    <a:pt x="11130" y="432"/>
                  </a:lnTo>
                  <a:lnTo>
                    <a:pt x="10604" y="319"/>
                  </a:lnTo>
                  <a:lnTo>
                    <a:pt x="10041" y="225"/>
                  </a:lnTo>
                  <a:lnTo>
                    <a:pt x="9441" y="150"/>
                  </a:lnTo>
                  <a:lnTo>
                    <a:pt x="8821" y="75"/>
                  </a:lnTo>
                  <a:lnTo>
                    <a:pt x="8165" y="38"/>
                  </a:lnTo>
                  <a:lnTo>
                    <a:pt x="748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5"/>
            <p:cNvSpPr/>
            <p:nvPr/>
          </p:nvSpPr>
          <p:spPr>
            <a:xfrm>
              <a:off x="5024900" y="4483150"/>
              <a:ext cx="416650" cy="116400"/>
            </a:xfrm>
            <a:custGeom>
              <a:avLst/>
              <a:gdLst/>
              <a:ahLst/>
              <a:cxnLst/>
              <a:rect l="l" t="t" r="r" b="b"/>
              <a:pathLst>
                <a:path w="16666" h="4656" extrusionOk="0">
                  <a:moveTo>
                    <a:pt x="7488" y="1"/>
                  </a:moveTo>
                  <a:lnTo>
                    <a:pt x="6662" y="38"/>
                  </a:lnTo>
                  <a:lnTo>
                    <a:pt x="5855" y="95"/>
                  </a:lnTo>
                  <a:lnTo>
                    <a:pt x="5086" y="170"/>
                  </a:lnTo>
                  <a:lnTo>
                    <a:pt x="4373" y="282"/>
                  </a:lnTo>
                  <a:lnTo>
                    <a:pt x="3678" y="395"/>
                  </a:lnTo>
                  <a:lnTo>
                    <a:pt x="3040" y="526"/>
                  </a:lnTo>
                  <a:lnTo>
                    <a:pt x="2440" y="677"/>
                  </a:lnTo>
                  <a:lnTo>
                    <a:pt x="1914" y="845"/>
                  </a:lnTo>
                  <a:lnTo>
                    <a:pt x="1426" y="1014"/>
                  </a:lnTo>
                  <a:lnTo>
                    <a:pt x="1014" y="1221"/>
                  </a:lnTo>
                  <a:lnTo>
                    <a:pt x="657" y="1408"/>
                  </a:lnTo>
                  <a:lnTo>
                    <a:pt x="507" y="1521"/>
                  </a:lnTo>
                  <a:lnTo>
                    <a:pt x="375" y="1634"/>
                  </a:lnTo>
                  <a:lnTo>
                    <a:pt x="263" y="1746"/>
                  </a:lnTo>
                  <a:lnTo>
                    <a:pt x="169" y="1859"/>
                  </a:lnTo>
                  <a:lnTo>
                    <a:pt x="94" y="1971"/>
                  </a:lnTo>
                  <a:lnTo>
                    <a:pt x="38" y="2084"/>
                  </a:lnTo>
                  <a:lnTo>
                    <a:pt x="19" y="2197"/>
                  </a:lnTo>
                  <a:lnTo>
                    <a:pt x="0" y="2328"/>
                  </a:lnTo>
                  <a:lnTo>
                    <a:pt x="19" y="2441"/>
                  </a:lnTo>
                  <a:lnTo>
                    <a:pt x="38" y="2553"/>
                  </a:lnTo>
                  <a:lnTo>
                    <a:pt x="94" y="2685"/>
                  </a:lnTo>
                  <a:lnTo>
                    <a:pt x="169" y="2797"/>
                  </a:lnTo>
                  <a:lnTo>
                    <a:pt x="263" y="2910"/>
                  </a:lnTo>
                  <a:lnTo>
                    <a:pt x="375" y="3022"/>
                  </a:lnTo>
                  <a:lnTo>
                    <a:pt x="507" y="3116"/>
                  </a:lnTo>
                  <a:lnTo>
                    <a:pt x="657" y="3229"/>
                  </a:lnTo>
                  <a:lnTo>
                    <a:pt x="1014" y="3435"/>
                  </a:lnTo>
                  <a:lnTo>
                    <a:pt x="1426" y="3623"/>
                  </a:lnTo>
                  <a:lnTo>
                    <a:pt x="1914" y="3811"/>
                  </a:lnTo>
                  <a:lnTo>
                    <a:pt x="2440" y="3961"/>
                  </a:lnTo>
                  <a:lnTo>
                    <a:pt x="3040" y="4111"/>
                  </a:lnTo>
                  <a:lnTo>
                    <a:pt x="3678" y="4261"/>
                  </a:lnTo>
                  <a:lnTo>
                    <a:pt x="4373" y="4374"/>
                  </a:lnTo>
                  <a:lnTo>
                    <a:pt x="5086" y="4467"/>
                  </a:lnTo>
                  <a:lnTo>
                    <a:pt x="5855" y="4543"/>
                  </a:lnTo>
                  <a:lnTo>
                    <a:pt x="6662" y="4599"/>
                  </a:lnTo>
                  <a:lnTo>
                    <a:pt x="7488" y="4636"/>
                  </a:lnTo>
                  <a:lnTo>
                    <a:pt x="8333" y="4655"/>
                  </a:lnTo>
                  <a:lnTo>
                    <a:pt x="9196" y="4636"/>
                  </a:lnTo>
                  <a:lnTo>
                    <a:pt x="10022" y="4599"/>
                  </a:lnTo>
                  <a:lnTo>
                    <a:pt x="10810" y="4543"/>
                  </a:lnTo>
                  <a:lnTo>
                    <a:pt x="11579" y="4467"/>
                  </a:lnTo>
                  <a:lnTo>
                    <a:pt x="12311" y="4374"/>
                  </a:lnTo>
                  <a:lnTo>
                    <a:pt x="13005" y="4261"/>
                  </a:lnTo>
                  <a:lnTo>
                    <a:pt x="13644" y="4111"/>
                  </a:lnTo>
                  <a:lnTo>
                    <a:pt x="14225" y="3961"/>
                  </a:lnTo>
                  <a:lnTo>
                    <a:pt x="14770" y="3811"/>
                  </a:lnTo>
                  <a:lnTo>
                    <a:pt x="15258" y="3623"/>
                  </a:lnTo>
                  <a:lnTo>
                    <a:pt x="15670" y="3435"/>
                  </a:lnTo>
                  <a:lnTo>
                    <a:pt x="16027" y="3229"/>
                  </a:lnTo>
                  <a:lnTo>
                    <a:pt x="16177" y="3116"/>
                  </a:lnTo>
                  <a:lnTo>
                    <a:pt x="16308" y="3022"/>
                  </a:lnTo>
                  <a:lnTo>
                    <a:pt x="16402" y="2910"/>
                  </a:lnTo>
                  <a:lnTo>
                    <a:pt x="16496" y="2797"/>
                  </a:lnTo>
                  <a:lnTo>
                    <a:pt x="16571" y="2685"/>
                  </a:lnTo>
                  <a:lnTo>
                    <a:pt x="16627" y="2553"/>
                  </a:lnTo>
                  <a:lnTo>
                    <a:pt x="16665" y="2441"/>
                  </a:lnTo>
                  <a:lnTo>
                    <a:pt x="16665" y="2328"/>
                  </a:lnTo>
                  <a:lnTo>
                    <a:pt x="16665" y="2197"/>
                  </a:lnTo>
                  <a:lnTo>
                    <a:pt x="16627" y="2084"/>
                  </a:lnTo>
                  <a:lnTo>
                    <a:pt x="16571" y="1971"/>
                  </a:lnTo>
                  <a:lnTo>
                    <a:pt x="16496" y="1859"/>
                  </a:lnTo>
                  <a:lnTo>
                    <a:pt x="16402" y="1746"/>
                  </a:lnTo>
                  <a:lnTo>
                    <a:pt x="16308" y="1634"/>
                  </a:lnTo>
                  <a:lnTo>
                    <a:pt x="16177" y="1521"/>
                  </a:lnTo>
                  <a:lnTo>
                    <a:pt x="16027" y="1408"/>
                  </a:lnTo>
                  <a:lnTo>
                    <a:pt x="15670" y="1221"/>
                  </a:lnTo>
                  <a:lnTo>
                    <a:pt x="15258" y="1014"/>
                  </a:lnTo>
                  <a:lnTo>
                    <a:pt x="14770" y="845"/>
                  </a:lnTo>
                  <a:lnTo>
                    <a:pt x="14225" y="677"/>
                  </a:lnTo>
                  <a:lnTo>
                    <a:pt x="13644" y="526"/>
                  </a:lnTo>
                  <a:lnTo>
                    <a:pt x="13005" y="395"/>
                  </a:lnTo>
                  <a:lnTo>
                    <a:pt x="12311" y="282"/>
                  </a:lnTo>
                  <a:lnTo>
                    <a:pt x="11579" y="170"/>
                  </a:lnTo>
                  <a:lnTo>
                    <a:pt x="10810" y="95"/>
                  </a:lnTo>
                  <a:lnTo>
                    <a:pt x="10022" y="38"/>
                  </a:lnTo>
                  <a:lnTo>
                    <a:pt x="9196" y="1"/>
                  </a:lnTo>
                  <a:close/>
                </a:path>
              </a:pathLst>
            </a:custGeom>
            <a:solidFill>
              <a:srgbClr val="C46F3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p:nvPr/>
          </p:nvSpPr>
          <p:spPr>
            <a:xfrm>
              <a:off x="5024900" y="4483150"/>
              <a:ext cx="416650" cy="116400"/>
            </a:xfrm>
            <a:custGeom>
              <a:avLst/>
              <a:gdLst/>
              <a:ahLst/>
              <a:cxnLst/>
              <a:rect l="l" t="t" r="r" b="b"/>
              <a:pathLst>
                <a:path w="16666" h="4656" fill="none" extrusionOk="0">
                  <a:moveTo>
                    <a:pt x="16665" y="2328"/>
                  </a:moveTo>
                  <a:lnTo>
                    <a:pt x="16665" y="2328"/>
                  </a:lnTo>
                  <a:lnTo>
                    <a:pt x="16665" y="2441"/>
                  </a:lnTo>
                  <a:lnTo>
                    <a:pt x="16627" y="2553"/>
                  </a:lnTo>
                  <a:lnTo>
                    <a:pt x="16571" y="2685"/>
                  </a:lnTo>
                  <a:lnTo>
                    <a:pt x="16496" y="2797"/>
                  </a:lnTo>
                  <a:lnTo>
                    <a:pt x="16402" y="2910"/>
                  </a:lnTo>
                  <a:lnTo>
                    <a:pt x="16308" y="3022"/>
                  </a:lnTo>
                  <a:lnTo>
                    <a:pt x="16177" y="3116"/>
                  </a:lnTo>
                  <a:lnTo>
                    <a:pt x="16027" y="3229"/>
                  </a:lnTo>
                  <a:lnTo>
                    <a:pt x="15670" y="3435"/>
                  </a:lnTo>
                  <a:lnTo>
                    <a:pt x="15258" y="3623"/>
                  </a:lnTo>
                  <a:lnTo>
                    <a:pt x="14770" y="3811"/>
                  </a:lnTo>
                  <a:lnTo>
                    <a:pt x="14225" y="3961"/>
                  </a:lnTo>
                  <a:lnTo>
                    <a:pt x="13644" y="4111"/>
                  </a:lnTo>
                  <a:lnTo>
                    <a:pt x="13005" y="4261"/>
                  </a:lnTo>
                  <a:lnTo>
                    <a:pt x="12311" y="4374"/>
                  </a:lnTo>
                  <a:lnTo>
                    <a:pt x="11579" y="4467"/>
                  </a:lnTo>
                  <a:lnTo>
                    <a:pt x="10810" y="4543"/>
                  </a:lnTo>
                  <a:lnTo>
                    <a:pt x="10022" y="4599"/>
                  </a:lnTo>
                  <a:lnTo>
                    <a:pt x="9196" y="4636"/>
                  </a:lnTo>
                  <a:lnTo>
                    <a:pt x="8333" y="4655"/>
                  </a:lnTo>
                  <a:lnTo>
                    <a:pt x="8333" y="4655"/>
                  </a:lnTo>
                  <a:lnTo>
                    <a:pt x="7488" y="4636"/>
                  </a:lnTo>
                  <a:lnTo>
                    <a:pt x="6662" y="4599"/>
                  </a:lnTo>
                  <a:lnTo>
                    <a:pt x="5855" y="4543"/>
                  </a:lnTo>
                  <a:lnTo>
                    <a:pt x="5086" y="4467"/>
                  </a:lnTo>
                  <a:lnTo>
                    <a:pt x="4373" y="4374"/>
                  </a:lnTo>
                  <a:lnTo>
                    <a:pt x="3678" y="4261"/>
                  </a:lnTo>
                  <a:lnTo>
                    <a:pt x="3040" y="4111"/>
                  </a:lnTo>
                  <a:lnTo>
                    <a:pt x="2440" y="3961"/>
                  </a:lnTo>
                  <a:lnTo>
                    <a:pt x="1914" y="3811"/>
                  </a:lnTo>
                  <a:lnTo>
                    <a:pt x="1426" y="3623"/>
                  </a:lnTo>
                  <a:lnTo>
                    <a:pt x="1014" y="3435"/>
                  </a:lnTo>
                  <a:lnTo>
                    <a:pt x="657" y="3229"/>
                  </a:lnTo>
                  <a:lnTo>
                    <a:pt x="507" y="3116"/>
                  </a:lnTo>
                  <a:lnTo>
                    <a:pt x="375" y="3022"/>
                  </a:lnTo>
                  <a:lnTo>
                    <a:pt x="263" y="2910"/>
                  </a:lnTo>
                  <a:lnTo>
                    <a:pt x="169" y="2797"/>
                  </a:lnTo>
                  <a:lnTo>
                    <a:pt x="94" y="2685"/>
                  </a:lnTo>
                  <a:lnTo>
                    <a:pt x="38" y="2553"/>
                  </a:lnTo>
                  <a:lnTo>
                    <a:pt x="19" y="2441"/>
                  </a:lnTo>
                  <a:lnTo>
                    <a:pt x="0" y="2328"/>
                  </a:lnTo>
                  <a:lnTo>
                    <a:pt x="0" y="2328"/>
                  </a:lnTo>
                  <a:lnTo>
                    <a:pt x="19" y="2197"/>
                  </a:lnTo>
                  <a:lnTo>
                    <a:pt x="38" y="2084"/>
                  </a:lnTo>
                  <a:lnTo>
                    <a:pt x="94" y="1971"/>
                  </a:lnTo>
                  <a:lnTo>
                    <a:pt x="169" y="1859"/>
                  </a:lnTo>
                  <a:lnTo>
                    <a:pt x="263" y="1746"/>
                  </a:lnTo>
                  <a:lnTo>
                    <a:pt x="375" y="1634"/>
                  </a:lnTo>
                  <a:lnTo>
                    <a:pt x="507" y="1521"/>
                  </a:lnTo>
                  <a:lnTo>
                    <a:pt x="657" y="1408"/>
                  </a:lnTo>
                  <a:lnTo>
                    <a:pt x="1014" y="1221"/>
                  </a:lnTo>
                  <a:lnTo>
                    <a:pt x="1426" y="1014"/>
                  </a:lnTo>
                  <a:lnTo>
                    <a:pt x="1914" y="845"/>
                  </a:lnTo>
                  <a:lnTo>
                    <a:pt x="2440" y="677"/>
                  </a:lnTo>
                  <a:lnTo>
                    <a:pt x="3040" y="526"/>
                  </a:lnTo>
                  <a:lnTo>
                    <a:pt x="3678" y="395"/>
                  </a:lnTo>
                  <a:lnTo>
                    <a:pt x="4373" y="282"/>
                  </a:lnTo>
                  <a:lnTo>
                    <a:pt x="5086" y="170"/>
                  </a:lnTo>
                  <a:lnTo>
                    <a:pt x="5855" y="95"/>
                  </a:lnTo>
                  <a:lnTo>
                    <a:pt x="6662" y="38"/>
                  </a:lnTo>
                  <a:lnTo>
                    <a:pt x="7488" y="1"/>
                  </a:lnTo>
                  <a:lnTo>
                    <a:pt x="8333" y="1"/>
                  </a:lnTo>
                  <a:lnTo>
                    <a:pt x="8333" y="1"/>
                  </a:lnTo>
                  <a:lnTo>
                    <a:pt x="9196" y="1"/>
                  </a:lnTo>
                  <a:lnTo>
                    <a:pt x="10022" y="38"/>
                  </a:lnTo>
                  <a:lnTo>
                    <a:pt x="10810" y="95"/>
                  </a:lnTo>
                  <a:lnTo>
                    <a:pt x="11579" y="170"/>
                  </a:lnTo>
                  <a:lnTo>
                    <a:pt x="12311" y="282"/>
                  </a:lnTo>
                  <a:lnTo>
                    <a:pt x="13005" y="395"/>
                  </a:lnTo>
                  <a:lnTo>
                    <a:pt x="13644" y="526"/>
                  </a:lnTo>
                  <a:lnTo>
                    <a:pt x="14225" y="677"/>
                  </a:lnTo>
                  <a:lnTo>
                    <a:pt x="14770" y="845"/>
                  </a:lnTo>
                  <a:lnTo>
                    <a:pt x="15258" y="1014"/>
                  </a:lnTo>
                  <a:lnTo>
                    <a:pt x="15670" y="1221"/>
                  </a:lnTo>
                  <a:lnTo>
                    <a:pt x="16027" y="1408"/>
                  </a:lnTo>
                  <a:lnTo>
                    <a:pt x="16177" y="1521"/>
                  </a:lnTo>
                  <a:lnTo>
                    <a:pt x="16308" y="1634"/>
                  </a:lnTo>
                  <a:lnTo>
                    <a:pt x="16402" y="1746"/>
                  </a:lnTo>
                  <a:lnTo>
                    <a:pt x="16496" y="1859"/>
                  </a:lnTo>
                  <a:lnTo>
                    <a:pt x="16571" y="1971"/>
                  </a:lnTo>
                  <a:lnTo>
                    <a:pt x="16627" y="2084"/>
                  </a:lnTo>
                  <a:lnTo>
                    <a:pt x="16665" y="2197"/>
                  </a:lnTo>
                  <a:lnTo>
                    <a:pt x="16665" y="2328"/>
                  </a:lnTo>
                  <a:lnTo>
                    <a:pt x="16665" y="2328"/>
                  </a:lnTo>
                  <a:close/>
                </a:path>
              </a:pathLst>
            </a:custGeom>
            <a:noFill/>
            <a:ln w="24400" cap="rnd" cmpd="sng">
              <a:solidFill>
                <a:srgbClr val="FFA65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
            <p:cNvSpPr/>
            <p:nvPr/>
          </p:nvSpPr>
          <p:spPr>
            <a:xfrm>
              <a:off x="2147000" y="4954200"/>
              <a:ext cx="445275" cy="130450"/>
            </a:xfrm>
            <a:custGeom>
              <a:avLst/>
              <a:gdLst/>
              <a:ahLst/>
              <a:cxnLst/>
              <a:rect l="l" t="t" r="r" b="b"/>
              <a:pathLst>
                <a:path w="17811" h="5218" extrusionOk="0">
                  <a:moveTo>
                    <a:pt x="7995" y="1"/>
                  </a:moveTo>
                  <a:lnTo>
                    <a:pt x="7113" y="57"/>
                  </a:lnTo>
                  <a:lnTo>
                    <a:pt x="6250" y="113"/>
                  </a:lnTo>
                  <a:lnTo>
                    <a:pt x="5443" y="207"/>
                  </a:lnTo>
                  <a:lnTo>
                    <a:pt x="4655" y="320"/>
                  </a:lnTo>
                  <a:lnTo>
                    <a:pt x="3923" y="451"/>
                  </a:lnTo>
                  <a:lnTo>
                    <a:pt x="3229" y="601"/>
                  </a:lnTo>
                  <a:lnTo>
                    <a:pt x="2609" y="770"/>
                  </a:lnTo>
                  <a:lnTo>
                    <a:pt x="2027" y="939"/>
                  </a:lnTo>
                  <a:lnTo>
                    <a:pt x="1521" y="1146"/>
                  </a:lnTo>
                  <a:lnTo>
                    <a:pt x="1070" y="1371"/>
                  </a:lnTo>
                  <a:lnTo>
                    <a:pt x="864" y="1483"/>
                  </a:lnTo>
                  <a:lnTo>
                    <a:pt x="695" y="1596"/>
                  </a:lnTo>
                  <a:lnTo>
                    <a:pt x="526" y="1709"/>
                  </a:lnTo>
                  <a:lnTo>
                    <a:pt x="395" y="1840"/>
                  </a:lnTo>
                  <a:lnTo>
                    <a:pt x="282" y="1953"/>
                  </a:lnTo>
                  <a:lnTo>
                    <a:pt x="170" y="2084"/>
                  </a:lnTo>
                  <a:lnTo>
                    <a:pt x="94" y="2215"/>
                  </a:lnTo>
                  <a:lnTo>
                    <a:pt x="38" y="2347"/>
                  </a:lnTo>
                  <a:lnTo>
                    <a:pt x="1" y="2478"/>
                  </a:lnTo>
                  <a:lnTo>
                    <a:pt x="1" y="2609"/>
                  </a:lnTo>
                  <a:lnTo>
                    <a:pt x="1" y="2741"/>
                  </a:lnTo>
                  <a:lnTo>
                    <a:pt x="38" y="2872"/>
                  </a:lnTo>
                  <a:lnTo>
                    <a:pt x="94" y="3003"/>
                  </a:lnTo>
                  <a:lnTo>
                    <a:pt x="170" y="3135"/>
                  </a:lnTo>
                  <a:lnTo>
                    <a:pt x="282" y="3266"/>
                  </a:lnTo>
                  <a:lnTo>
                    <a:pt x="395" y="3398"/>
                  </a:lnTo>
                  <a:lnTo>
                    <a:pt x="526" y="3510"/>
                  </a:lnTo>
                  <a:lnTo>
                    <a:pt x="695" y="3623"/>
                  </a:lnTo>
                  <a:lnTo>
                    <a:pt x="864" y="3735"/>
                  </a:lnTo>
                  <a:lnTo>
                    <a:pt x="1070" y="3848"/>
                  </a:lnTo>
                  <a:lnTo>
                    <a:pt x="1521" y="4073"/>
                  </a:lnTo>
                  <a:lnTo>
                    <a:pt x="2027" y="4280"/>
                  </a:lnTo>
                  <a:lnTo>
                    <a:pt x="2609" y="4467"/>
                  </a:lnTo>
                  <a:lnTo>
                    <a:pt x="3229" y="4636"/>
                  </a:lnTo>
                  <a:lnTo>
                    <a:pt x="3923" y="4786"/>
                  </a:lnTo>
                  <a:lnTo>
                    <a:pt x="4655" y="4918"/>
                  </a:lnTo>
                  <a:lnTo>
                    <a:pt x="5443" y="5012"/>
                  </a:lnTo>
                  <a:lnTo>
                    <a:pt x="6250" y="5105"/>
                  </a:lnTo>
                  <a:lnTo>
                    <a:pt x="7113" y="5180"/>
                  </a:lnTo>
                  <a:lnTo>
                    <a:pt x="7995" y="5218"/>
                  </a:lnTo>
                  <a:lnTo>
                    <a:pt x="9816" y="5218"/>
                  </a:lnTo>
                  <a:lnTo>
                    <a:pt x="10698" y="5180"/>
                  </a:lnTo>
                  <a:lnTo>
                    <a:pt x="11542" y="5105"/>
                  </a:lnTo>
                  <a:lnTo>
                    <a:pt x="12368" y="5012"/>
                  </a:lnTo>
                  <a:lnTo>
                    <a:pt x="13137" y="4918"/>
                  </a:lnTo>
                  <a:lnTo>
                    <a:pt x="13888" y="4786"/>
                  </a:lnTo>
                  <a:lnTo>
                    <a:pt x="14564" y="4636"/>
                  </a:lnTo>
                  <a:lnTo>
                    <a:pt x="15202" y="4467"/>
                  </a:lnTo>
                  <a:lnTo>
                    <a:pt x="15783" y="4280"/>
                  </a:lnTo>
                  <a:lnTo>
                    <a:pt x="16290" y="4073"/>
                  </a:lnTo>
                  <a:lnTo>
                    <a:pt x="16741" y="3848"/>
                  </a:lnTo>
                  <a:lnTo>
                    <a:pt x="16928" y="3735"/>
                  </a:lnTo>
                  <a:lnTo>
                    <a:pt x="17116" y="3623"/>
                  </a:lnTo>
                  <a:lnTo>
                    <a:pt x="17266" y="3510"/>
                  </a:lnTo>
                  <a:lnTo>
                    <a:pt x="17416" y="3398"/>
                  </a:lnTo>
                  <a:lnTo>
                    <a:pt x="17529" y="3266"/>
                  </a:lnTo>
                  <a:lnTo>
                    <a:pt x="17623" y="3135"/>
                  </a:lnTo>
                  <a:lnTo>
                    <a:pt x="17698" y="3003"/>
                  </a:lnTo>
                  <a:lnTo>
                    <a:pt x="17754" y="2872"/>
                  </a:lnTo>
                  <a:lnTo>
                    <a:pt x="17792" y="2741"/>
                  </a:lnTo>
                  <a:lnTo>
                    <a:pt x="17810" y="2609"/>
                  </a:lnTo>
                  <a:lnTo>
                    <a:pt x="17792" y="2478"/>
                  </a:lnTo>
                  <a:lnTo>
                    <a:pt x="17754" y="2347"/>
                  </a:lnTo>
                  <a:lnTo>
                    <a:pt x="17698" y="2215"/>
                  </a:lnTo>
                  <a:lnTo>
                    <a:pt x="17623" y="2084"/>
                  </a:lnTo>
                  <a:lnTo>
                    <a:pt x="17529" y="1953"/>
                  </a:lnTo>
                  <a:lnTo>
                    <a:pt x="17416" y="1840"/>
                  </a:lnTo>
                  <a:lnTo>
                    <a:pt x="17266" y="1709"/>
                  </a:lnTo>
                  <a:lnTo>
                    <a:pt x="17116" y="1596"/>
                  </a:lnTo>
                  <a:lnTo>
                    <a:pt x="16928" y="1483"/>
                  </a:lnTo>
                  <a:lnTo>
                    <a:pt x="16741" y="1371"/>
                  </a:lnTo>
                  <a:lnTo>
                    <a:pt x="16290" y="1146"/>
                  </a:lnTo>
                  <a:lnTo>
                    <a:pt x="15783" y="939"/>
                  </a:lnTo>
                  <a:lnTo>
                    <a:pt x="15202" y="770"/>
                  </a:lnTo>
                  <a:lnTo>
                    <a:pt x="14564" y="601"/>
                  </a:lnTo>
                  <a:lnTo>
                    <a:pt x="13888" y="451"/>
                  </a:lnTo>
                  <a:lnTo>
                    <a:pt x="13137" y="320"/>
                  </a:lnTo>
                  <a:lnTo>
                    <a:pt x="12368" y="207"/>
                  </a:lnTo>
                  <a:lnTo>
                    <a:pt x="11542" y="113"/>
                  </a:lnTo>
                  <a:lnTo>
                    <a:pt x="10698" y="57"/>
                  </a:lnTo>
                  <a:lnTo>
                    <a:pt x="9816" y="1"/>
                  </a:lnTo>
                  <a:close/>
                </a:path>
              </a:pathLst>
            </a:custGeom>
            <a:solidFill>
              <a:srgbClr val="FDE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p:nvPr/>
          </p:nvSpPr>
          <p:spPr>
            <a:xfrm>
              <a:off x="2189700" y="4558700"/>
              <a:ext cx="441500" cy="446200"/>
            </a:xfrm>
            <a:custGeom>
              <a:avLst/>
              <a:gdLst/>
              <a:ahLst/>
              <a:cxnLst/>
              <a:rect l="l" t="t" r="r" b="b"/>
              <a:pathLst>
                <a:path w="17660" h="17848" extrusionOk="0">
                  <a:moveTo>
                    <a:pt x="0" y="0"/>
                  </a:moveTo>
                  <a:lnTo>
                    <a:pt x="2027" y="17848"/>
                  </a:lnTo>
                  <a:lnTo>
                    <a:pt x="15633" y="17848"/>
                  </a:lnTo>
                  <a:lnTo>
                    <a:pt x="17660" y="132"/>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
            <p:cNvSpPr/>
            <p:nvPr/>
          </p:nvSpPr>
          <p:spPr>
            <a:xfrm>
              <a:off x="2240375" y="4957025"/>
              <a:ext cx="340175" cy="95275"/>
            </a:xfrm>
            <a:custGeom>
              <a:avLst/>
              <a:gdLst/>
              <a:ahLst/>
              <a:cxnLst/>
              <a:rect l="l" t="t" r="r" b="b"/>
              <a:pathLst>
                <a:path w="13607" h="3811" extrusionOk="0">
                  <a:moveTo>
                    <a:pt x="6794" y="0"/>
                  </a:moveTo>
                  <a:lnTo>
                    <a:pt x="6099" y="19"/>
                  </a:lnTo>
                  <a:lnTo>
                    <a:pt x="5424" y="38"/>
                  </a:lnTo>
                  <a:lnTo>
                    <a:pt x="4786" y="94"/>
                  </a:lnTo>
                  <a:lnTo>
                    <a:pt x="4148" y="151"/>
                  </a:lnTo>
                  <a:lnTo>
                    <a:pt x="3566" y="226"/>
                  </a:lnTo>
                  <a:lnTo>
                    <a:pt x="3003" y="338"/>
                  </a:lnTo>
                  <a:lnTo>
                    <a:pt x="2477" y="432"/>
                  </a:lnTo>
                  <a:lnTo>
                    <a:pt x="1989" y="563"/>
                  </a:lnTo>
                  <a:lnTo>
                    <a:pt x="1558" y="695"/>
                  </a:lnTo>
                  <a:lnTo>
                    <a:pt x="1164" y="845"/>
                  </a:lnTo>
                  <a:lnTo>
                    <a:pt x="826" y="995"/>
                  </a:lnTo>
                  <a:lnTo>
                    <a:pt x="526" y="1164"/>
                  </a:lnTo>
                  <a:lnTo>
                    <a:pt x="300" y="1333"/>
                  </a:lnTo>
                  <a:lnTo>
                    <a:pt x="207" y="1427"/>
                  </a:lnTo>
                  <a:lnTo>
                    <a:pt x="132" y="1521"/>
                  </a:lnTo>
                  <a:lnTo>
                    <a:pt x="75" y="1614"/>
                  </a:lnTo>
                  <a:lnTo>
                    <a:pt x="38" y="1708"/>
                  </a:lnTo>
                  <a:lnTo>
                    <a:pt x="0" y="1802"/>
                  </a:lnTo>
                  <a:lnTo>
                    <a:pt x="0" y="1915"/>
                  </a:lnTo>
                  <a:lnTo>
                    <a:pt x="0" y="2008"/>
                  </a:lnTo>
                  <a:lnTo>
                    <a:pt x="38" y="2102"/>
                  </a:lnTo>
                  <a:lnTo>
                    <a:pt x="75" y="2196"/>
                  </a:lnTo>
                  <a:lnTo>
                    <a:pt x="132" y="2290"/>
                  </a:lnTo>
                  <a:lnTo>
                    <a:pt x="207" y="2384"/>
                  </a:lnTo>
                  <a:lnTo>
                    <a:pt x="300" y="2478"/>
                  </a:lnTo>
                  <a:lnTo>
                    <a:pt x="526" y="2647"/>
                  </a:lnTo>
                  <a:lnTo>
                    <a:pt x="826" y="2815"/>
                  </a:lnTo>
                  <a:lnTo>
                    <a:pt x="1164" y="2966"/>
                  </a:lnTo>
                  <a:lnTo>
                    <a:pt x="1558" y="3116"/>
                  </a:lnTo>
                  <a:lnTo>
                    <a:pt x="1989" y="3247"/>
                  </a:lnTo>
                  <a:lnTo>
                    <a:pt x="2477" y="3378"/>
                  </a:lnTo>
                  <a:lnTo>
                    <a:pt x="3003" y="3472"/>
                  </a:lnTo>
                  <a:lnTo>
                    <a:pt x="3566" y="3585"/>
                  </a:lnTo>
                  <a:lnTo>
                    <a:pt x="4148" y="3660"/>
                  </a:lnTo>
                  <a:lnTo>
                    <a:pt x="4786" y="3716"/>
                  </a:lnTo>
                  <a:lnTo>
                    <a:pt x="5424" y="3773"/>
                  </a:lnTo>
                  <a:lnTo>
                    <a:pt x="6099" y="3791"/>
                  </a:lnTo>
                  <a:lnTo>
                    <a:pt x="6794" y="3810"/>
                  </a:lnTo>
                  <a:lnTo>
                    <a:pt x="7488" y="3791"/>
                  </a:lnTo>
                  <a:lnTo>
                    <a:pt x="8164" y="3773"/>
                  </a:lnTo>
                  <a:lnTo>
                    <a:pt x="8821" y="3716"/>
                  </a:lnTo>
                  <a:lnTo>
                    <a:pt x="9440" y="3660"/>
                  </a:lnTo>
                  <a:lnTo>
                    <a:pt x="10040" y="3585"/>
                  </a:lnTo>
                  <a:lnTo>
                    <a:pt x="10603" y="3472"/>
                  </a:lnTo>
                  <a:lnTo>
                    <a:pt x="11129" y="3378"/>
                  </a:lnTo>
                  <a:lnTo>
                    <a:pt x="11617" y="3247"/>
                  </a:lnTo>
                  <a:lnTo>
                    <a:pt x="12048" y="3116"/>
                  </a:lnTo>
                  <a:lnTo>
                    <a:pt x="12443" y="2966"/>
                  </a:lnTo>
                  <a:lnTo>
                    <a:pt x="12780" y="2815"/>
                  </a:lnTo>
                  <a:lnTo>
                    <a:pt x="13062" y="2647"/>
                  </a:lnTo>
                  <a:lnTo>
                    <a:pt x="13287" y="2478"/>
                  </a:lnTo>
                  <a:lnTo>
                    <a:pt x="13381" y="2384"/>
                  </a:lnTo>
                  <a:lnTo>
                    <a:pt x="13456" y="2290"/>
                  </a:lnTo>
                  <a:lnTo>
                    <a:pt x="13531" y="2196"/>
                  </a:lnTo>
                  <a:lnTo>
                    <a:pt x="13569" y="2102"/>
                  </a:lnTo>
                  <a:lnTo>
                    <a:pt x="13587" y="2008"/>
                  </a:lnTo>
                  <a:lnTo>
                    <a:pt x="13606" y="1915"/>
                  </a:lnTo>
                  <a:lnTo>
                    <a:pt x="13587" y="1802"/>
                  </a:lnTo>
                  <a:lnTo>
                    <a:pt x="13569" y="1708"/>
                  </a:lnTo>
                  <a:lnTo>
                    <a:pt x="13531" y="1614"/>
                  </a:lnTo>
                  <a:lnTo>
                    <a:pt x="13456" y="1521"/>
                  </a:lnTo>
                  <a:lnTo>
                    <a:pt x="13381" y="1427"/>
                  </a:lnTo>
                  <a:lnTo>
                    <a:pt x="13287" y="1333"/>
                  </a:lnTo>
                  <a:lnTo>
                    <a:pt x="13062" y="1164"/>
                  </a:lnTo>
                  <a:lnTo>
                    <a:pt x="12780" y="995"/>
                  </a:lnTo>
                  <a:lnTo>
                    <a:pt x="12443" y="845"/>
                  </a:lnTo>
                  <a:lnTo>
                    <a:pt x="12048" y="695"/>
                  </a:lnTo>
                  <a:lnTo>
                    <a:pt x="11617" y="563"/>
                  </a:lnTo>
                  <a:lnTo>
                    <a:pt x="11129" y="432"/>
                  </a:lnTo>
                  <a:lnTo>
                    <a:pt x="10603" y="338"/>
                  </a:lnTo>
                  <a:lnTo>
                    <a:pt x="10040" y="226"/>
                  </a:lnTo>
                  <a:lnTo>
                    <a:pt x="9440" y="151"/>
                  </a:lnTo>
                  <a:lnTo>
                    <a:pt x="8821" y="94"/>
                  </a:lnTo>
                  <a:lnTo>
                    <a:pt x="8164" y="38"/>
                  </a:lnTo>
                  <a:lnTo>
                    <a:pt x="7488" y="19"/>
                  </a:lnTo>
                  <a:lnTo>
                    <a:pt x="679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p:nvPr/>
          </p:nvSpPr>
          <p:spPr>
            <a:xfrm>
              <a:off x="2201900" y="4500525"/>
              <a:ext cx="416650" cy="116375"/>
            </a:xfrm>
            <a:custGeom>
              <a:avLst/>
              <a:gdLst/>
              <a:ahLst/>
              <a:cxnLst/>
              <a:rect l="l" t="t" r="r" b="b"/>
              <a:pathLst>
                <a:path w="16666" h="4655" extrusionOk="0">
                  <a:moveTo>
                    <a:pt x="8333" y="0"/>
                  </a:moveTo>
                  <a:lnTo>
                    <a:pt x="7488" y="19"/>
                  </a:lnTo>
                  <a:lnTo>
                    <a:pt x="6663" y="57"/>
                  </a:lnTo>
                  <a:lnTo>
                    <a:pt x="5856" y="113"/>
                  </a:lnTo>
                  <a:lnTo>
                    <a:pt x="5086" y="188"/>
                  </a:lnTo>
                  <a:lnTo>
                    <a:pt x="4373" y="282"/>
                  </a:lnTo>
                  <a:lnTo>
                    <a:pt x="3679" y="394"/>
                  </a:lnTo>
                  <a:lnTo>
                    <a:pt x="3041" y="526"/>
                  </a:lnTo>
                  <a:lnTo>
                    <a:pt x="2440" y="676"/>
                  </a:lnTo>
                  <a:lnTo>
                    <a:pt x="1915" y="845"/>
                  </a:lnTo>
                  <a:lnTo>
                    <a:pt x="1427" y="1032"/>
                  </a:lnTo>
                  <a:lnTo>
                    <a:pt x="1014" y="1220"/>
                  </a:lnTo>
                  <a:lnTo>
                    <a:pt x="657" y="1427"/>
                  </a:lnTo>
                  <a:lnTo>
                    <a:pt x="507" y="1520"/>
                  </a:lnTo>
                  <a:lnTo>
                    <a:pt x="376" y="1633"/>
                  </a:lnTo>
                  <a:lnTo>
                    <a:pt x="263" y="1746"/>
                  </a:lnTo>
                  <a:lnTo>
                    <a:pt x="169" y="1858"/>
                  </a:lnTo>
                  <a:lnTo>
                    <a:pt x="94" y="1971"/>
                  </a:lnTo>
                  <a:lnTo>
                    <a:pt x="38" y="2083"/>
                  </a:lnTo>
                  <a:lnTo>
                    <a:pt x="19" y="2215"/>
                  </a:lnTo>
                  <a:lnTo>
                    <a:pt x="0" y="2327"/>
                  </a:lnTo>
                  <a:lnTo>
                    <a:pt x="19" y="2459"/>
                  </a:lnTo>
                  <a:lnTo>
                    <a:pt x="38" y="2571"/>
                  </a:lnTo>
                  <a:lnTo>
                    <a:pt x="94" y="2684"/>
                  </a:lnTo>
                  <a:lnTo>
                    <a:pt x="169" y="2797"/>
                  </a:lnTo>
                  <a:lnTo>
                    <a:pt x="263" y="2909"/>
                  </a:lnTo>
                  <a:lnTo>
                    <a:pt x="376" y="3022"/>
                  </a:lnTo>
                  <a:lnTo>
                    <a:pt x="507" y="3134"/>
                  </a:lnTo>
                  <a:lnTo>
                    <a:pt x="657" y="3228"/>
                  </a:lnTo>
                  <a:lnTo>
                    <a:pt x="1014" y="3435"/>
                  </a:lnTo>
                  <a:lnTo>
                    <a:pt x="1427" y="3641"/>
                  </a:lnTo>
                  <a:lnTo>
                    <a:pt x="1915" y="3810"/>
                  </a:lnTo>
                  <a:lnTo>
                    <a:pt x="2440" y="3979"/>
                  </a:lnTo>
                  <a:lnTo>
                    <a:pt x="3041" y="4129"/>
                  </a:lnTo>
                  <a:lnTo>
                    <a:pt x="3679" y="4260"/>
                  </a:lnTo>
                  <a:lnTo>
                    <a:pt x="4373" y="4373"/>
                  </a:lnTo>
                  <a:lnTo>
                    <a:pt x="5086" y="4486"/>
                  </a:lnTo>
                  <a:lnTo>
                    <a:pt x="5856" y="4561"/>
                  </a:lnTo>
                  <a:lnTo>
                    <a:pt x="6663" y="4617"/>
                  </a:lnTo>
                  <a:lnTo>
                    <a:pt x="7488" y="4654"/>
                  </a:lnTo>
                  <a:lnTo>
                    <a:pt x="9196" y="4654"/>
                  </a:lnTo>
                  <a:lnTo>
                    <a:pt x="10022" y="4617"/>
                  </a:lnTo>
                  <a:lnTo>
                    <a:pt x="10810" y="4561"/>
                  </a:lnTo>
                  <a:lnTo>
                    <a:pt x="11579" y="4486"/>
                  </a:lnTo>
                  <a:lnTo>
                    <a:pt x="12311" y="4373"/>
                  </a:lnTo>
                  <a:lnTo>
                    <a:pt x="13006" y="4260"/>
                  </a:lnTo>
                  <a:lnTo>
                    <a:pt x="13644" y="4129"/>
                  </a:lnTo>
                  <a:lnTo>
                    <a:pt x="14226" y="3979"/>
                  </a:lnTo>
                  <a:lnTo>
                    <a:pt x="14770" y="3810"/>
                  </a:lnTo>
                  <a:lnTo>
                    <a:pt x="15258" y="3641"/>
                  </a:lnTo>
                  <a:lnTo>
                    <a:pt x="15671" y="3435"/>
                  </a:lnTo>
                  <a:lnTo>
                    <a:pt x="16027" y="3228"/>
                  </a:lnTo>
                  <a:lnTo>
                    <a:pt x="16177" y="3134"/>
                  </a:lnTo>
                  <a:lnTo>
                    <a:pt x="16309" y="3022"/>
                  </a:lnTo>
                  <a:lnTo>
                    <a:pt x="16421" y="2909"/>
                  </a:lnTo>
                  <a:lnTo>
                    <a:pt x="16496" y="2797"/>
                  </a:lnTo>
                  <a:lnTo>
                    <a:pt x="16571" y="2684"/>
                  </a:lnTo>
                  <a:lnTo>
                    <a:pt x="16628" y="2571"/>
                  </a:lnTo>
                  <a:lnTo>
                    <a:pt x="16665" y="2459"/>
                  </a:lnTo>
                  <a:lnTo>
                    <a:pt x="16665" y="2327"/>
                  </a:lnTo>
                  <a:lnTo>
                    <a:pt x="16665" y="2215"/>
                  </a:lnTo>
                  <a:lnTo>
                    <a:pt x="16628" y="2083"/>
                  </a:lnTo>
                  <a:lnTo>
                    <a:pt x="16571" y="1971"/>
                  </a:lnTo>
                  <a:lnTo>
                    <a:pt x="16496" y="1858"/>
                  </a:lnTo>
                  <a:lnTo>
                    <a:pt x="16421" y="1746"/>
                  </a:lnTo>
                  <a:lnTo>
                    <a:pt x="16309" y="1633"/>
                  </a:lnTo>
                  <a:lnTo>
                    <a:pt x="16177" y="1520"/>
                  </a:lnTo>
                  <a:lnTo>
                    <a:pt x="16027" y="1427"/>
                  </a:lnTo>
                  <a:lnTo>
                    <a:pt x="15671" y="1220"/>
                  </a:lnTo>
                  <a:lnTo>
                    <a:pt x="15258" y="1032"/>
                  </a:lnTo>
                  <a:lnTo>
                    <a:pt x="14770" y="845"/>
                  </a:lnTo>
                  <a:lnTo>
                    <a:pt x="14226" y="676"/>
                  </a:lnTo>
                  <a:lnTo>
                    <a:pt x="13644" y="526"/>
                  </a:lnTo>
                  <a:lnTo>
                    <a:pt x="13006" y="394"/>
                  </a:lnTo>
                  <a:lnTo>
                    <a:pt x="12311" y="282"/>
                  </a:lnTo>
                  <a:lnTo>
                    <a:pt x="11579" y="188"/>
                  </a:lnTo>
                  <a:lnTo>
                    <a:pt x="10810" y="113"/>
                  </a:lnTo>
                  <a:lnTo>
                    <a:pt x="10022" y="57"/>
                  </a:lnTo>
                  <a:lnTo>
                    <a:pt x="9196" y="19"/>
                  </a:lnTo>
                  <a:lnTo>
                    <a:pt x="8333" y="0"/>
                  </a:lnTo>
                  <a:close/>
                </a:path>
              </a:pathLst>
            </a:custGeom>
            <a:solidFill>
              <a:srgbClr val="4A73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
            <p:cNvSpPr/>
            <p:nvPr/>
          </p:nvSpPr>
          <p:spPr>
            <a:xfrm>
              <a:off x="2201900" y="4500525"/>
              <a:ext cx="416650" cy="116375"/>
            </a:xfrm>
            <a:custGeom>
              <a:avLst/>
              <a:gdLst/>
              <a:ahLst/>
              <a:cxnLst/>
              <a:rect l="l" t="t" r="r" b="b"/>
              <a:pathLst>
                <a:path w="16666" h="4655" fill="none" extrusionOk="0">
                  <a:moveTo>
                    <a:pt x="0" y="2327"/>
                  </a:moveTo>
                  <a:lnTo>
                    <a:pt x="0" y="2327"/>
                  </a:lnTo>
                  <a:lnTo>
                    <a:pt x="19" y="2459"/>
                  </a:lnTo>
                  <a:lnTo>
                    <a:pt x="38" y="2571"/>
                  </a:lnTo>
                  <a:lnTo>
                    <a:pt x="94" y="2684"/>
                  </a:lnTo>
                  <a:lnTo>
                    <a:pt x="169" y="2797"/>
                  </a:lnTo>
                  <a:lnTo>
                    <a:pt x="263" y="2909"/>
                  </a:lnTo>
                  <a:lnTo>
                    <a:pt x="376" y="3022"/>
                  </a:lnTo>
                  <a:lnTo>
                    <a:pt x="507" y="3134"/>
                  </a:lnTo>
                  <a:lnTo>
                    <a:pt x="657" y="3228"/>
                  </a:lnTo>
                  <a:lnTo>
                    <a:pt x="1014" y="3435"/>
                  </a:lnTo>
                  <a:lnTo>
                    <a:pt x="1427" y="3641"/>
                  </a:lnTo>
                  <a:lnTo>
                    <a:pt x="1915" y="3810"/>
                  </a:lnTo>
                  <a:lnTo>
                    <a:pt x="2440" y="3979"/>
                  </a:lnTo>
                  <a:lnTo>
                    <a:pt x="3041" y="4129"/>
                  </a:lnTo>
                  <a:lnTo>
                    <a:pt x="3679" y="4260"/>
                  </a:lnTo>
                  <a:lnTo>
                    <a:pt x="4373" y="4373"/>
                  </a:lnTo>
                  <a:lnTo>
                    <a:pt x="5086" y="4486"/>
                  </a:lnTo>
                  <a:lnTo>
                    <a:pt x="5856" y="4561"/>
                  </a:lnTo>
                  <a:lnTo>
                    <a:pt x="6663" y="4617"/>
                  </a:lnTo>
                  <a:lnTo>
                    <a:pt x="7488" y="4654"/>
                  </a:lnTo>
                  <a:lnTo>
                    <a:pt x="8333" y="4654"/>
                  </a:lnTo>
                  <a:lnTo>
                    <a:pt x="8333" y="4654"/>
                  </a:lnTo>
                  <a:lnTo>
                    <a:pt x="9196" y="4654"/>
                  </a:lnTo>
                  <a:lnTo>
                    <a:pt x="10022" y="4617"/>
                  </a:lnTo>
                  <a:lnTo>
                    <a:pt x="10810" y="4561"/>
                  </a:lnTo>
                  <a:lnTo>
                    <a:pt x="11579" y="4486"/>
                  </a:lnTo>
                  <a:lnTo>
                    <a:pt x="12311" y="4373"/>
                  </a:lnTo>
                  <a:lnTo>
                    <a:pt x="13006" y="4260"/>
                  </a:lnTo>
                  <a:lnTo>
                    <a:pt x="13644" y="4129"/>
                  </a:lnTo>
                  <a:lnTo>
                    <a:pt x="14226" y="3979"/>
                  </a:lnTo>
                  <a:lnTo>
                    <a:pt x="14770" y="3810"/>
                  </a:lnTo>
                  <a:lnTo>
                    <a:pt x="15258" y="3641"/>
                  </a:lnTo>
                  <a:lnTo>
                    <a:pt x="15671" y="3435"/>
                  </a:lnTo>
                  <a:lnTo>
                    <a:pt x="16027" y="3228"/>
                  </a:lnTo>
                  <a:lnTo>
                    <a:pt x="16177" y="3134"/>
                  </a:lnTo>
                  <a:lnTo>
                    <a:pt x="16309" y="3022"/>
                  </a:lnTo>
                  <a:lnTo>
                    <a:pt x="16421" y="2909"/>
                  </a:lnTo>
                  <a:lnTo>
                    <a:pt x="16496" y="2797"/>
                  </a:lnTo>
                  <a:lnTo>
                    <a:pt x="16571" y="2684"/>
                  </a:lnTo>
                  <a:lnTo>
                    <a:pt x="16628" y="2571"/>
                  </a:lnTo>
                  <a:lnTo>
                    <a:pt x="16665" y="2459"/>
                  </a:lnTo>
                  <a:lnTo>
                    <a:pt x="16665" y="2327"/>
                  </a:lnTo>
                  <a:lnTo>
                    <a:pt x="16665" y="2327"/>
                  </a:lnTo>
                  <a:lnTo>
                    <a:pt x="16665" y="2215"/>
                  </a:lnTo>
                  <a:lnTo>
                    <a:pt x="16628" y="2083"/>
                  </a:lnTo>
                  <a:lnTo>
                    <a:pt x="16571" y="1971"/>
                  </a:lnTo>
                  <a:lnTo>
                    <a:pt x="16496" y="1858"/>
                  </a:lnTo>
                  <a:lnTo>
                    <a:pt x="16421" y="1746"/>
                  </a:lnTo>
                  <a:lnTo>
                    <a:pt x="16309" y="1633"/>
                  </a:lnTo>
                  <a:lnTo>
                    <a:pt x="16177" y="1520"/>
                  </a:lnTo>
                  <a:lnTo>
                    <a:pt x="16027" y="1427"/>
                  </a:lnTo>
                  <a:lnTo>
                    <a:pt x="15671" y="1220"/>
                  </a:lnTo>
                  <a:lnTo>
                    <a:pt x="15258" y="1032"/>
                  </a:lnTo>
                  <a:lnTo>
                    <a:pt x="14770" y="845"/>
                  </a:lnTo>
                  <a:lnTo>
                    <a:pt x="14226" y="676"/>
                  </a:lnTo>
                  <a:lnTo>
                    <a:pt x="13644" y="526"/>
                  </a:lnTo>
                  <a:lnTo>
                    <a:pt x="13006" y="394"/>
                  </a:lnTo>
                  <a:lnTo>
                    <a:pt x="12311" y="282"/>
                  </a:lnTo>
                  <a:lnTo>
                    <a:pt x="11579" y="188"/>
                  </a:lnTo>
                  <a:lnTo>
                    <a:pt x="10810" y="113"/>
                  </a:lnTo>
                  <a:lnTo>
                    <a:pt x="10022" y="57"/>
                  </a:lnTo>
                  <a:lnTo>
                    <a:pt x="9196" y="19"/>
                  </a:lnTo>
                  <a:lnTo>
                    <a:pt x="8333" y="0"/>
                  </a:lnTo>
                  <a:lnTo>
                    <a:pt x="8333" y="0"/>
                  </a:lnTo>
                  <a:lnTo>
                    <a:pt x="7488" y="19"/>
                  </a:lnTo>
                  <a:lnTo>
                    <a:pt x="6663" y="57"/>
                  </a:lnTo>
                  <a:lnTo>
                    <a:pt x="5856" y="113"/>
                  </a:lnTo>
                  <a:lnTo>
                    <a:pt x="5086" y="188"/>
                  </a:lnTo>
                  <a:lnTo>
                    <a:pt x="4373" y="282"/>
                  </a:lnTo>
                  <a:lnTo>
                    <a:pt x="3679" y="394"/>
                  </a:lnTo>
                  <a:lnTo>
                    <a:pt x="3041" y="526"/>
                  </a:lnTo>
                  <a:lnTo>
                    <a:pt x="2440" y="676"/>
                  </a:lnTo>
                  <a:lnTo>
                    <a:pt x="1915" y="845"/>
                  </a:lnTo>
                  <a:lnTo>
                    <a:pt x="1427" y="1032"/>
                  </a:lnTo>
                  <a:lnTo>
                    <a:pt x="1014" y="1220"/>
                  </a:lnTo>
                  <a:lnTo>
                    <a:pt x="657" y="1427"/>
                  </a:lnTo>
                  <a:lnTo>
                    <a:pt x="507" y="1520"/>
                  </a:lnTo>
                  <a:lnTo>
                    <a:pt x="376" y="1633"/>
                  </a:lnTo>
                  <a:lnTo>
                    <a:pt x="263" y="1746"/>
                  </a:lnTo>
                  <a:lnTo>
                    <a:pt x="169" y="1858"/>
                  </a:lnTo>
                  <a:lnTo>
                    <a:pt x="94" y="1971"/>
                  </a:lnTo>
                  <a:lnTo>
                    <a:pt x="38" y="2083"/>
                  </a:lnTo>
                  <a:lnTo>
                    <a:pt x="19" y="2215"/>
                  </a:lnTo>
                  <a:lnTo>
                    <a:pt x="0" y="2327"/>
                  </a:lnTo>
                  <a:lnTo>
                    <a:pt x="0" y="2327"/>
                  </a:lnTo>
                  <a:close/>
                </a:path>
              </a:pathLst>
            </a:custGeom>
            <a:noFill/>
            <a:ln w="24400" cap="rnd" cmpd="sng">
              <a:solidFill>
                <a:srgbClr val="6F96B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p:nvPr/>
          </p:nvSpPr>
          <p:spPr>
            <a:xfrm>
              <a:off x="2652775" y="4575125"/>
              <a:ext cx="2433600" cy="728175"/>
            </a:xfrm>
            <a:custGeom>
              <a:avLst/>
              <a:gdLst/>
              <a:ahLst/>
              <a:cxnLst/>
              <a:rect l="l" t="t" r="r" b="b"/>
              <a:pathLst>
                <a:path w="97344" h="29127" extrusionOk="0">
                  <a:moveTo>
                    <a:pt x="10697" y="0"/>
                  </a:moveTo>
                  <a:lnTo>
                    <a:pt x="0" y="28132"/>
                  </a:lnTo>
                  <a:lnTo>
                    <a:pt x="97344" y="29126"/>
                  </a:lnTo>
                  <a:lnTo>
                    <a:pt x="80435" y="319"/>
                  </a:lnTo>
                  <a:lnTo>
                    <a:pt x="10697" y="0"/>
                  </a:lnTo>
                  <a:close/>
                </a:path>
              </a:pathLst>
            </a:custGeom>
            <a:solidFill>
              <a:srgbClr val="FDE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
            <p:cNvSpPr/>
            <p:nvPr/>
          </p:nvSpPr>
          <p:spPr>
            <a:xfrm>
              <a:off x="2704850" y="4544150"/>
              <a:ext cx="2304575" cy="719275"/>
            </a:xfrm>
            <a:custGeom>
              <a:avLst/>
              <a:gdLst/>
              <a:ahLst/>
              <a:cxnLst/>
              <a:rect l="l" t="t" r="r" b="b"/>
              <a:pathLst>
                <a:path w="92183" h="28771" extrusionOk="0">
                  <a:moveTo>
                    <a:pt x="10134" y="1"/>
                  </a:moveTo>
                  <a:lnTo>
                    <a:pt x="0" y="27794"/>
                  </a:lnTo>
                  <a:lnTo>
                    <a:pt x="92183" y="28770"/>
                  </a:lnTo>
                  <a:lnTo>
                    <a:pt x="76175" y="338"/>
                  </a:lnTo>
                  <a:lnTo>
                    <a:pt x="101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
            <p:cNvSpPr/>
            <p:nvPr/>
          </p:nvSpPr>
          <p:spPr>
            <a:xfrm>
              <a:off x="2704850" y="4544150"/>
              <a:ext cx="2304575" cy="719275"/>
            </a:xfrm>
            <a:custGeom>
              <a:avLst/>
              <a:gdLst/>
              <a:ahLst/>
              <a:cxnLst/>
              <a:rect l="l" t="t" r="r" b="b"/>
              <a:pathLst>
                <a:path w="92183" h="28771" fill="none" extrusionOk="0">
                  <a:moveTo>
                    <a:pt x="10134" y="1"/>
                  </a:moveTo>
                  <a:lnTo>
                    <a:pt x="76175" y="338"/>
                  </a:lnTo>
                  <a:lnTo>
                    <a:pt x="92183" y="28770"/>
                  </a:lnTo>
                  <a:lnTo>
                    <a:pt x="0" y="27794"/>
                  </a:lnTo>
                  <a:lnTo>
                    <a:pt x="10134" y="1"/>
                  </a:lnTo>
                  <a:close/>
                </a:path>
              </a:pathLst>
            </a:custGeom>
            <a:noFill/>
            <a:ln w="12200" cap="rnd" cmpd="sng">
              <a:solidFill>
                <a:srgbClr val="765E6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
            <p:cNvSpPr/>
            <p:nvPr/>
          </p:nvSpPr>
          <p:spPr>
            <a:xfrm>
              <a:off x="2894400" y="4569025"/>
              <a:ext cx="766175" cy="226625"/>
            </a:xfrm>
            <a:custGeom>
              <a:avLst/>
              <a:gdLst/>
              <a:ahLst/>
              <a:cxnLst/>
              <a:rect l="l" t="t" r="r" b="b"/>
              <a:pathLst>
                <a:path w="30647" h="9065" extrusionOk="0">
                  <a:moveTo>
                    <a:pt x="3303" y="0"/>
                  </a:moveTo>
                  <a:lnTo>
                    <a:pt x="0" y="9065"/>
                  </a:lnTo>
                  <a:lnTo>
                    <a:pt x="30646" y="9065"/>
                  </a:lnTo>
                  <a:lnTo>
                    <a:pt x="30646" y="113"/>
                  </a:lnTo>
                  <a:lnTo>
                    <a:pt x="330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5"/>
            <p:cNvSpPr/>
            <p:nvPr/>
          </p:nvSpPr>
          <p:spPr>
            <a:xfrm>
              <a:off x="3856650" y="4572775"/>
              <a:ext cx="855325" cy="222875"/>
            </a:xfrm>
            <a:custGeom>
              <a:avLst/>
              <a:gdLst/>
              <a:ahLst/>
              <a:cxnLst/>
              <a:rect l="l" t="t" r="r" b="b"/>
              <a:pathLst>
                <a:path w="34213" h="8915" extrusionOk="0">
                  <a:moveTo>
                    <a:pt x="1" y="0"/>
                  </a:moveTo>
                  <a:lnTo>
                    <a:pt x="1483" y="8915"/>
                  </a:lnTo>
                  <a:lnTo>
                    <a:pt x="34213" y="8915"/>
                  </a:lnTo>
                  <a:lnTo>
                    <a:pt x="29333" y="132"/>
                  </a:lnTo>
                  <a:lnTo>
                    <a:pt x="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
            <p:cNvSpPr/>
            <p:nvPr/>
          </p:nvSpPr>
          <p:spPr>
            <a:xfrm>
              <a:off x="2747550" y="4930275"/>
              <a:ext cx="919125" cy="277300"/>
            </a:xfrm>
            <a:custGeom>
              <a:avLst/>
              <a:gdLst/>
              <a:ahLst/>
              <a:cxnLst/>
              <a:rect l="l" t="t" r="r" b="b"/>
              <a:pathLst>
                <a:path w="36765" h="11092" extrusionOk="0">
                  <a:moveTo>
                    <a:pt x="3904" y="1"/>
                  </a:moveTo>
                  <a:lnTo>
                    <a:pt x="0" y="10717"/>
                  </a:lnTo>
                  <a:lnTo>
                    <a:pt x="36764" y="11092"/>
                  </a:lnTo>
                  <a:lnTo>
                    <a:pt x="3676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
            <p:cNvSpPr/>
            <p:nvPr/>
          </p:nvSpPr>
          <p:spPr>
            <a:xfrm>
              <a:off x="3905925" y="4936375"/>
              <a:ext cx="1042050" cy="284350"/>
            </a:xfrm>
            <a:custGeom>
              <a:avLst/>
              <a:gdLst/>
              <a:ahLst/>
              <a:cxnLst/>
              <a:rect l="l" t="t" r="r" b="b"/>
              <a:pathLst>
                <a:path w="41682" h="11374" extrusionOk="0">
                  <a:moveTo>
                    <a:pt x="0" y="1"/>
                  </a:moveTo>
                  <a:lnTo>
                    <a:pt x="2496" y="10960"/>
                  </a:lnTo>
                  <a:lnTo>
                    <a:pt x="41681" y="11373"/>
                  </a:lnTo>
                  <a:lnTo>
                    <a:pt x="35488" y="207"/>
                  </a:lnTo>
                  <a:lnTo>
                    <a:pt x="0"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
            <p:cNvSpPr/>
            <p:nvPr/>
          </p:nvSpPr>
          <p:spPr>
            <a:xfrm>
              <a:off x="3090500" y="4599525"/>
              <a:ext cx="129050" cy="54900"/>
            </a:xfrm>
            <a:custGeom>
              <a:avLst/>
              <a:gdLst/>
              <a:ahLst/>
              <a:cxnLst/>
              <a:rect l="l" t="t" r="r" b="b"/>
              <a:pathLst>
                <a:path w="5162" h="2196" extrusionOk="0">
                  <a:moveTo>
                    <a:pt x="2328" y="0"/>
                  </a:moveTo>
                  <a:lnTo>
                    <a:pt x="2065" y="19"/>
                  </a:lnTo>
                  <a:lnTo>
                    <a:pt x="1821" y="38"/>
                  </a:lnTo>
                  <a:lnTo>
                    <a:pt x="1577" y="75"/>
                  </a:lnTo>
                  <a:lnTo>
                    <a:pt x="1352" y="131"/>
                  </a:lnTo>
                  <a:lnTo>
                    <a:pt x="1145" y="188"/>
                  </a:lnTo>
                  <a:lnTo>
                    <a:pt x="939" y="244"/>
                  </a:lnTo>
                  <a:lnTo>
                    <a:pt x="770" y="319"/>
                  </a:lnTo>
                  <a:lnTo>
                    <a:pt x="601" y="394"/>
                  </a:lnTo>
                  <a:lnTo>
                    <a:pt x="451" y="488"/>
                  </a:lnTo>
                  <a:lnTo>
                    <a:pt x="320" y="582"/>
                  </a:lnTo>
                  <a:lnTo>
                    <a:pt x="207" y="676"/>
                  </a:lnTo>
                  <a:lnTo>
                    <a:pt x="132" y="770"/>
                  </a:lnTo>
                  <a:lnTo>
                    <a:pt x="57" y="882"/>
                  </a:lnTo>
                  <a:lnTo>
                    <a:pt x="19" y="995"/>
                  </a:lnTo>
                  <a:lnTo>
                    <a:pt x="1" y="1107"/>
                  </a:lnTo>
                  <a:lnTo>
                    <a:pt x="19" y="1220"/>
                  </a:lnTo>
                  <a:lnTo>
                    <a:pt x="57" y="1314"/>
                  </a:lnTo>
                  <a:lnTo>
                    <a:pt x="132" y="1426"/>
                  </a:lnTo>
                  <a:lnTo>
                    <a:pt x="207" y="1520"/>
                  </a:lnTo>
                  <a:lnTo>
                    <a:pt x="320" y="1633"/>
                  </a:lnTo>
                  <a:lnTo>
                    <a:pt x="451" y="1708"/>
                  </a:lnTo>
                  <a:lnTo>
                    <a:pt x="601" y="1802"/>
                  </a:lnTo>
                  <a:lnTo>
                    <a:pt x="770" y="1877"/>
                  </a:lnTo>
                  <a:lnTo>
                    <a:pt x="939" y="1952"/>
                  </a:lnTo>
                  <a:lnTo>
                    <a:pt x="1145" y="2008"/>
                  </a:lnTo>
                  <a:lnTo>
                    <a:pt x="1352" y="2064"/>
                  </a:lnTo>
                  <a:lnTo>
                    <a:pt x="1577" y="2121"/>
                  </a:lnTo>
                  <a:lnTo>
                    <a:pt x="1821" y="2158"/>
                  </a:lnTo>
                  <a:lnTo>
                    <a:pt x="2065" y="2177"/>
                  </a:lnTo>
                  <a:lnTo>
                    <a:pt x="2328" y="2196"/>
                  </a:lnTo>
                  <a:lnTo>
                    <a:pt x="2853" y="2196"/>
                  </a:lnTo>
                  <a:lnTo>
                    <a:pt x="3097" y="2177"/>
                  </a:lnTo>
                  <a:lnTo>
                    <a:pt x="3341" y="2158"/>
                  </a:lnTo>
                  <a:lnTo>
                    <a:pt x="3585" y="2121"/>
                  </a:lnTo>
                  <a:lnTo>
                    <a:pt x="3810" y="2064"/>
                  </a:lnTo>
                  <a:lnTo>
                    <a:pt x="4017" y="2008"/>
                  </a:lnTo>
                  <a:lnTo>
                    <a:pt x="4223" y="1952"/>
                  </a:lnTo>
                  <a:lnTo>
                    <a:pt x="4411" y="1877"/>
                  </a:lnTo>
                  <a:lnTo>
                    <a:pt x="4561" y="1802"/>
                  </a:lnTo>
                  <a:lnTo>
                    <a:pt x="4711" y="1708"/>
                  </a:lnTo>
                  <a:lnTo>
                    <a:pt x="4842" y="1633"/>
                  </a:lnTo>
                  <a:lnTo>
                    <a:pt x="4955" y="1520"/>
                  </a:lnTo>
                  <a:lnTo>
                    <a:pt x="5049" y="1426"/>
                  </a:lnTo>
                  <a:lnTo>
                    <a:pt x="5105" y="1314"/>
                  </a:lnTo>
                  <a:lnTo>
                    <a:pt x="5143" y="1220"/>
                  </a:lnTo>
                  <a:lnTo>
                    <a:pt x="5161" y="1107"/>
                  </a:lnTo>
                  <a:lnTo>
                    <a:pt x="5143" y="995"/>
                  </a:lnTo>
                  <a:lnTo>
                    <a:pt x="5105" y="882"/>
                  </a:lnTo>
                  <a:lnTo>
                    <a:pt x="5049" y="770"/>
                  </a:lnTo>
                  <a:lnTo>
                    <a:pt x="4955" y="676"/>
                  </a:lnTo>
                  <a:lnTo>
                    <a:pt x="4842" y="582"/>
                  </a:lnTo>
                  <a:lnTo>
                    <a:pt x="4711" y="488"/>
                  </a:lnTo>
                  <a:lnTo>
                    <a:pt x="4561" y="394"/>
                  </a:lnTo>
                  <a:lnTo>
                    <a:pt x="4411" y="319"/>
                  </a:lnTo>
                  <a:lnTo>
                    <a:pt x="4223" y="244"/>
                  </a:lnTo>
                  <a:lnTo>
                    <a:pt x="4017" y="188"/>
                  </a:lnTo>
                  <a:lnTo>
                    <a:pt x="3810" y="131"/>
                  </a:lnTo>
                  <a:lnTo>
                    <a:pt x="3585" y="75"/>
                  </a:lnTo>
                  <a:lnTo>
                    <a:pt x="3341" y="38"/>
                  </a:lnTo>
                  <a:lnTo>
                    <a:pt x="3097" y="19"/>
                  </a:lnTo>
                  <a:lnTo>
                    <a:pt x="28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
            <p:cNvSpPr/>
            <p:nvPr/>
          </p:nvSpPr>
          <p:spPr>
            <a:xfrm>
              <a:off x="3378575" y="4599525"/>
              <a:ext cx="129050" cy="54900"/>
            </a:xfrm>
            <a:custGeom>
              <a:avLst/>
              <a:gdLst/>
              <a:ahLst/>
              <a:cxnLst/>
              <a:rect l="l" t="t" r="r" b="b"/>
              <a:pathLst>
                <a:path w="5162" h="2196" extrusionOk="0">
                  <a:moveTo>
                    <a:pt x="2328" y="0"/>
                  </a:moveTo>
                  <a:lnTo>
                    <a:pt x="2065" y="19"/>
                  </a:lnTo>
                  <a:lnTo>
                    <a:pt x="1821" y="38"/>
                  </a:lnTo>
                  <a:lnTo>
                    <a:pt x="1577" y="75"/>
                  </a:lnTo>
                  <a:lnTo>
                    <a:pt x="1352" y="131"/>
                  </a:lnTo>
                  <a:lnTo>
                    <a:pt x="1145" y="188"/>
                  </a:lnTo>
                  <a:lnTo>
                    <a:pt x="939" y="244"/>
                  </a:lnTo>
                  <a:lnTo>
                    <a:pt x="770" y="319"/>
                  </a:lnTo>
                  <a:lnTo>
                    <a:pt x="601" y="394"/>
                  </a:lnTo>
                  <a:lnTo>
                    <a:pt x="451" y="488"/>
                  </a:lnTo>
                  <a:lnTo>
                    <a:pt x="319" y="582"/>
                  </a:lnTo>
                  <a:lnTo>
                    <a:pt x="207" y="676"/>
                  </a:lnTo>
                  <a:lnTo>
                    <a:pt x="132" y="770"/>
                  </a:lnTo>
                  <a:lnTo>
                    <a:pt x="57" y="882"/>
                  </a:lnTo>
                  <a:lnTo>
                    <a:pt x="19" y="995"/>
                  </a:lnTo>
                  <a:lnTo>
                    <a:pt x="0" y="1107"/>
                  </a:lnTo>
                  <a:lnTo>
                    <a:pt x="19" y="1220"/>
                  </a:lnTo>
                  <a:lnTo>
                    <a:pt x="57" y="1314"/>
                  </a:lnTo>
                  <a:lnTo>
                    <a:pt x="132" y="1426"/>
                  </a:lnTo>
                  <a:lnTo>
                    <a:pt x="207" y="1520"/>
                  </a:lnTo>
                  <a:lnTo>
                    <a:pt x="319" y="1633"/>
                  </a:lnTo>
                  <a:lnTo>
                    <a:pt x="451" y="1708"/>
                  </a:lnTo>
                  <a:lnTo>
                    <a:pt x="601" y="1802"/>
                  </a:lnTo>
                  <a:lnTo>
                    <a:pt x="770" y="1877"/>
                  </a:lnTo>
                  <a:lnTo>
                    <a:pt x="939" y="1952"/>
                  </a:lnTo>
                  <a:lnTo>
                    <a:pt x="1145" y="2008"/>
                  </a:lnTo>
                  <a:lnTo>
                    <a:pt x="1352" y="2064"/>
                  </a:lnTo>
                  <a:lnTo>
                    <a:pt x="1577" y="2121"/>
                  </a:lnTo>
                  <a:lnTo>
                    <a:pt x="1821" y="2158"/>
                  </a:lnTo>
                  <a:lnTo>
                    <a:pt x="2065" y="2177"/>
                  </a:lnTo>
                  <a:lnTo>
                    <a:pt x="2328" y="2196"/>
                  </a:lnTo>
                  <a:lnTo>
                    <a:pt x="2853" y="2196"/>
                  </a:lnTo>
                  <a:lnTo>
                    <a:pt x="3097" y="2177"/>
                  </a:lnTo>
                  <a:lnTo>
                    <a:pt x="3341" y="2158"/>
                  </a:lnTo>
                  <a:lnTo>
                    <a:pt x="3585" y="2121"/>
                  </a:lnTo>
                  <a:lnTo>
                    <a:pt x="3810" y="2064"/>
                  </a:lnTo>
                  <a:lnTo>
                    <a:pt x="4017" y="2008"/>
                  </a:lnTo>
                  <a:lnTo>
                    <a:pt x="4223" y="1952"/>
                  </a:lnTo>
                  <a:lnTo>
                    <a:pt x="4411" y="1877"/>
                  </a:lnTo>
                  <a:lnTo>
                    <a:pt x="4561" y="1802"/>
                  </a:lnTo>
                  <a:lnTo>
                    <a:pt x="4711" y="1708"/>
                  </a:lnTo>
                  <a:lnTo>
                    <a:pt x="4842" y="1633"/>
                  </a:lnTo>
                  <a:lnTo>
                    <a:pt x="4955" y="1520"/>
                  </a:lnTo>
                  <a:lnTo>
                    <a:pt x="5049" y="1426"/>
                  </a:lnTo>
                  <a:lnTo>
                    <a:pt x="5105" y="1314"/>
                  </a:lnTo>
                  <a:lnTo>
                    <a:pt x="5143" y="1220"/>
                  </a:lnTo>
                  <a:lnTo>
                    <a:pt x="5161" y="1107"/>
                  </a:lnTo>
                  <a:lnTo>
                    <a:pt x="5143" y="995"/>
                  </a:lnTo>
                  <a:lnTo>
                    <a:pt x="5105" y="882"/>
                  </a:lnTo>
                  <a:lnTo>
                    <a:pt x="5049" y="770"/>
                  </a:lnTo>
                  <a:lnTo>
                    <a:pt x="4955" y="676"/>
                  </a:lnTo>
                  <a:lnTo>
                    <a:pt x="4842" y="582"/>
                  </a:lnTo>
                  <a:lnTo>
                    <a:pt x="4711" y="488"/>
                  </a:lnTo>
                  <a:lnTo>
                    <a:pt x="4561" y="394"/>
                  </a:lnTo>
                  <a:lnTo>
                    <a:pt x="4411" y="319"/>
                  </a:lnTo>
                  <a:lnTo>
                    <a:pt x="4223" y="244"/>
                  </a:lnTo>
                  <a:lnTo>
                    <a:pt x="4017" y="188"/>
                  </a:lnTo>
                  <a:lnTo>
                    <a:pt x="3810" y="131"/>
                  </a:lnTo>
                  <a:lnTo>
                    <a:pt x="3585" y="75"/>
                  </a:lnTo>
                  <a:lnTo>
                    <a:pt x="3341" y="38"/>
                  </a:lnTo>
                  <a:lnTo>
                    <a:pt x="3097" y="19"/>
                  </a:lnTo>
                  <a:lnTo>
                    <a:pt x="28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
            <p:cNvSpPr/>
            <p:nvPr/>
          </p:nvSpPr>
          <p:spPr>
            <a:xfrm>
              <a:off x="3044525" y="4697575"/>
              <a:ext cx="129050" cy="54925"/>
            </a:xfrm>
            <a:custGeom>
              <a:avLst/>
              <a:gdLst/>
              <a:ahLst/>
              <a:cxnLst/>
              <a:rect l="l" t="t" r="r" b="b"/>
              <a:pathLst>
                <a:path w="5162" h="2197" extrusionOk="0">
                  <a:moveTo>
                    <a:pt x="2328" y="0"/>
                  </a:moveTo>
                  <a:lnTo>
                    <a:pt x="2065" y="19"/>
                  </a:lnTo>
                  <a:lnTo>
                    <a:pt x="1821" y="38"/>
                  </a:lnTo>
                  <a:lnTo>
                    <a:pt x="1577" y="75"/>
                  </a:lnTo>
                  <a:lnTo>
                    <a:pt x="1352" y="132"/>
                  </a:lnTo>
                  <a:lnTo>
                    <a:pt x="1145" y="188"/>
                  </a:lnTo>
                  <a:lnTo>
                    <a:pt x="939" y="244"/>
                  </a:lnTo>
                  <a:lnTo>
                    <a:pt x="770" y="319"/>
                  </a:lnTo>
                  <a:lnTo>
                    <a:pt x="601" y="394"/>
                  </a:lnTo>
                  <a:lnTo>
                    <a:pt x="451" y="488"/>
                  </a:lnTo>
                  <a:lnTo>
                    <a:pt x="320" y="582"/>
                  </a:lnTo>
                  <a:lnTo>
                    <a:pt x="207" y="676"/>
                  </a:lnTo>
                  <a:lnTo>
                    <a:pt x="132" y="770"/>
                  </a:lnTo>
                  <a:lnTo>
                    <a:pt x="57" y="882"/>
                  </a:lnTo>
                  <a:lnTo>
                    <a:pt x="19" y="995"/>
                  </a:lnTo>
                  <a:lnTo>
                    <a:pt x="0" y="1108"/>
                  </a:lnTo>
                  <a:lnTo>
                    <a:pt x="19" y="1220"/>
                  </a:lnTo>
                  <a:lnTo>
                    <a:pt x="57" y="1314"/>
                  </a:lnTo>
                  <a:lnTo>
                    <a:pt x="132" y="1427"/>
                  </a:lnTo>
                  <a:lnTo>
                    <a:pt x="207" y="1520"/>
                  </a:lnTo>
                  <a:lnTo>
                    <a:pt x="320" y="1633"/>
                  </a:lnTo>
                  <a:lnTo>
                    <a:pt x="451" y="1708"/>
                  </a:lnTo>
                  <a:lnTo>
                    <a:pt x="601" y="1802"/>
                  </a:lnTo>
                  <a:lnTo>
                    <a:pt x="770" y="1877"/>
                  </a:lnTo>
                  <a:lnTo>
                    <a:pt x="939" y="1952"/>
                  </a:lnTo>
                  <a:lnTo>
                    <a:pt x="1145" y="2008"/>
                  </a:lnTo>
                  <a:lnTo>
                    <a:pt x="1352" y="2065"/>
                  </a:lnTo>
                  <a:lnTo>
                    <a:pt x="1577" y="2121"/>
                  </a:lnTo>
                  <a:lnTo>
                    <a:pt x="1821" y="2159"/>
                  </a:lnTo>
                  <a:lnTo>
                    <a:pt x="2065" y="2177"/>
                  </a:lnTo>
                  <a:lnTo>
                    <a:pt x="2328" y="2196"/>
                  </a:lnTo>
                  <a:lnTo>
                    <a:pt x="2853" y="2196"/>
                  </a:lnTo>
                  <a:lnTo>
                    <a:pt x="3097" y="2177"/>
                  </a:lnTo>
                  <a:lnTo>
                    <a:pt x="3341" y="2159"/>
                  </a:lnTo>
                  <a:lnTo>
                    <a:pt x="3585" y="2121"/>
                  </a:lnTo>
                  <a:lnTo>
                    <a:pt x="3810" y="2065"/>
                  </a:lnTo>
                  <a:lnTo>
                    <a:pt x="4017" y="2008"/>
                  </a:lnTo>
                  <a:lnTo>
                    <a:pt x="4223" y="1952"/>
                  </a:lnTo>
                  <a:lnTo>
                    <a:pt x="4411" y="1877"/>
                  </a:lnTo>
                  <a:lnTo>
                    <a:pt x="4561" y="1802"/>
                  </a:lnTo>
                  <a:lnTo>
                    <a:pt x="4711" y="1708"/>
                  </a:lnTo>
                  <a:lnTo>
                    <a:pt x="4842" y="1633"/>
                  </a:lnTo>
                  <a:lnTo>
                    <a:pt x="4955" y="1520"/>
                  </a:lnTo>
                  <a:lnTo>
                    <a:pt x="5049" y="1427"/>
                  </a:lnTo>
                  <a:lnTo>
                    <a:pt x="5105" y="1314"/>
                  </a:lnTo>
                  <a:lnTo>
                    <a:pt x="5143" y="1220"/>
                  </a:lnTo>
                  <a:lnTo>
                    <a:pt x="5161" y="1108"/>
                  </a:lnTo>
                  <a:lnTo>
                    <a:pt x="5143" y="995"/>
                  </a:lnTo>
                  <a:lnTo>
                    <a:pt x="5105" y="882"/>
                  </a:lnTo>
                  <a:lnTo>
                    <a:pt x="5049" y="770"/>
                  </a:lnTo>
                  <a:lnTo>
                    <a:pt x="4955" y="676"/>
                  </a:lnTo>
                  <a:lnTo>
                    <a:pt x="4842" y="582"/>
                  </a:lnTo>
                  <a:lnTo>
                    <a:pt x="4711" y="488"/>
                  </a:lnTo>
                  <a:lnTo>
                    <a:pt x="4561" y="394"/>
                  </a:lnTo>
                  <a:lnTo>
                    <a:pt x="4411" y="319"/>
                  </a:lnTo>
                  <a:lnTo>
                    <a:pt x="4223" y="244"/>
                  </a:lnTo>
                  <a:lnTo>
                    <a:pt x="4017" y="188"/>
                  </a:lnTo>
                  <a:lnTo>
                    <a:pt x="3810" y="132"/>
                  </a:lnTo>
                  <a:lnTo>
                    <a:pt x="3585" y="75"/>
                  </a:lnTo>
                  <a:lnTo>
                    <a:pt x="3341" y="38"/>
                  </a:lnTo>
                  <a:lnTo>
                    <a:pt x="3097" y="19"/>
                  </a:lnTo>
                  <a:lnTo>
                    <a:pt x="28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
            <p:cNvSpPr/>
            <p:nvPr/>
          </p:nvSpPr>
          <p:spPr>
            <a:xfrm>
              <a:off x="3372475" y="4697575"/>
              <a:ext cx="129050" cy="54925"/>
            </a:xfrm>
            <a:custGeom>
              <a:avLst/>
              <a:gdLst/>
              <a:ahLst/>
              <a:cxnLst/>
              <a:rect l="l" t="t" r="r" b="b"/>
              <a:pathLst>
                <a:path w="5162" h="2197" extrusionOk="0">
                  <a:moveTo>
                    <a:pt x="2309" y="0"/>
                  </a:moveTo>
                  <a:lnTo>
                    <a:pt x="2065" y="19"/>
                  </a:lnTo>
                  <a:lnTo>
                    <a:pt x="1821" y="38"/>
                  </a:lnTo>
                  <a:lnTo>
                    <a:pt x="1577" y="75"/>
                  </a:lnTo>
                  <a:lnTo>
                    <a:pt x="1352" y="132"/>
                  </a:lnTo>
                  <a:lnTo>
                    <a:pt x="1145" y="188"/>
                  </a:lnTo>
                  <a:lnTo>
                    <a:pt x="939" y="244"/>
                  </a:lnTo>
                  <a:lnTo>
                    <a:pt x="751" y="319"/>
                  </a:lnTo>
                  <a:lnTo>
                    <a:pt x="601" y="394"/>
                  </a:lnTo>
                  <a:lnTo>
                    <a:pt x="451" y="488"/>
                  </a:lnTo>
                  <a:lnTo>
                    <a:pt x="320" y="582"/>
                  </a:lnTo>
                  <a:lnTo>
                    <a:pt x="207" y="676"/>
                  </a:lnTo>
                  <a:lnTo>
                    <a:pt x="113" y="770"/>
                  </a:lnTo>
                  <a:lnTo>
                    <a:pt x="57" y="882"/>
                  </a:lnTo>
                  <a:lnTo>
                    <a:pt x="19" y="995"/>
                  </a:lnTo>
                  <a:lnTo>
                    <a:pt x="0" y="1108"/>
                  </a:lnTo>
                  <a:lnTo>
                    <a:pt x="19" y="1220"/>
                  </a:lnTo>
                  <a:lnTo>
                    <a:pt x="57" y="1314"/>
                  </a:lnTo>
                  <a:lnTo>
                    <a:pt x="113" y="1427"/>
                  </a:lnTo>
                  <a:lnTo>
                    <a:pt x="207" y="1520"/>
                  </a:lnTo>
                  <a:lnTo>
                    <a:pt x="320" y="1633"/>
                  </a:lnTo>
                  <a:lnTo>
                    <a:pt x="451" y="1708"/>
                  </a:lnTo>
                  <a:lnTo>
                    <a:pt x="601" y="1802"/>
                  </a:lnTo>
                  <a:lnTo>
                    <a:pt x="751" y="1877"/>
                  </a:lnTo>
                  <a:lnTo>
                    <a:pt x="939" y="1952"/>
                  </a:lnTo>
                  <a:lnTo>
                    <a:pt x="1145" y="2008"/>
                  </a:lnTo>
                  <a:lnTo>
                    <a:pt x="1352" y="2065"/>
                  </a:lnTo>
                  <a:lnTo>
                    <a:pt x="1577" y="2121"/>
                  </a:lnTo>
                  <a:lnTo>
                    <a:pt x="1821" y="2159"/>
                  </a:lnTo>
                  <a:lnTo>
                    <a:pt x="2065" y="2177"/>
                  </a:lnTo>
                  <a:lnTo>
                    <a:pt x="2309" y="2196"/>
                  </a:lnTo>
                  <a:lnTo>
                    <a:pt x="2834" y="2196"/>
                  </a:lnTo>
                  <a:lnTo>
                    <a:pt x="3097" y="2177"/>
                  </a:lnTo>
                  <a:lnTo>
                    <a:pt x="3341" y="2159"/>
                  </a:lnTo>
                  <a:lnTo>
                    <a:pt x="3585" y="2121"/>
                  </a:lnTo>
                  <a:lnTo>
                    <a:pt x="3810" y="2065"/>
                  </a:lnTo>
                  <a:lnTo>
                    <a:pt x="4017" y="2008"/>
                  </a:lnTo>
                  <a:lnTo>
                    <a:pt x="4223" y="1952"/>
                  </a:lnTo>
                  <a:lnTo>
                    <a:pt x="4392" y="1877"/>
                  </a:lnTo>
                  <a:lnTo>
                    <a:pt x="4561" y="1802"/>
                  </a:lnTo>
                  <a:lnTo>
                    <a:pt x="4711" y="1708"/>
                  </a:lnTo>
                  <a:lnTo>
                    <a:pt x="4842" y="1633"/>
                  </a:lnTo>
                  <a:lnTo>
                    <a:pt x="4955" y="1520"/>
                  </a:lnTo>
                  <a:lnTo>
                    <a:pt x="5030" y="1427"/>
                  </a:lnTo>
                  <a:lnTo>
                    <a:pt x="5105" y="1314"/>
                  </a:lnTo>
                  <a:lnTo>
                    <a:pt x="5143" y="1220"/>
                  </a:lnTo>
                  <a:lnTo>
                    <a:pt x="5161" y="1108"/>
                  </a:lnTo>
                  <a:lnTo>
                    <a:pt x="5143" y="995"/>
                  </a:lnTo>
                  <a:lnTo>
                    <a:pt x="5105" y="882"/>
                  </a:lnTo>
                  <a:lnTo>
                    <a:pt x="5030" y="770"/>
                  </a:lnTo>
                  <a:lnTo>
                    <a:pt x="4955" y="676"/>
                  </a:lnTo>
                  <a:lnTo>
                    <a:pt x="4842" y="582"/>
                  </a:lnTo>
                  <a:lnTo>
                    <a:pt x="4711" y="488"/>
                  </a:lnTo>
                  <a:lnTo>
                    <a:pt x="4561" y="394"/>
                  </a:lnTo>
                  <a:lnTo>
                    <a:pt x="4392" y="319"/>
                  </a:lnTo>
                  <a:lnTo>
                    <a:pt x="4223" y="244"/>
                  </a:lnTo>
                  <a:lnTo>
                    <a:pt x="4017" y="188"/>
                  </a:lnTo>
                  <a:lnTo>
                    <a:pt x="3810" y="132"/>
                  </a:lnTo>
                  <a:lnTo>
                    <a:pt x="3585" y="75"/>
                  </a:lnTo>
                  <a:lnTo>
                    <a:pt x="3341" y="38"/>
                  </a:lnTo>
                  <a:lnTo>
                    <a:pt x="3097" y="19"/>
                  </a:lnTo>
                  <a:lnTo>
                    <a:pt x="28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
            <p:cNvSpPr/>
            <p:nvPr/>
          </p:nvSpPr>
          <p:spPr>
            <a:xfrm>
              <a:off x="2969925" y="4970625"/>
              <a:ext cx="155800" cy="66650"/>
            </a:xfrm>
            <a:custGeom>
              <a:avLst/>
              <a:gdLst/>
              <a:ahLst/>
              <a:cxnLst/>
              <a:rect l="l" t="t" r="r" b="b"/>
              <a:pathLst>
                <a:path w="6232" h="2666" extrusionOk="0">
                  <a:moveTo>
                    <a:pt x="2797" y="1"/>
                  </a:moveTo>
                  <a:lnTo>
                    <a:pt x="2478" y="19"/>
                  </a:lnTo>
                  <a:lnTo>
                    <a:pt x="2196" y="57"/>
                  </a:lnTo>
                  <a:lnTo>
                    <a:pt x="1896" y="94"/>
                  </a:lnTo>
                  <a:lnTo>
                    <a:pt x="1633" y="151"/>
                  </a:lnTo>
                  <a:lnTo>
                    <a:pt x="1371" y="226"/>
                  </a:lnTo>
                  <a:lnTo>
                    <a:pt x="1127" y="301"/>
                  </a:lnTo>
                  <a:lnTo>
                    <a:pt x="901" y="395"/>
                  </a:lnTo>
                  <a:lnTo>
                    <a:pt x="714" y="489"/>
                  </a:lnTo>
                  <a:lnTo>
                    <a:pt x="526" y="582"/>
                  </a:lnTo>
                  <a:lnTo>
                    <a:pt x="376" y="695"/>
                  </a:lnTo>
                  <a:lnTo>
                    <a:pt x="245" y="808"/>
                  </a:lnTo>
                  <a:lnTo>
                    <a:pt x="132" y="939"/>
                  </a:lnTo>
                  <a:lnTo>
                    <a:pt x="57" y="1070"/>
                  </a:lnTo>
                  <a:lnTo>
                    <a:pt x="19" y="1202"/>
                  </a:lnTo>
                  <a:lnTo>
                    <a:pt x="1" y="1333"/>
                  </a:lnTo>
                  <a:lnTo>
                    <a:pt x="19" y="1464"/>
                  </a:lnTo>
                  <a:lnTo>
                    <a:pt x="57" y="1596"/>
                  </a:lnTo>
                  <a:lnTo>
                    <a:pt x="132" y="1727"/>
                  </a:lnTo>
                  <a:lnTo>
                    <a:pt x="245" y="1859"/>
                  </a:lnTo>
                  <a:lnTo>
                    <a:pt x="376" y="1971"/>
                  </a:lnTo>
                  <a:lnTo>
                    <a:pt x="526" y="2084"/>
                  </a:lnTo>
                  <a:lnTo>
                    <a:pt x="714" y="2178"/>
                  </a:lnTo>
                  <a:lnTo>
                    <a:pt x="901" y="2271"/>
                  </a:lnTo>
                  <a:lnTo>
                    <a:pt x="1127" y="2365"/>
                  </a:lnTo>
                  <a:lnTo>
                    <a:pt x="1371" y="2440"/>
                  </a:lnTo>
                  <a:lnTo>
                    <a:pt x="1633" y="2515"/>
                  </a:lnTo>
                  <a:lnTo>
                    <a:pt x="1896" y="2572"/>
                  </a:lnTo>
                  <a:lnTo>
                    <a:pt x="2196" y="2609"/>
                  </a:lnTo>
                  <a:lnTo>
                    <a:pt x="2478" y="2647"/>
                  </a:lnTo>
                  <a:lnTo>
                    <a:pt x="2797" y="2666"/>
                  </a:lnTo>
                  <a:lnTo>
                    <a:pt x="3435" y="2666"/>
                  </a:lnTo>
                  <a:lnTo>
                    <a:pt x="3735" y="2647"/>
                  </a:lnTo>
                  <a:lnTo>
                    <a:pt x="4035" y="2609"/>
                  </a:lnTo>
                  <a:lnTo>
                    <a:pt x="4336" y="2572"/>
                  </a:lnTo>
                  <a:lnTo>
                    <a:pt x="4598" y="2515"/>
                  </a:lnTo>
                  <a:lnTo>
                    <a:pt x="4861" y="2440"/>
                  </a:lnTo>
                  <a:lnTo>
                    <a:pt x="5105" y="2365"/>
                  </a:lnTo>
                  <a:lnTo>
                    <a:pt x="5312" y="2271"/>
                  </a:lnTo>
                  <a:lnTo>
                    <a:pt x="5518" y="2178"/>
                  </a:lnTo>
                  <a:lnTo>
                    <a:pt x="5706" y="2084"/>
                  </a:lnTo>
                  <a:lnTo>
                    <a:pt x="5856" y="1971"/>
                  </a:lnTo>
                  <a:lnTo>
                    <a:pt x="5987" y="1859"/>
                  </a:lnTo>
                  <a:lnTo>
                    <a:pt x="6100" y="1727"/>
                  </a:lnTo>
                  <a:lnTo>
                    <a:pt x="6175" y="1596"/>
                  </a:lnTo>
                  <a:lnTo>
                    <a:pt x="6212" y="1464"/>
                  </a:lnTo>
                  <a:lnTo>
                    <a:pt x="6231" y="1333"/>
                  </a:lnTo>
                  <a:lnTo>
                    <a:pt x="6212" y="1202"/>
                  </a:lnTo>
                  <a:lnTo>
                    <a:pt x="6175" y="1070"/>
                  </a:lnTo>
                  <a:lnTo>
                    <a:pt x="6100" y="939"/>
                  </a:lnTo>
                  <a:lnTo>
                    <a:pt x="5987" y="808"/>
                  </a:lnTo>
                  <a:lnTo>
                    <a:pt x="5856" y="695"/>
                  </a:lnTo>
                  <a:lnTo>
                    <a:pt x="5706" y="582"/>
                  </a:lnTo>
                  <a:lnTo>
                    <a:pt x="5518" y="489"/>
                  </a:lnTo>
                  <a:lnTo>
                    <a:pt x="5312" y="395"/>
                  </a:lnTo>
                  <a:lnTo>
                    <a:pt x="5105" y="301"/>
                  </a:lnTo>
                  <a:lnTo>
                    <a:pt x="4861" y="226"/>
                  </a:lnTo>
                  <a:lnTo>
                    <a:pt x="4598" y="151"/>
                  </a:lnTo>
                  <a:lnTo>
                    <a:pt x="4336" y="94"/>
                  </a:lnTo>
                  <a:lnTo>
                    <a:pt x="4035" y="57"/>
                  </a:lnTo>
                  <a:lnTo>
                    <a:pt x="3735" y="19"/>
                  </a:lnTo>
                  <a:lnTo>
                    <a:pt x="34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
            <p:cNvSpPr/>
            <p:nvPr/>
          </p:nvSpPr>
          <p:spPr>
            <a:xfrm>
              <a:off x="3319000" y="4970625"/>
              <a:ext cx="155775" cy="66650"/>
            </a:xfrm>
            <a:custGeom>
              <a:avLst/>
              <a:gdLst/>
              <a:ahLst/>
              <a:cxnLst/>
              <a:rect l="l" t="t" r="r" b="b"/>
              <a:pathLst>
                <a:path w="6231" h="2666" extrusionOk="0">
                  <a:moveTo>
                    <a:pt x="2796" y="1"/>
                  </a:moveTo>
                  <a:lnTo>
                    <a:pt x="2496" y="19"/>
                  </a:lnTo>
                  <a:lnTo>
                    <a:pt x="2196" y="57"/>
                  </a:lnTo>
                  <a:lnTo>
                    <a:pt x="1896" y="94"/>
                  </a:lnTo>
                  <a:lnTo>
                    <a:pt x="1633" y="151"/>
                  </a:lnTo>
                  <a:lnTo>
                    <a:pt x="1370" y="226"/>
                  </a:lnTo>
                  <a:lnTo>
                    <a:pt x="1126" y="301"/>
                  </a:lnTo>
                  <a:lnTo>
                    <a:pt x="920" y="395"/>
                  </a:lnTo>
                  <a:lnTo>
                    <a:pt x="713" y="489"/>
                  </a:lnTo>
                  <a:lnTo>
                    <a:pt x="526" y="582"/>
                  </a:lnTo>
                  <a:lnTo>
                    <a:pt x="375" y="695"/>
                  </a:lnTo>
                  <a:lnTo>
                    <a:pt x="244" y="808"/>
                  </a:lnTo>
                  <a:lnTo>
                    <a:pt x="131" y="939"/>
                  </a:lnTo>
                  <a:lnTo>
                    <a:pt x="56" y="1070"/>
                  </a:lnTo>
                  <a:lnTo>
                    <a:pt x="19" y="1202"/>
                  </a:lnTo>
                  <a:lnTo>
                    <a:pt x="0" y="1333"/>
                  </a:lnTo>
                  <a:lnTo>
                    <a:pt x="19" y="1464"/>
                  </a:lnTo>
                  <a:lnTo>
                    <a:pt x="56" y="1596"/>
                  </a:lnTo>
                  <a:lnTo>
                    <a:pt x="131" y="1727"/>
                  </a:lnTo>
                  <a:lnTo>
                    <a:pt x="244" y="1859"/>
                  </a:lnTo>
                  <a:lnTo>
                    <a:pt x="375" y="1971"/>
                  </a:lnTo>
                  <a:lnTo>
                    <a:pt x="526" y="2084"/>
                  </a:lnTo>
                  <a:lnTo>
                    <a:pt x="713" y="2178"/>
                  </a:lnTo>
                  <a:lnTo>
                    <a:pt x="920" y="2271"/>
                  </a:lnTo>
                  <a:lnTo>
                    <a:pt x="1126" y="2365"/>
                  </a:lnTo>
                  <a:lnTo>
                    <a:pt x="1370" y="2440"/>
                  </a:lnTo>
                  <a:lnTo>
                    <a:pt x="1633" y="2515"/>
                  </a:lnTo>
                  <a:lnTo>
                    <a:pt x="1896" y="2572"/>
                  </a:lnTo>
                  <a:lnTo>
                    <a:pt x="2196" y="2609"/>
                  </a:lnTo>
                  <a:lnTo>
                    <a:pt x="2496" y="2647"/>
                  </a:lnTo>
                  <a:lnTo>
                    <a:pt x="2796" y="2666"/>
                  </a:lnTo>
                  <a:lnTo>
                    <a:pt x="3434" y="2666"/>
                  </a:lnTo>
                  <a:lnTo>
                    <a:pt x="3753" y="2647"/>
                  </a:lnTo>
                  <a:lnTo>
                    <a:pt x="4035" y="2609"/>
                  </a:lnTo>
                  <a:lnTo>
                    <a:pt x="4335" y="2572"/>
                  </a:lnTo>
                  <a:lnTo>
                    <a:pt x="4598" y="2515"/>
                  </a:lnTo>
                  <a:lnTo>
                    <a:pt x="4861" y="2440"/>
                  </a:lnTo>
                  <a:lnTo>
                    <a:pt x="5105" y="2365"/>
                  </a:lnTo>
                  <a:lnTo>
                    <a:pt x="5330" y="2271"/>
                  </a:lnTo>
                  <a:lnTo>
                    <a:pt x="5517" y="2178"/>
                  </a:lnTo>
                  <a:lnTo>
                    <a:pt x="5705" y="2084"/>
                  </a:lnTo>
                  <a:lnTo>
                    <a:pt x="5855" y="1971"/>
                  </a:lnTo>
                  <a:lnTo>
                    <a:pt x="5987" y="1859"/>
                  </a:lnTo>
                  <a:lnTo>
                    <a:pt x="6099" y="1727"/>
                  </a:lnTo>
                  <a:lnTo>
                    <a:pt x="6174" y="1596"/>
                  </a:lnTo>
                  <a:lnTo>
                    <a:pt x="6212" y="1464"/>
                  </a:lnTo>
                  <a:lnTo>
                    <a:pt x="6231" y="1333"/>
                  </a:lnTo>
                  <a:lnTo>
                    <a:pt x="6212" y="1202"/>
                  </a:lnTo>
                  <a:lnTo>
                    <a:pt x="6174" y="1070"/>
                  </a:lnTo>
                  <a:lnTo>
                    <a:pt x="6099" y="939"/>
                  </a:lnTo>
                  <a:lnTo>
                    <a:pt x="5987" y="808"/>
                  </a:lnTo>
                  <a:lnTo>
                    <a:pt x="5855" y="695"/>
                  </a:lnTo>
                  <a:lnTo>
                    <a:pt x="5705" y="582"/>
                  </a:lnTo>
                  <a:lnTo>
                    <a:pt x="5517" y="489"/>
                  </a:lnTo>
                  <a:lnTo>
                    <a:pt x="5330" y="395"/>
                  </a:lnTo>
                  <a:lnTo>
                    <a:pt x="5105" y="301"/>
                  </a:lnTo>
                  <a:lnTo>
                    <a:pt x="4861" y="226"/>
                  </a:lnTo>
                  <a:lnTo>
                    <a:pt x="4598" y="151"/>
                  </a:lnTo>
                  <a:lnTo>
                    <a:pt x="4335" y="94"/>
                  </a:lnTo>
                  <a:lnTo>
                    <a:pt x="4035" y="57"/>
                  </a:lnTo>
                  <a:lnTo>
                    <a:pt x="3753" y="19"/>
                  </a:lnTo>
                  <a:lnTo>
                    <a:pt x="343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
            <p:cNvSpPr/>
            <p:nvPr/>
          </p:nvSpPr>
          <p:spPr>
            <a:xfrm>
              <a:off x="2914100" y="5089325"/>
              <a:ext cx="155775" cy="67125"/>
            </a:xfrm>
            <a:custGeom>
              <a:avLst/>
              <a:gdLst/>
              <a:ahLst/>
              <a:cxnLst/>
              <a:rect l="l" t="t" r="r" b="b"/>
              <a:pathLst>
                <a:path w="6231" h="2685" extrusionOk="0">
                  <a:moveTo>
                    <a:pt x="2797" y="1"/>
                  </a:moveTo>
                  <a:lnTo>
                    <a:pt x="2496" y="38"/>
                  </a:lnTo>
                  <a:lnTo>
                    <a:pt x="2196" y="57"/>
                  </a:lnTo>
                  <a:lnTo>
                    <a:pt x="1896" y="113"/>
                  </a:lnTo>
                  <a:lnTo>
                    <a:pt x="1633" y="170"/>
                  </a:lnTo>
                  <a:lnTo>
                    <a:pt x="1370" y="226"/>
                  </a:lnTo>
                  <a:lnTo>
                    <a:pt x="1126" y="301"/>
                  </a:lnTo>
                  <a:lnTo>
                    <a:pt x="920" y="395"/>
                  </a:lnTo>
                  <a:lnTo>
                    <a:pt x="713" y="489"/>
                  </a:lnTo>
                  <a:lnTo>
                    <a:pt x="526" y="582"/>
                  </a:lnTo>
                  <a:lnTo>
                    <a:pt x="376" y="695"/>
                  </a:lnTo>
                  <a:lnTo>
                    <a:pt x="244" y="826"/>
                  </a:lnTo>
                  <a:lnTo>
                    <a:pt x="132" y="939"/>
                  </a:lnTo>
                  <a:lnTo>
                    <a:pt x="57" y="1070"/>
                  </a:lnTo>
                  <a:lnTo>
                    <a:pt x="19" y="1202"/>
                  </a:lnTo>
                  <a:lnTo>
                    <a:pt x="0" y="1333"/>
                  </a:lnTo>
                  <a:lnTo>
                    <a:pt x="19" y="1483"/>
                  </a:lnTo>
                  <a:lnTo>
                    <a:pt x="57" y="1615"/>
                  </a:lnTo>
                  <a:lnTo>
                    <a:pt x="132" y="1727"/>
                  </a:lnTo>
                  <a:lnTo>
                    <a:pt x="244" y="1859"/>
                  </a:lnTo>
                  <a:lnTo>
                    <a:pt x="376" y="1971"/>
                  </a:lnTo>
                  <a:lnTo>
                    <a:pt x="526" y="2084"/>
                  </a:lnTo>
                  <a:lnTo>
                    <a:pt x="713" y="2196"/>
                  </a:lnTo>
                  <a:lnTo>
                    <a:pt x="920" y="2290"/>
                  </a:lnTo>
                  <a:lnTo>
                    <a:pt x="1126" y="2365"/>
                  </a:lnTo>
                  <a:lnTo>
                    <a:pt x="1370" y="2440"/>
                  </a:lnTo>
                  <a:lnTo>
                    <a:pt x="1633" y="2515"/>
                  </a:lnTo>
                  <a:lnTo>
                    <a:pt x="1896" y="2572"/>
                  </a:lnTo>
                  <a:lnTo>
                    <a:pt x="2196" y="2609"/>
                  </a:lnTo>
                  <a:lnTo>
                    <a:pt x="2496" y="2647"/>
                  </a:lnTo>
                  <a:lnTo>
                    <a:pt x="2797" y="2666"/>
                  </a:lnTo>
                  <a:lnTo>
                    <a:pt x="3116" y="2684"/>
                  </a:lnTo>
                  <a:lnTo>
                    <a:pt x="3435" y="2666"/>
                  </a:lnTo>
                  <a:lnTo>
                    <a:pt x="3754" y="2647"/>
                  </a:lnTo>
                  <a:lnTo>
                    <a:pt x="4054" y="2609"/>
                  </a:lnTo>
                  <a:lnTo>
                    <a:pt x="4335" y="2572"/>
                  </a:lnTo>
                  <a:lnTo>
                    <a:pt x="4598" y="2515"/>
                  </a:lnTo>
                  <a:lnTo>
                    <a:pt x="4861" y="2440"/>
                  </a:lnTo>
                  <a:lnTo>
                    <a:pt x="5105" y="2365"/>
                  </a:lnTo>
                  <a:lnTo>
                    <a:pt x="5330" y="2290"/>
                  </a:lnTo>
                  <a:lnTo>
                    <a:pt x="5518" y="2196"/>
                  </a:lnTo>
                  <a:lnTo>
                    <a:pt x="5705" y="2084"/>
                  </a:lnTo>
                  <a:lnTo>
                    <a:pt x="5856" y="1971"/>
                  </a:lnTo>
                  <a:lnTo>
                    <a:pt x="5987" y="1859"/>
                  </a:lnTo>
                  <a:lnTo>
                    <a:pt x="6100" y="1727"/>
                  </a:lnTo>
                  <a:lnTo>
                    <a:pt x="6175" y="1615"/>
                  </a:lnTo>
                  <a:lnTo>
                    <a:pt x="6231" y="1483"/>
                  </a:lnTo>
                  <a:lnTo>
                    <a:pt x="6231" y="1333"/>
                  </a:lnTo>
                  <a:lnTo>
                    <a:pt x="6231" y="1202"/>
                  </a:lnTo>
                  <a:lnTo>
                    <a:pt x="6175" y="1070"/>
                  </a:lnTo>
                  <a:lnTo>
                    <a:pt x="6100" y="939"/>
                  </a:lnTo>
                  <a:lnTo>
                    <a:pt x="5987" y="826"/>
                  </a:lnTo>
                  <a:lnTo>
                    <a:pt x="5856" y="695"/>
                  </a:lnTo>
                  <a:lnTo>
                    <a:pt x="5705" y="582"/>
                  </a:lnTo>
                  <a:lnTo>
                    <a:pt x="5518" y="489"/>
                  </a:lnTo>
                  <a:lnTo>
                    <a:pt x="5330" y="395"/>
                  </a:lnTo>
                  <a:lnTo>
                    <a:pt x="5105" y="301"/>
                  </a:lnTo>
                  <a:lnTo>
                    <a:pt x="4861" y="226"/>
                  </a:lnTo>
                  <a:lnTo>
                    <a:pt x="4598" y="170"/>
                  </a:lnTo>
                  <a:lnTo>
                    <a:pt x="4335" y="113"/>
                  </a:lnTo>
                  <a:lnTo>
                    <a:pt x="4054" y="57"/>
                  </a:lnTo>
                  <a:lnTo>
                    <a:pt x="3754" y="38"/>
                  </a:lnTo>
                  <a:lnTo>
                    <a:pt x="34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5"/>
            <p:cNvSpPr/>
            <p:nvPr/>
          </p:nvSpPr>
          <p:spPr>
            <a:xfrm>
              <a:off x="3311475" y="5089325"/>
              <a:ext cx="155800" cy="67125"/>
            </a:xfrm>
            <a:custGeom>
              <a:avLst/>
              <a:gdLst/>
              <a:ahLst/>
              <a:cxnLst/>
              <a:rect l="l" t="t" r="r" b="b"/>
              <a:pathLst>
                <a:path w="6232" h="2685" extrusionOk="0">
                  <a:moveTo>
                    <a:pt x="2797" y="1"/>
                  </a:moveTo>
                  <a:lnTo>
                    <a:pt x="2497" y="38"/>
                  </a:lnTo>
                  <a:lnTo>
                    <a:pt x="2197" y="57"/>
                  </a:lnTo>
                  <a:lnTo>
                    <a:pt x="1896" y="113"/>
                  </a:lnTo>
                  <a:lnTo>
                    <a:pt x="1634" y="170"/>
                  </a:lnTo>
                  <a:lnTo>
                    <a:pt x="1371" y="226"/>
                  </a:lnTo>
                  <a:lnTo>
                    <a:pt x="1127" y="301"/>
                  </a:lnTo>
                  <a:lnTo>
                    <a:pt x="920" y="395"/>
                  </a:lnTo>
                  <a:lnTo>
                    <a:pt x="714" y="489"/>
                  </a:lnTo>
                  <a:lnTo>
                    <a:pt x="526" y="582"/>
                  </a:lnTo>
                  <a:lnTo>
                    <a:pt x="376" y="695"/>
                  </a:lnTo>
                  <a:lnTo>
                    <a:pt x="245" y="826"/>
                  </a:lnTo>
                  <a:lnTo>
                    <a:pt x="132" y="939"/>
                  </a:lnTo>
                  <a:lnTo>
                    <a:pt x="57" y="1070"/>
                  </a:lnTo>
                  <a:lnTo>
                    <a:pt x="20" y="1202"/>
                  </a:lnTo>
                  <a:lnTo>
                    <a:pt x="1" y="1333"/>
                  </a:lnTo>
                  <a:lnTo>
                    <a:pt x="20" y="1483"/>
                  </a:lnTo>
                  <a:lnTo>
                    <a:pt x="57" y="1615"/>
                  </a:lnTo>
                  <a:lnTo>
                    <a:pt x="132" y="1727"/>
                  </a:lnTo>
                  <a:lnTo>
                    <a:pt x="245" y="1859"/>
                  </a:lnTo>
                  <a:lnTo>
                    <a:pt x="376" y="1971"/>
                  </a:lnTo>
                  <a:lnTo>
                    <a:pt x="526" y="2084"/>
                  </a:lnTo>
                  <a:lnTo>
                    <a:pt x="714" y="2196"/>
                  </a:lnTo>
                  <a:lnTo>
                    <a:pt x="920" y="2290"/>
                  </a:lnTo>
                  <a:lnTo>
                    <a:pt x="1127" y="2365"/>
                  </a:lnTo>
                  <a:lnTo>
                    <a:pt x="1371" y="2440"/>
                  </a:lnTo>
                  <a:lnTo>
                    <a:pt x="1634" y="2515"/>
                  </a:lnTo>
                  <a:lnTo>
                    <a:pt x="1896" y="2572"/>
                  </a:lnTo>
                  <a:lnTo>
                    <a:pt x="2197" y="2609"/>
                  </a:lnTo>
                  <a:lnTo>
                    <a:pt x="2497" y="2647"/>
                  </a:lnTo>
                  <a:lnTo>
                    <a:pt x="2797" y="2666"/>
                  </a:lnTo>
                  <a:lnTo>
                    <a:pt x="3116" y="2684"/>
                  </a:lnTo>
                  <a:lnTo>
                    <a:pt x="3435" y="2666"/>
                  </a:lnTo>
                  <a:lnTo>
                    <a:pt x="3754" y="2647"/>
                  </a:lnTo>
                  <a:lnTo>
                    <a:pt x="4054" y="2609"/>
                  </a:lnTo>
                  <a:lnTo>
                    <a:pt x="4336" y="2572"/>
                  </a:lnTo>
                  <a:lnTo>
                    <a:pt x="4599" y="2515"/>
                  </a:lnTo>
                  <a:lnTo>
                    <a:pt x="4861" y="2440"/>
                  </a:lnTo>
                  <a:lnTo>
                    <a:pt x="5105" y="2365"/>
                  </a:lnTo>
                  <a:lnTo>
                    <a:pt x="5331" y="2290"/>
                  </a:lnTo>
                  <a:lnTo>
                    <a:pt x="5518" y="2196"/>
                  </a:lnTo>
                  <a:lnTo>
                    <a:pt x="5706" y="2084"/>
                  </a:lnTo>
                  <a:lnTo>
                    <a:pt x="5856" y="1971"/>
                  </a:lnTo>
                  <a:lnTo>
                    <a:pt x="5987" y="1859"/>
                  </a:lnTo>
                  <a:lnTo>
                    <a:pt x="6100" y="1727"/>
                  </a:lnTo>
                  <a:lnTo>
                    <a:pt x="6175" y="1615"/>
                  </a:lnTo>
                  <a:lnTo>
                    <a:pt x="6231" y="1483"/>
                  </a:lnTo>
                  <a:lnTo>
                    <a:pt x="6231" y="1333"/>
                  </a:lnTo>
                  <a:lnTo>
                    <a:pt x="6231" y="1202"/>
                  </a:lnTo>
                  <a:lnTo>
                    <a:pt x="6175" y="1070"/>
                  </a:lnTo>
                  <a:lnTo>
                    <a:pt x="6100" y="939"/>
                  </a:lnTo>
                  <a:lnTo>
                    <a:pt x="5987" y="826"/>
                  </a:lnTo>
                  <a:lnTo>
                    <a:pt x="5856" y="695"/>
                  </a:lnTo>
                  <a:lnTo>
                    <a:pt x="5706" y="582"/>
                  </a:lnTo>
                  <a:lnTo>
                    <a:pt x="5518" y="489"/>
                  </a:lnTo>
                  <a:lnTo>
                    <a:pt x="5331" y="395"/>
                  </a:lnTo>
                  <a:lnTo>
                    <a:pt x="5105" y="301"/>
                  </a:lnTo>
                  <a:lnTo>
                    <a:pt x="4861" y="226"/>
                  </a:lnTo>
                  <a:lnTo>
                    <a:pt x="4599" y="170"/>
                  </a:lnTo>
                  <a:lnTo>
                    <a:pt x="4336" y="113"/>
                  </a:lnTo>
                  <a:lnTo>
                    <a:pt x="4054" y="57"/>
                  </a:lnTo>
                  <a:lnTo>
                    <a:pt x="3754" y="38"/>
                  </a:lnTo>
                  <a:lnTo>
                    <a:pt x="34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5"/>
            <p:cNvSpPr/>
            <p:nvPr/>
          </p:nvSpPr>
          <p:spPr>
            <a:xfrm>
              <a:off x="4300950" y="4599525"/>
              <a:ext cx="129050" cy="54900"/>
            </a:xfrm>
            <a:custGeom>
              <a:avLst/>
              <a:gdLst/>
              <a:ahLst/>
              <a:cxnLst/>
              <a:rect l="l" t="t" r="r" b="b"/>
              <a:pathLst>
                <a:path w="5162" h="2196" extrusionOk="0">
                  <a:moveTo>
                    <a:pt x="2309" y="0"/>
                  </a:moveTo>
                  <a:lnTo>
                    <a:pt x="2065" y="19"/>
                  </a:lnTo>
                  <a:lnTo>
                    <a:pt x="1821" y="38"/>
                  </a:lnTo>
                  <a:lnTo>
                    <a:pt x="1577" y="75"/>
                  </a:lnTo>
                  <a:lnTo>
                    <a:pt x="1352" y="131"/>
                  </a:lnTo>
                  <a:lnTo>
                    <a:pt x="1146" y="188"/>
                  </a:lnTo>
                  <a:lnTo>
                    <a:pt x="939" y="244"/>
                  </a:lnTo>
                  <a:lnTo>
                    <a:pt x="752" y="319"/>
                  </a:lnTo>
                  <a:lnTo>
                    <a:pt x="601" y="394"/>
                  </a:lnTo>
                  <a:lnTo>
                    <a:pt x="451" y="488"/>
                  </a:lnTo>
                  <a:lnTo>
                    <a:pt x="320" y="582"/>
                  </a:lnTo>
                  <a:lnTo>
                    <a:pt x="207" y="676"/>
                  </a:lnTo>
                  <a:lnTo>
                    <a:pt x="114" y="770"/>
                  </a:lnTo>
                  <a:lnTo>
                    <a:pt x="57" y="882"/>
                  </a:lnTo>
                  <a:lnTo>
                    <a:pt x="20" y="995"/>
                  </a:lnTo>
                  <a:lnTo>
                    <a:pt x="1" y="1107"/>
                  </a:lnTo>
                  <a:lnTo>
                    <a:pt x="20" y="1220"/>
                  </a:lnTo>
                  <a:lnTo>
                    <a:pt x="57" y="1314"/>
                  </a:lnTo>
                  <a:lnTo>
                    <a:pt x="114" y="1426"/>
                  </a:lnTo>
                  <a:lnTo>
                    <a:pt x="207" y="1520"/>
                  </a:lnTo>
                  <a:lnTo>
                    <a:pt x="320" y="1633"/>
                  </a:lnTo>
                  <a:lnTo>
                    <a:pt x="451" y="1708"/>
                  </a:lnTo>
                  <a:lnTo>
                    <a:pt x="601" y="1802"/>
                  </a:lnTo>
                  <a:lnTo>
                    <a:pt x="752" y="1877"/>
                  </a:lnTo>
                  <a:lnTo>
                    <a:pt x="939" y="1952"/>
                  </a:lnTo>
                  <a:lnTo>
                    <a:pt x="1146" y="2008"/>
                  </a:lnTo>
                  <a:lnTo>
                    <a:pt x="1352" y="2064"/>
                  </a:lnTo>
                  <a:lnTo>
                    <a:pt x="1577" y="2121"/>
                  </a:lnTo>
                  <a:lnTo>
                    <a:pt x="1821" y="2158"/>
                  </a:lnTo>
                  <a:lnTo>
                    <a:pt x="2065" y="2177"/>
                  </a:lnTo>
                  <a:lnTo>
                    <a:pt x="2309" y="2196"/>
                  </a:lnTo>
                  <a:lnTo>
                    <a:pt x="2835" y="2196"/>
                  </a:lnTo>
                  <a:lnTo>
                    <a:pt x="3097" y="2177"/>
                  </a:lnTo>
                  <a:lnTo>
                    <a:pt x="3341" y="2158"/>
                  </a:lnTo>
                  <a:lnTo>
                    <a:pt x="3585" y="2121"/>
                  </a:lnTo>
                  <a:lnTo>
                    <a:pt x="3811" y="2064"/>
                  </a:lnTo>
                  <a:lnTo>
                    <a:pt x="4017" y="2008"/>
                  </a:lnTo>
                  <a:lnTo>
                    <a:pt x="4223" y="1952"/>
                  </a:lnTo>
                  <a:lnTo>
                    <a:pt x="4392" y="1877"/>
                  </a:lnTo>
                  <a:lnTo>
                    <a:pt x="4561" y="1802"/>
                  </a:lnTo>
                  <a:lnTo>
                    <a:pt x="4711" y="1708"/>
                  </a:lnTo>
                  <a:lnTo>
                    <a:pt x="4843" y="1633"/>
                  </a:lnTo>
                  <a:lnTo>
                    <a:pt x="4955" y="1520"/>
                  </a:lnTo>
                  <a:lnTo>
                    <a:pt x="5030" y="1426"/>
                  </a:lnTo>
                  <a:lnTo>
                    <a:pt x="5106" y="1314"/>
                  </a:lnTo>
                  <a:lnTo>
                    <a:pt x="5143" y="1220"/>
                  </a:lnTo>
                  <a:lnTo>
                    <a:pt x="5162" y="1107"/>
                  </a:lnTo>
                  <a:lnTo>
                    <a:pt x="5143" y="995"/>
                  </a:lnTo>
                  <a:lnTo>
                    <a:pt x="5106" y="882"/>
                  </a:lnTo>
                  <a:lnTo>
                    <a:pt x="5030" y="770"/>
                  </a:lnTo>
                  <a:lnTo>
                    <a:pt x="4955" y="676"/>
                  </a:lnTo>
                  <a:lnTo>
                    <a:pt x="4843" y="582"/>
                  </a:lnTo>
                  <a:lnTo>
                    <a:pt x="4711" y="488"/>
                  </a:lnTo>
                  <a:lnTo>
                    <a:pt x="4561" y="394"/>
                  </a:lnTo>
                  <a:lnTo>
                    <a:pt x="4392" y="319"/>
                  </a:lnTo>
                  <a:lnTo>
                    <a:pt x="4223" y="244"/>
                  </a:lnTo>
                  <a:lnTo>
                    <a:pt x="4017" y="188"/>
                  </a:lnTo>
                  <a:lnTo>
                    <a:pt x="3811" y="131"/>
                  </a:lnTo>
                  <a:lnTo>
                    <a:pt x="3585" y="75"/>
                  </a:lnTo>
                  <a:lnTo>
                    <a:pt x="3341" y="38"/>
                  </a:lnTo>
                  <a:lnTo>
                    <a:pt x="3097" y="19"/>
                  </a:lnTo>
                  <a:lnTo>
                    <a:pt x="28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5"/>
            <p:cNvSpPr/>
            <p:nvPr/>
          </p:nvSpPr>
          <p:spPr>
            <a:xfrm>
              <a:off x="4012900" y="4599525"/>
              <a:ext cx="129025" cy="54900"/>
            </a:xfrm>
            <a:custGeom>
              <a:avLst/>
              <a:gdLst/>
              <a:ahLst/>
              <a:cxnLst/>
              <a:rect l="l" t="t" r="r" b="b"/>
              <a:pathLst>
                <a:path w="5161" h="2196" extrusionOk="0">
                  <a:moveTo>
                    <a:pt x="2308" y="0"/>
                  </a:moveTo>
                  <a:lnTo>
                    <a:pt x="2064" y="19"/>
                  </a:lnTo>
                  <a:lnTo>
                    <a:pt x="1821" y="38"/>
                  </a:lnTo>
                  <a:lnTo>
                    <a:pt x="1577" y="75"/>
                  </a:lnTo>
                  <a:lnTo>
                    <a:pt x="1351" y="131"/>
                  </a:lnTo>
                  <a:lnTo>
                    <a:pt x="1145" y="188"/>
                  </a:lnTo>
                  <a:lnTo>
                    <a:pt x="938" y="244"/>
                  </a:lnTo>
                  <a:lnTo>
                    <a:pt x="751" y="319"/>
                  </a:lnTo>
                  <a:lnTo>
                    <a:pt x="601" y="394"/>
                  </a:lnTo>
                  <a:lnTo>
                    <a:pt x="451" y="488"/>
                  </a:lnTo>
                  <a:lnTo>
                    <a:pt x="319" y="582"/>
                  </a:lnTo>
                  <a:lnTo>
                    <a:pt x="207" y="676"/>
                  </a:lnTo>
                  <a:lnTo>
                    <a:pt x="113" y="770"/>
                  </a:lnTo>
                  <a:lnTo>
                    <a:pt x="56" y="882"/>
                  </a:lnTo>
                  <a:lnTo>
                    <a:pt x="19" y="995"/>
                  </a:lnTo>
                  <a:lnTo>
                    <a:pt x="0" y="1107"/>
                  </a:lnTo>
                  <a:lnTo>
                    <a:pt x="19" y="1220"/>
                  </a:lnTo>
                  <a:lnTo>
                    <a:pt x="56" y="1314"/>
                  </a:lnTo>
                  <a:lnTo>
                    <a:pt x="113" y="1426"/>
                  </a:lnTo>
                  <a:lnTo>
                    <a:pt x="207" y="1520"/>
                  </a:lnTo>
                  <a:lnTo>
                    <a:pt x="319" y="1633"/>
                  </a:lnTo>
                  <a:lnTo>
                    <a:pt x="451" y="1708"/>
                  </a:lnTo>
                  <a:lnTo>
                    <a:pt x="601" y="1802"/>
                  </a:lnTo>
                  <a:lnTo>
                    <a:pt x="751" y="1877"/>
                  </a:lnTo>
                  <a:lnTo>
                    <a:pt x="938" y="1952"/>
                  </a:lnTo>
                  <a:lnTo>
                    <a:pt x="1145" y="2008"/>
                  </a:lnTo>
                  <a:lnTo>
                    <a:pt x="1351" y="2064"/>
                  </a:lnTo>
                  <a:lnTo>
                    <a:pt x="1577" y="2121"/>
                  </a:lnTo>
                  <a:lnTo>
                    <a:pt x="1821" y="2158"/>
                  </a:lnTo>
                  <a:lnTo>
                    <a:pt x="2064" y="2177"/>
                  </a:lnTo>
                  <a:lnTo>
                    <a:pt x="2308" y="2196"/>
                  </a:lnTo>
                  <a:lnTo>
                    <a:pt x="2834" y="2196"/>
                  </a:lnTo>
                  <a:lnTo>
                    <a:pt x="3097" y="2177"/>
                  </a:lnTo>
                  <a:lnTo>
                    <a:pt x="3341" y="2158"/>
                  </a:lnTo>
                  <a:lnTo>
                    <a:pt x="3585" y="2121"/>
                  </a:lnTo>
                  <a:lnTo>
                    <a:pt x="3810" y="2064"/>
                  </a:lnTo>
                  <a:lnTo>
                    <a:pt x="4016" y="2008"/>
                  </a:lnTo>
                  <a:lnTo>
                    <a:pt x="4223" y="1952"/>
                  </a:lnTo>
                  <a:lnTo>
                    <a:pt x="4392" y="1877"/>
                  </a:lnTo>
                  <a:lnTo>
                    <a:pt x="4560" y="1802"/>
                  </a:lnTo>
                  <a:lnTo>
                    <a:pt x="4711" y="1708"/>
                  </a:lnTo>
                  <a:lnTo>
                    <a:pt x="4842" y="1633"/>
                  </a:lnTo>
                  <a:lnTo>
                    <a:pt x="4955" y="1520"/>
                  </a:lnTo>
                  <a:lnTo>
                    <a:pt x="5030" y="1426"/>
                  </a:lnTo>
                  <a:lnTo>
                    <a:pt x="5105" y="1314"/>
                  </a:lnTo>
                  <a:lnTo>
                    <a:pt x="5142" y="1220"/>
                  </a:lnTo>
                  <a:lnTo>
                    <a:pt x="5161" y="1107"/>
                  </a:lnTo>
                  <a:lnTo>
                    <a:pt x="5142" y="995"/>
                  </a:lnTo>
                  <a:lnTo>
                    <a:pt x="5105" y="882"/>
                  </a:lnTo>
                  <a:lnTo>
                    <a:pt x="5030" y="770"/>
                  </a:lnTo>
                  <a:lnTo>
                    <a:pt x="4955" y="676"/>
                  </a:lnTo>
                  <a:lnTo>
                    <a:pt x="4842" y="582"/>
                  </a:lnTo>
                  <a:lnTo>
                    <a:pt x="4711" y="488"/>
                  </a:lnTo>
                  <a:lnTo>
                    <a:pt x="4560" y="394"/>
                  </a:lnTo>
                  <a:lnTo>
                    <a:pt x="4392" y="319"/>
                  </a:lnTo>
                  <a:lnTo>
                    <a:pt x="4223" y="244"/>
                  </a:lnTo>
                  <a:lnTo>
                    <a:pt x="4016" y="188"/>
                  </a:lnTo>
                  <a:lnTo>
                    <a:pt x="3810" y="131"/>
                  </a:lnTo>
                  <a:lnTo>
                    <a:pt x="3585" y="75"/>
                  </a:lnTo>
                  <a:lnTo>
                    <a:pt x="3341" y="38"/>
                  </a:lnTo>
                  <a:lnTo>
                    <a:pt x="3097" y="19"/>
                  </a:lnTo>
                  <a:lnTo>
                    <a:pt x="283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
            <p:cNvSpPr/>
            <p:nvPr/>
          </p:nvSpPr>
          <p:spPr>
            <a:xfrm>
              <a:off x="4359150" y="4697575"/>
              <a:ext cx="129025" cy="54925"/>
            </a:xfrm>
            <a:custGeom>
              <a:avLst/>
              <a:gdLst/>
              <a:ahLst/>
              <a:cxnLst/>
              <a:rect l="l" t="t" r="r" b="b"/>
              <a:pathLst>
                <a:path w="5161" h="2197" extrusionOk="0">
                  <a:moveTo>
                    <a:pt x="2327" y="0"/>
                  </a:moveTo>
                  <a:lnTo>
                    <a:pt x="2064" y="19"/>
                  </a:lnTo>
                  <a:lnTo>
                    <a:pt x="1820" y="38"/>
                  </a:lnTo>
                  <a:lnTo>
                    <a:pt x="1576" y="75"/>
                  </a:lnTo>
                  <a:lnTo>
                    <a:pt x="1351" y="132"/>
                  </a:lnTo>
                  <a:lnTo>
                    <a:pt x="1145" y="188"/>
                  </a:lnTo>
                  <a:lnTo>
                    <a:pt x="938" y="244"/>
                  </a:lnTo>
                  <a:lnTo>
                    <a:pt x="769" y="319"/>
                  </a:lnTo>
                  <a:lnTo>
                    <a:pt x="601" y="394"/>
                  </a:lnTo>
                  <a:lnTo>
                    <a:pt x="450" y="488"/>
                  </a:lnTo>
                  <a:lnTo>
                    <a:pt x="319" y="582"/>
                  </a:lnTo>
                  <a:lnTo>
                    <a:pt x="206" y="676"/>
                  </a:lnTo>
                  <a:lnTo>
                    <a:pt x="131" y="770"/>
                  </a:lnTo>
                  <a:lnTo>
                    <a:pt x="56" y="882"/>
                  </a:lnTo>
                  <a:lnTo>
                    <a:pt x="19" y="995"/>
                  </a:lnTo>
                  <a:lnTo>
                    <a:pt x="0" y="1108"/>
                  </a:lnTo>
                  <a:lnTo>
                    <a:pt x="19" y="1220"/>
                  </a:lnTo>
                  <a:lnTo>
                    <a:pt x="56" y="1314"/>
                  </a:lnTo>
                  <a:lnTo>
                    <a:pt x="131" y="1427"/>
                  </a:lnTo>
                  <a:lnTo>
                    <a:pt x="206" y="1520"/>
                  </a:lnTo>
                  <a:lnTo>
                    <a:pt x="319" y="1633"/>
                  </a:lnTo>
                  <a:lnTo>
                    <a:pt x="450" y="1708"/>
                  </a:lnTo>
                  <a:lnTo>
                    <a:pt x="601" y="1802"/>
                  </a:lnTo>
                  <a:lnTo>
                    <a:pt x="769" y="1877"/>
                  </a:lnTo>
                  <a:lnTo>
                    <a:pt x="938" y="1952"/>
                  </a:lnTo>
                  <a:lnTo>
                    <a:pt x="1145" y="2008"/>
                  </a:lnTo>
                  <a:lnTo>
                    <a:pt x="1351" y="2065"/>
                  </a:lnTo>
                  <a:lnTo>
                    <a:pt x="1576" y="2121"/>
                  </a:lnTo>
                  <a:lnTo>
                    <a:pt x="1820" y="2159"/>
                  </a:lnTo>
                  <a:lnTo>
                    <a:pt x="2064" y="2177"/>
                  </a:lnTo>
                  <a:lnTo>
                    <a:pt x="2327" y="2196"/>
                  </a:lnTo>
                  <a:lnTo>
                    <a:pt x="2853" y="2196"/>
                  </a:lnTo>
                  <a:lnTo>
                    <a:pt x="3097" y="2177"/>
                  </a:lnTo>
                  <a:lnTo>
                    <a:pt x="3341" y="2159"/>
                  </a:lnTo>
                  <a:lnTo>
                    <a:pt x="3584" y="2121"/>
                  </a:lnTo>
                  <a:lnTo>
                    <a:pt x="3810" y="2065"/>
                  </a:lnTo>
                  <a:lnTo>
                    <a:pt x="4016" y="2008"/>
                  </a:lnTo>
                  <a:lnTo>
                    <a:pt x="4223" y="1952"/>
                  </a:lnTo>
                  <a:lnTo>
                    <a:pt x="4410" y="1877"/>
                  </a:lnTo>
                  <a:lnTo>
                    <a:pt x="4560" y="1802"/>
                  </a:lnTo>
                  <a:lnTo>
                    <a:pt x="4710" y="1708"/>
                  </a:lnTo>
                  <a:lnTo>
                    <a:pt x="4842" y="1633"/>
                  </a:lnTo>
                  <a:lnTo>
                    <a:pt x="4954" y="1520"/>
                  </a:lnTo>
                  <a:lnTo>
                    <a:pt x="5048" y="1427"/>
                  </a:lnTo>
                  <a:lnTo>
                    <a:pt x="5105" y="1314"/>
                  </a:lnTo>
                  <a:lnTo>
                    <a:pt x="5142" y="1220"/>
                  </a:lnTo>
                  <a:lnTo>
                    <a:pt x="5161" y="1108"/>
                  </a:lnTo>
                  <a:lnTo>
                    <a:pt x="5142" y="995"/>
                  </a:lnTo>
                  <a:lnTo>
                    <a:pt x="5105" y="882"/>
                  </a:lnTo>
                  <a:lnTo>
                    <a:pt x="5048" y="770"/>
                  </a:lnTo>
                  <a:lnTo>
                    <a:pt x="4954" y="676"/>
                  </a:lnTo>
                  <a:lnTo>
                    <a:pt x="4842" y="582"/>
                  </a:lnTo>
                  <a:lnTo>
                    <a:pt x="4710" y="488"/>
                  </a:lnTo>
                  <a:lnTo>
                    <a:pt x="4560" y="394"/>
                  </a:lnTo>
                  <a:lnTo>
                    <a:pt x="4410" y="319"/>
                  </a:lnTo>
                  <a:lnTo>
                    <a:pt x="4223" y="244"/>
                  </a:lnTo>
                  <a:lnTo>
                    <a:pt x="4016" y="188"/>
                  </a:lnTo>
                  <a:lnTo>
                    <a:pt x="3810" y="132"/>
                  </a:lnTo>
                  <a:lnTo>
                    <a:pt x="3584" y="75"/>
                  </a:lnTo>
                  <a:lnTo>
                    <a:pt x="3341" y="38"/>
                  </a:lnTo>
                  <a:lnTo>
                    <a:pt x="3097" y="19"/>
                  </a:lnTo>
                  <a:lnTo>
                    <a:pt x="285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5"/>
            <p:cNvSpPr/>
            <p:nvPr/>
          </p:nvSpPr>
          <p:spPr>
            <a:xfrm>
              <a:off x="4031650" y="4697575"/>
              <a:ext cx="128575" cy="54925"/>
            </a:xfrm>
            <a:custGeom>
              <a:avLst/>
              <a:gdLst/>
              <a:ahLst/>
              <a:cxnLst/>
              <a:rect l="l" t="t" r="r" b="b"/>
              <a:pathLst>
                <a:path w="5143" h="2197" extrusionOk="0">
                  <a:moveTo>
                    <a:pt x="2309" y="0"/>
                  </a:moveTo>
                  <a:lnTo>
                    <a:pt x="2046" y="19"/>
                  </a:lnTo>
                  <a:lnTo>
                    <a:pt x="1802" y="38"/>
                  </a:lnTo>
                  <a:lnTo>
                    <a:pt x="1558" y="75"/>
                  </a:lnTo>
                  <a:lnTo>
                    <a:pt x="1333" y="132"/>
                  </a:lnTo>
                  <a:lnTo>
                    <a:pt x="1127" y="188"/>
                  </a:lnTo>
                  <a:lnTo>
                    <a:pt x="920" y="244"/>
                  </a:lnTo>
                  <a:lnTo>
                    <a:pt x="751" y="319"/>
                  </a:lnTo>
                  <a:lnTo>
                    <a:pt x="583" y="394"/>
                  </a:lnTo>
                  <a:lnTo>
                    <a:pt x="432" y="488"/>
                  </a:lnTo>
                  <a:lnTo>
                    <a:pt x="301" y="582"/>
                  </a:lnTo>
                  <a:lnTo>
                    <a:pt x="188" y="676"/>
                  </a:lnTo>
                  <a:lnTo>
                    <a:pt x="113" y="770"/>
                  </a:lnTo>
                  <a:lnTo>
                    <a:pt x="38" y="882"/>
                  </a:lnTo>
                  <a:lnTo>
                    <a:pt x="1" y="995"/>
                  </a:lnTo>
                  <a:lnTo>
                    <a:pt x="1" y="1108"/>
                  </a:lnTo>
                  <a:lnTo>
                    <a:pt x="1" y="1220"/>
                  </a:lnTo>
                  <a:lnTo>
                    <a:pt x="38" y="1314"/>
                  </a:lnTo>
                  <a:lnTo>
                    <a:pt x="113" y="1427"/>
                  </a:lnTo>
                  <a:lnTo>
                    <a:pt x="188" y="1520"/>
                  </a:lnTo>
                  <a:lnTo>
                    <a:pt x="301" y="1633"/>
                  </a:lnTo>
                  <a:lnTo>
                    <a:pt x="432" y="1708"/>
                  </a:lnTo>
                  <a:lnTo>
                    <a:pt x="583" y="1802"/>
                  </a:lnTo>
                  <a:lnTo>
                    <a:pt x="751" y="1877"/>
                  </a:lnTo>
                  <a:lnTo>
                    <a:pt x="920" y="1952"/>
                  </a:lnTo>
                  <a:lnTo>
                    <a:pt x="1127" y="2008"/>
                  </a:lnTo>
                  <a:lnTo>
                    <a:pt x="1333" y="2065"/>
                  </a:lnTo>
                  <a:lnTo>
                    <a:pt x="1558" y="2121"/>
                  </a:lnTo>
                  <a:lnTo>
                    <a:pt x="1802" y="2159"/>
                  </a:lnTo>
                  <a:lnTo>
                    <a:pt x="2046" y="2177"/>
                  </a:lnTo>
                  <a:lnTo>
                    <a:pt x="2309" y="2196"/>
                  </a:lnTo>
                  <a:lnTo>
                    <a:pt x="2835" y="2196"/>
                  </a:lnTo>
                  <a:lnTo>
                    <a:pt x="3079" y="2177"/>
                  </a:lnTo>
                  <a:lnTo>
                    <a:pt x="3341" y="2159"/>
                  </a:lnTo>
                  <a:lnTo>
                    <a:pt x="3567" y="2121"/>
                  </a:lnTo>
                  <a:lnTo>
                    <a:pt x="3792" y="2065"/>
                  </a:lnTo>
                  <a:lnTo>
                    <a:pt x="3998" y="2008"/>
                  </a:lnTo>
                  <a:lnTo>
                    <a:pt x="4205" y="1952"/>
                  </a:lnTo>
                  <a:lnTo>
                    <a:pt x="4392" y="1877"/>
                  </a:lnTo>
                  <a:lnTo>
                    <a:pt x="4561" y="1802"/>
                  </a:lnTo>
                  <a:lnTo>
                    <a:pt x="4693" y="1708"/>
                  </a:lnTo>
                  <a:lnTo>
                    <a:pt x="4824" y="1633"/>
                  </a:lnTo>
                  <a:lnTo>
                    <a:pt x="4936" y="1520"/>
                  </a:lnTo>
                  <a:lnTo>
                    <a:pt x="5030" y="1427"/>
                  </a:lnTo>
                  <a:lnTo>
                    <a:pt x="5087" y="1314"/>
                  </a:lnTo>
                  <a:lnTo>
                    <a:pt x="5124" y="1220"/>
                  </a:lnTo>
                  <a:lnTo>
                    <a:pt x="5143" y="1108"/>
                  </a:lnTo>
                  <a:lnTo>
                    <a:pt x="5124" y="995"/>
                  </a:lnTo>
                  <a:lnTo>
                    <a:pt x="5087" y="882"/>
                  </a:lnTo>
                  <a:lnTo>
                    <a:pt x="5030" y="770"/>
                  </a:lnTo>
                  <a:lnTo>
                    <a:pt x="4936" y="676"/>
                  </a:lnTo>
                  <a:lnTo>
                    <a:pt x="4824" y="582"/>
                  </a:lnTo>
                  <a:lnTo>
                    <a:pt x="4693" y="488"/>
                  </a:lnTo>
                  <a:lnTo>
                    <a:pt x="4561" y="394"/>
                  </a:lnTo>
                  <a:lnTo>
                    <a:pt x="4392" y="319"/>
                  </a:lnTo>
                  <a:lnTo>
                    <a:pt x="4205" y="244"/>
                  </a:lnTo>
                  <a:lnTo>
                    <a:pt x="3998" y="188"/>
                  </a:lnTo>
                  <a:lnTo>
                    <a:pt x="3792" y="132"/>
                  </a:lnTo>
                  <a:lnTo>
                    <a:pt x="3567" y="75"/>
                  </a:lnTo>
                  <a:lnTo>
                    <a:pt x="3341" y="38"/>
                  </a:lnTo>
                  <a:lnTo>
                    <a:pt x="3079" y="19"/>
                  </a:lnTo>
                  <a:lnTo>
                    <a:pt x="283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5"/>
            <p:cNvSpPr/>
            <p:nvPr/>
          </p:nvSpPr>
          <p:spPr>
            <a:xfrm>
              <a:off x="4446400" y="4961725"/>
              <a:ext cx="163775" cy="69925"/>
            </a:xfrm>
            <a:custGeom>
              <a:avLst/>
              <a:gdLst/>
              <a:ahLst/>
              <a:cxnLst/>
              <a:rect l="l" t="t" r="r" b="b"/>
              <a:pathLst>
                <a:path w="6551" h="2797" extrusionOk="0">
                  <a:moveTo>
                    <a:pt x="2947" y="0"/>
                  </a:moveTo>
                  <a:lnTo>
                    <a:pt x="2628" y="38"/>
                  </a:lnTo>
                  <a:lnTo>
                    <a:pt x="2309" y="56"/>
                  </a:lnTo>
                  <a:lnTo>
                    <a:pt x="2009" y="113"/>
                  </a:lnTo>
                  <a:lnTo>
                    <a:pt x="1727" y="169"/>
                  </a:lnTo>
                  <a:lnTo>
                    <a:pt x="1446" y="244"/>
                  </a:lnTo>
                  <a:lnTo>
                    <a:pt x="1202" y="319"/>
                  </a:lnTo>
                  <a:lnTo>
                    <a:pt x="977" y="413"/>
                  </a:lnTo>
                  <a:lnTo>
                    <a:pt x="751" y="507"/>
                  </a:lnTo>
                  <a:lnTo>
                    <a:pt x="564" y="619"/>
                  </a:lnTo>
                  <a:lnTo>
                    <a:pt x="395" y="732"/>
                  </a:lnTo>
                  <a:lnTo>
                    <a:pt x="263" y="863"/>
                  </a:lnTo>
                  <a:lnTo>
                    <a:pt x="151" y="995"/>
                  </a:lnTo>
                  <a:lnTo>
                    <a:pt x="76" y="1126"/>
                  </a:lnTo>
                  <a:lnTo>
                    <a:pt x="19" y="1257"/>
                  </a:lnTo>
                  <a:lnTo>
                    <a:pt x="1" y="1408"/>
                  </a:lnTo>
                  <a:lnTo>
                    <a:pt x="19" y="1539"/>
                  </a:lnTo>
                  <a:lnTo>
                    <a:pt x="76" y="1689"/>
                  </a:lnTo>
                  <a:lnTo>
                    <a:pt x="151" y="1820"/>
                  </a:lnTo>
                  <a:lnTo>
                    <a:pt x="263" y="1952"/>
                  </a:lnTo>
                  <a:lnTo>
                    <a:pt x="395" y="2064"/>
                  </a:lnTo>
                  <a:lnTo>
                    <a:pt x="564" y="2196"/>
                  </a:lnTo>
                  <a:lnTo>
                    <a:pt x="751" y="2290"/>
                  </a:lnTo>
                  <a:lnTo>
                    <a:pt x="977" y="2402"/>
                  </a:lnTo>
                  <a:lnTo>
                    <a:pt x="1202" y="2477"/>
                  </a:lnTo>
                  <a:lnTo>
                    <a:pt x="1446" y="2571"/>
                  </a:lnTo>
                  <a:lnTo>
                    <a:pt x="1727" y="2627"/>
                  </a:lnTo>
                  <a:lnTo>
                    <a:pt x="2009" y="2702"/>
                  </a:lnTo>
                  <a:lnTo>
                    <a:pt x="2309" y="2740"/>
                  </a:lnTo>
                  <a:lnTo>
                    <a:pt x="2628" y="2778"/>
                  </a:lnTo>
                  <a:lnTo>
                    <a:pt x="2947" y="2796"/>
                  </a:lnTo>
                  <a:lnTo>
                    <a:pt x="3623" y="2796"/>
                  </a:lnTo>
                  <a:lnTo>
                    <a:pt x="3942" y="2778"/>
                  </a:lnTo>
                  <a:lnTo>
                    <a:pt x="4261" y="2740"/>
                  </a:lnTo>
                  <a:lnTo>
                    <a:pt x="4561" y="2702"/>
                  </a:lnTo>
                  <a:lnTo>
                    <a:pt x="4842" y="2627"/>
                  </a:lnTo>
                  <a:lnTo>
                    <a:pt x="5105" y="2571"/>
                  </a:lnTo>
                  <a:lnTo>
                    <a:pt x="5368" y="2477"/>
                  </a:lnTo>
                  <a:lnTo>
                    <a:pt x="5593" y="2402"/>
                  </a:lnTo>
                  <a:lnTo>
                    <a:pt x="5800" y="2290"/>
                  </a:lnTo>
                  <a:lnTo>
                    <a:pt x="5987" y="2196"/>
                  </a:lnTo>
                  <a:lnTo>
                    <a:pt x="6156" y="2064"/>
                  </a:lnTo>
                  <a:lnTo>
                    <a:pt x="6288" y="1952"/>
                  </a:lnTo>
                  <a:lnTo>
                    <a:pt x="6400" y="1820"/>
                  </a:lnTo>
                  <a:lnTo>
                    <a:pt x="6494" y="1689"/>
                  </a:lnTo>
                  <a:lnTo>
                    <a:pt x="6532" y="1539"/>
                  </a:lnTo>
                  <a:lnTo>
                    <a:pt x="6550" y="1408"/>
                  </a:lnTo>
                  <a:lnTo>
                    <a:pt x="6532" y="1257"/>
                  </a:lnTo>
                  <a:lnTo>
                    <a:pt x="6494" y="1126"/>
                  </a:lnTo>
                  <a:lnTo>
                    <a:pt x="6400" y="995"/>
                  </a:lnTo>
                  <a:lnTo>
                    <a:pt x="6288" y="863"/>
                  </a:lnTo>
                  <a:lnTo>
                    <a:pt x="6156" y="732"/>
                  </a:lnTo>
                  <a:lnTo>
                    <a:pt x="5987" y="619"/>
                  </a:lnTo>
                  <a:lnTo>
                    <a:pt x="5800" y="507"/>
                  </a:lnTo>
                  <a:lnTo>
                    <a:pt x="5593" y="413"/>
                  </a:lnTo>
                  <a:lnTo>
                    <a:pt x="5368" y="319"/>
                  </a:lnTo>
                  <a:lnTo>
                    <a:pt x="5105" y="244"/>
                  </a:lnTo>
                  <a:lnTo>
                    <a:pt x="4842" y="169"/>
                  </a:lnTo>
                  <a:lnTo>
                    <a:pt x="4561" y="113"/>
                  </a:lnTo>
                  <a:lnTo>
                    <a:pt x="4261" y="56"/>
                  </a:lnTo>
                  <a:lnTo>
                    <a:pt x="3942" y="38"/>
                  </a:lnTo>
                  <a:lnTo>
                    <a:pt x="362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5"/>
            <p:cNvSpPr/>
            <p:nvPr/>
          </p:nvSpPr>
          <p:spPr>
            <a:xfrm>
              <a:off x="4080450" y="4961725"/>
              <a:ext cx="163775" cy="69925"/>
            </a:xfrm>
            <a:custGeom>
              <a:avLst/>
              <a:gdLst/>
              <a:ahLst/>
              <a:cxnLst/>
              <a:rect l="l" t="t" r="r" b="b"/>
              <a:pathLst>
                <a:path w="6551" h="2797" extrusionOk="0">
                  <a:moveTo>
                    <a:pt x="2947" y="0"/>
                  </a:moveTo>
                  <a:lnTo>
                    <a:pt x="2609" y="38"/>
                  </a:lnTo>
                  <a:lnTo>
                    <a:pt x="2309" y="56"/>
                  </a:lnTo>
                  <a:lnTo>
                    <a:pt x="2009" y="113"/>
                  </a:lnTo>
                  <a:lnTo>
                    <a:pt x="1708" y="169"/>
                  </a:lnTo>
                  <a:lnTo>
                    <a:pt x="1446" y="244"/>
                  </a:lnTo>
                  <a:lnTo>
                    <a:pt x="1202" y="319"/>
                  </a:lnTo>
                  <a:lnTo>
                    <a:pt x="958" y="413"/>
                  </a:lnTo>
                  <a:lnTo>
                    <a:pt x="751" y="507"/>
                  </a:lnTo>
                  <a:lnTo>
                    <a:pt x="564" y="619"/>
                  </a:lnTo>
                  <a:lnTo>
                    <a:pt x="395" y="732"/>
                  </a:lnTo>
                  <a:lnTo>
                    <a:pt x="263" y="863"/>
                  </a:lnTo>
                  <a:lnTo>
                    <a:pt x="151" y="995"/>
                  </a:lnTo>
                  <a:lnTo>
                    <a:pt x="76" y="1126"/>
                  </a:lnTo>
                  <a:lnTo>
                    <a:pt x="19" y="1257"/>
                  </a:lnTo>
                  <a:lnTo>
                    <a:pt x="1" y="1408"/>
                  </a:lnTo>
                  <a:lnTo>
                    <a:pt x="19" y="1539"/>
                  </a:lnTo>
                  <a:lnTo>
                    <a:pt x="76" y="1689"/>
                  </a:lnTo>
                  <a:lnTo>
                    <a:pt x="151" y="1820"/>
                  </a:lnTo>
                  <a:lnTo>
                    <a:pt x="263" y="1952"/>
                  </a:lnTo>
                  <a:lnTo>
                    <a:pt x="395" y="2064"/>
                  </a:lnTo>
                  <a:lnTo>
                    <a:pt x="564" y="2196"/>
                  </a:lnTo>
                  <a:lnTo>
                    <a:pt x="751" y="2290"/>
                  </a:lnTo>
                  <a:lnTo>
                    <a:pt x="958" y="2402"/>
                  </a:lnTo>
                  <a:lnTo>
                    <a:pt x="1202" y="2477"/>
                  </a:lnTo>
                  <a:lnTo>
                    <a:pt x="1446" y="2571"/>
                  </a:lnTo>
                  <a:lnTo>
                    <a:pt x="1708" y="2627"/>
                  </a:lnTo>
                  <a:lnTo>
                    <a:pt x="2009" y="2702"/>
                  </a:lnTo>
                  <a:lnTo>
                    <a:pt x="2309" y="2740"/>
                  </a:lnTo>
                  <a:lnTo>
                    <a:pt x="2609" y="2778"/>
                  </a:lnTo>
                  <a:lnTo>
                    <a:pt x="2947" y="2796"/>
                  </a:lnTo>
                  <a:lnTo>
                    <a:pt x="3604" y="2796"/>
                  </a:lnTo>
                  <a:lnTo>
                    <a:pt x="3942" y="2778"/>
                  </a:lnTo>
                  <a:lnTo>
                    <a:pt x="4242" y="2740"/>
                  </a:lnTo>
                  <a:lnTo>
                    <a:pt x="4542" y="2702"/>
                  </a:lnTo>
                  <a:lnTo>
                    <a:pt x="4842" y="2627"/>
                  </a:lnTo>
                  <a:lnTo>
                    <a:pt x="5105" y="2571"/>
                  </a:lnTo>
                  <a:lnTo>
                    <a:pt x="5349" y="2477"/>
                  </a:lnTo>
                  <a:lnTo>
                    <a:pt x="5593" y="2402"/>
                  </a:lnTo>
                  <a:lnTo>
                    <a:pt x="5799" y="2290"/>
                  </a:lnTo>
                  <a:lnTo>
                    <a:pt x="5987" y="2196"/>
                  </a:lnTo>
                  <a:lnTo>
                    <a:pt x="6156" y="2064"/>
                  </a:lnTo>
                  <a:lnTo>
                    <a:pt x="6287" y="1952"/>
                  </a:lnTo>
                  <a:lnTo>
                    <a:pt x="6400" y="1820"/>
                  </a:lnTo>
                  <a:lnTo>
                    <a:pt x="6475" y="1689"/>
                  </a:lnTo>
                  <a:lnTo>
                    <a:pt x="6531" y="1539"/>
                  </a:lnTo>
                  <a:lnTo>
                    <a:pt x="6550" y="1408"/>
                  </a:lnTo>
                  <a:lnTo>
                    <a:pt x="6531" y="1257"/>
                  </a:lnTo>
                  <a:lnTo>
                    <a:pt x="6475" y="1126"/>
                  </a:lnTo>
                  <a:lnTo>
                    <a:pt x="6400" y="995"/>
                  </a:lnTo>
                  <a:lnTo>
                    <a:pt x="6287" y="863"/>
                  </a:lnTo>
                  <a:lnTo>
                    <a:pt x="6156" y="732"/>
                  </a:lnTo>
                  <a:lnTo>
                    <a:pt x="5987" y="619"/>
                  </a:lnTo>
                  <a:lnTo>
                    <a:pt x="5799" y="507"/>
                  </a:lnTo>
                  <a:lnTo>
                    <a:pt x="5593" y="413"/>
                  </a:lnTo>
                  <a:lnTo>
                    <a:pt x="5349" y="319"/>
                  </a:lnTo>
                  <a:lnTo>
                    <a:pt x="5105" y="244"/>
                  </a:lnTo>
                  <a:lnTo>
                    <a:pt x="4842" y="169"/>
                  </a:lnTo>
                  <a:lnTo>
                    <a:pt x="4542" y="113"/>
                  </a:lnTo>
                  <a:lnTo>
                    <a:pt x="4242" y="56"/>
                  </a:lnTo>
                  <a:lnTo>
                    <a:pt x="3942" y="38"/>
                  </a:lnTo>
                  <a:lnTo>
                    <a:pt x="360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5"/>
            <p:cNvSpPr/>
            <p:nvPr/>
          </p:nvSpPr>
          <p:spPr>
            <a:xfrm>
              <a:off x="4520525" y="5086525"/>
              <a:ext cx="163775" cy="69925"/>
            </a:xfrm>
            <a:custGeom>
              <a:avLst/>
              <a:gdLst/>
              <a:ahLst/>
              <a:cxnLst/>
              <a:rect l="l" t="t" r="r" b="b"/>
              <a:pathLst>
                <a:path w="6551" h="2797" extrusionOk="0">
                  <a:moveTo>
                    <a:pt x="2947" y="0"/>
                  </a:moveTo>
                  <a:lnTo>
                    <a:pt x="2609" y="19"/>
                  </a:lnTo>
                  <a:lnTo>
                    <a:pt x="2309" y="56"/>
                  </a:lnTo>
                  <a:lnTo>
                    <a:pt x="2009" y="113"/>
                  </a:lnTo>
                  <a:lnTo>
                    <a:pt x="1709" y="169"/>
                  </a:lnTo>
                  <a:lnTo>
                    <a:pt x="1446" y="225"/>
                  </a:lnTo>
                  <a:lnTo>
                    <a:pt x="1202" y="319"/>
                  </a:lnTo>
                  <a:lnTo>
                    <a:pt x="958" y="413"/>
                  </a:lnTo>
                  <a:lnTo>
                    <a:pt x="751" y="507"/>
                  </a:lnTo>
                  <a:lnTo>
                    <a:pt x="564" y="619"/>
                  </a:lnTo>
                  <a:lnTo>
                    <a:pt x="395" y="732"/>
                  </a:lnTo>
                  <a:lnTo>
                    <a:pt x="264" y="845"/>
                  </a:lnTo>
                  <a:lnTo>
                    <a:pt x="151" y="976"/>
                  </a:lnTo>
                  <a:lnTo>
                    <a:pt x="76" y="1107"/>
                  </a:lnTo>
                  <a:lnTo>
                    <a:pt x="20" y="1257"/>
                  </a:lnTo>
                  <a:lnTo>
                    <a:pt x="1" y="1389"/>
                  </a:lnTo>
                  <a:lnTo>
                    <a:pt x="20" y="1539"/>
                  </a:lnTo>
                  <a:lnTo>
                    <a:pt x="76" y="1670"/>
                  </a:lnTo>
                  <a:lnTo>
                    <a:pt x="151" y="1820"/>
                  </a:lnTo>
                  <a:lnTo>
                    <a:pt x="264" y="1933"/>
                  </a:lnTo>
                  <a:lnTo>
                    <a:pt x="395" y="2064"/>
                  </a:lnTo>
                  <a:lnTo>
                    <a:pt x="564" y="2177"/>
                  </a:lnTo>
                  <a:lnTo>
                    <a:pt x="751" y="2290"/>
                  </a:lnTo>
                  <a:lnTo>
                    <a:pt x="958" y="2383"/>
                  </a:lnTo>
                  <a:lnTo>
                    <a:pt x="1202" y="2477"/>
                  </a:lnTo>
                  <a:lnTo>
                    <a:pt x="1446" y="2552"/>
                  </a:lnTo>
                  <a:lnTo>
                    <a:pt x="1709" y="2627"/>
                  </a:lnTo>
                  <a:lnTo>
                    <a:pt x="2009" y="2684"/>
                  </a:lnTo>
                  <a:lnTo>
                    <a:pt x="2309" y="2740"/>
                  </a:lnTo>
                  <a:lnTo>
                    <a:pt x="2609" y="2778"/>
                  </a:lnTo>
                  <a:lnTo>
                    <a:pt x="2947" y="2796"/>
                  </a:lnTo>
                  <a:lnTo>
                    <a:pt x="3604" y="2796"/>
                  </a:lnTo>
                  <a:lnTo>
                    <a:pt x="3942" y="2778"/>
                  </a:lnTo>
                  <a:lnTo>
                    <a:pt x="4242" y="2740"/>
                  </a:lnTo>
                  <a:lnTo>
                    <a:pt x="4542" y="2684"/>
                  </a:lnTo>
                  <a:lnTo>
                    <a:pt x="4843" y="2627"/>
                  </a:lnTo>
                  <a:lnTo>
                    <a:pt x="5105" y="2552"/>
                  </a:lnTo>
                  <a:lnTo>
                    <a:pt x="5349" y="2477"/>
                  </a:lnTo>
                  <a:lnTo>
                    <a:pt x="5593" y="2383"/>
                  </a:lnTo>
                  <a:lnTo>
                    <a:pt x="5800" y="2290"/>
                  </a:lnTo>
                  <a:lnTo>
                    <a:pt x="5987" y="2177"/>
                  </a:lnTo>
                  <a:lnTo>
                    <a:pt x="6156" y="2064"/>
                  </a:lnTo>
                  <a:lnTo>
                    <a:pt x="6288" y="1933"/>
                  </a:lnTo>
                  <a:lnTo>
                    <a:pt x="6400" y="1820"/>
                  </a:lnTo>
                  <a:lnTo>
                    <a:pt x="6475" y="1670"/>
                  </a:lnTo>
                  <a:lnTo>
                    <a:pt x="6532" y="1539"/>
                  </a:lnTo>
                  <a:lnTo>
                    <a:pt x="6550" y="1389"/>
                  </a:lnTo>
                  <a:lnTo>
                    <a:pt x="6532" y="1257"/>
                  </a:lnTo>
                  <a:lnTo>
                    <a:pt x="6475" y="1107"/>
                  </a:lnTo>
                  <a:lnTo>
                    <a:pt x="6400" y="976"/>
                  </a:lnTo>
                  <a:lnTo>
                    <a:pt x="6288" y="845"/>
                  </a:lnTo>
                  <a:lnTo>
                    <a:pt x="6156" y="732"/>
                  </a:lnTo>
                  <a:lnTo>
                    <a:pt x="5987" y="619"/>
                  </a:lnTo>
                  <a:lnTo>
                    <a:pt x="5800" y="507"/>
                  </a:lnTo>
                  <a:lnTo>
                    <a:pt x="5593" y="413"/>
                  </a:lnTo>
                  <a:lnTo>
                    <a:pt x="5349" y="319"/>
                  </a:lnTo>
                  <a:lnTo>
                    <a:pt x="5105" y="225"/>
                  </a:lnTo>
                  <a:lnTo>
                    <a:pt x="4843" y="169"/>
                  </a:lnTo>
                  <a:lnTo>
                    <a:pt x="4542" y="113"/>
                  </a:lnTo>
                  <a:lnTo>
                    <a:pt x="4242" y="56"/>
                  </a:lnTo>
                  <a:lnTo>
                    <a:pt x="3942" y="19"/>
                  </a:lnTo>
                  <a:lnTo>
                    <a:pt x="360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5"/>
            <p:cNvSpPr/>
            <p:nvPr/>
          </p:nvSpPr>
          <p:spPr>
            <a:xfrm>
              <a:off x="4103900" y="5086525"/>
              <a:ext cx="163775" cy="69925"/>
            </a:xfrm>
            <a:custGeom>
              <a:avLst/>
              <a:gdLst/>
              <a:ahLst/>
              <a:cxnLst/>
              <a:rect l="l" t="t" r="r" b="b"/>
              <a:pathLst>
                <a:path w="6551" h="2797" extrusionOk="0">
                  <a:moveTo>
                    <a:pt x="2929" y="0"/>
                  </a:moveTo>
                  <a:lnTo>
                    <a:pt x="2609" y="19"/>
                  </a:lnTo>
                  <a:lnTo>
                    <a:pt x="2290" y="56"/>
                  </a:lnTo>
                  <a:lnTo>
                    <a:pt x="1990" y="113"/>
                  </a:lnTo>
                  <a:lnTo>
                    <a:pt x="1709" y="169"/>
                  </a:lnTo>
                  <a:lnTo>
                    <a:pt x="1446" y="225"/>
                  </a:lnTo>
                  <a:lnTo>
                    <a:pt x="1183" y="319"/>
                  </a:lnTo>
                  <a:lnTo>
                    <a:pt x="958" y="413"/>
                  </a:lnTo>
                  <a:lnTo>
                    <a:pt x="752" y="507"/>
                  </a:lnTo>
                  <a:lnTo>
                    <a:pt x="564" y="619"/>
                  </a:lnTo>
                  <a:lnTo>
                    <a:pt x="395" y="732"/>
                  </a:lnTo>
                  <a:lnTo>
                    <a:pt x="264" y="845"/>
                  </a:lnTo>
                  <a:lnTo>
                    <a:pt x="151" y="976"/>
                  </a:lnTo>
                  <a:lnTo>
                    <a:pt x="76" y="1107"/>
                  </a:lnTo>
                  <a:lnTo>
                    <a:pt x="20" y="1257"/>
                  </a:lnTo>
                  <a:lnTo>
                    <a:pt x="1" y="1389"/>
                  </a:lnTo>
                  <a:lnTo>
                    <a:pt x="20" y="1539"/>
                  </a:lnTo>
                  <a:lnTo>
                    <a:pt x="76" y="1670"/>
                  </a:lnTo>
                  <a:lnTo>
                    <a:pt x="151" y="1820"/>
                  </a:lnTo>
                  <a:lnTo>
                    <a:pt x="264" y="1933"/>
                  </a:lnTo>
                  <a:lnTo>
                    <a:pt x="395" y="2064"/>
                  </a:lnTo>
                  <a:lnTo>
                    <a:pt x="564" y="2177"/>
                  </a:lnTo>
                  <a:lnTo>
                    <a:pt x="752" y="2290"/>
                  </a:lnTo>
                  <a:lnTo>
                    <a:pt x="958" y="2383"/>
                  </a:lnTo>
                  <a:lnTo>
                    <a:pt x="1183" y="2477"/>
                  </a:lnTo>
                  <a:lnTo>
                    <a:pt x="1446" y="2552"/>
                  </a:lnTo>
                  <a:lnTo>
                    <a:pt x="1709" y="2627"/>
                  </a:lnTo>
                  <a:lnTo>
                    <a:pt x="1990" y="2684"/>
                  </a:lnTo>
                  <a:lnTo>
                    <a:pt x="2290" y="2740"/>
                  </a:lnTo>
                  <a:lnTo>
                    <a:pt x="2609" y="2778"/>
                  </a:lnTo>
                  <a:lnTo>
                    <a:pt x="2929" y="2796"/>
                  </a:lnTo>
                  <a:lnTo>
                    <a:pt x="3604" y="2796"/>
                  </a:lnTo>
                  <a:lnTo>
                    <a:pt x="3923" y="2778"/>
                  </a:lnTo>
                  <a:lnTo>
                    <a:pt x="4242" y="2740"/>
                  </a:lnTo>
                  <a:lnTo>
                    <a:pt x="4542" y="2684"/>
                  </a:lnTo>
                  <a:lnTo>
                    <a:pt x="4824" y="2627"/>
                  </a:lnTo>
                  <a:lnTo>
                    <a:pt x="5105" y="2552"/>
                  </a:lnTo>
                  <a:lnTo>
                    <a:pt x="5349" y="2477"/>
                  </a:lnTo>
                  <a:lnTo>
                    <a:pt x="5593" y="2383"/>
                  </a:lnTo>
                  <a:lnTo>
                    <a:pt x="5800" y="2290"/>
                  </a:lnTo>
                  <a:lnTo>
                    <a:pt x="5988" y="2177"/>
                  </a:lnTo>
                  <a:lnTo>
                    <a:pt x="6156" y="2064"/>
                  </a:lnTo>
                  <a:lnTo>
                    <a:pt x="6288" y="1933"/>
                  </a:lnTo>
                  <a:lnTo>
                    <a:pt x="6400" y="1820"/>
                  </a:lnTo>
                  <a:lnTo>
                    <a:pt x="6475" y="1670"/>
                  </a:lnTo>
                  <a:lnTo>
                    <a:pt x="6532" y="1539"/>
                  </a:lnTo>
                  <a:lnTo>
                    <a:pt x="6551" y="1389"/>
                  </a:lnTo>
                  <a:lnTo>
                    <a:pt x="6532" y="1257"/>
                  </a:lnTo>
                  <a:lnTo>
                    <a:pt x="6475" y="1107"/>
                  </a:lnTo>
                  <a:lnTo>
                    <a:pt x="6400" y="976"/>
                  </a:lnTo>
                  <a:lnTo>
                    <a:pt x="6288" y="845"/>
                  </a:lnTo>
                  <a:lnTo>
                    <a:pt x="6156" y="732"/>
                  </a:lnTo>
                  <a:lnTo>
                    <a:pt x="5988" y="619"/>
                  </a:lnTo>
                  <a:lnTo>
                    <a:pt x="5800" y="507"/>
                  </a:lnTo>
                  <a:lnTo>
                    <a:pt x="5593" y="413"/>
                  </a:lnTo>
                  <a:lnTo>
                    <a:pt x="5349" y="319"/>
                  </a:lnTo>
                  <a:lnTo>
                    <a:pt x="5105" y="225"/>
                  </a:lnTo>
                  <a:lnTo>
                    <a:pt x="4824" y="169"/>
                  </a:lnTo>
                  <a:lnTo>
                    <a:pt x="4542" y="113"/>
                  </a:lnTo>
                  <a:lnTo>
                    <a:pt x="4242" y="56"/>
                  </a:lnTo>
                  <a:lnTo>
                    <a:pt x="3923" y="19"/>
                  </a:lnTo>
                  <a:lnTo>
                    <a:pt x="3604"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5"/>
            <p:cNvSpPr/>
            <p:nvPr/>
          </p:nvSpPr>
          <p:spPr>
            <a:xfrm>
              <a:off x="3660550" y="4795625"/>
              <a:ext cx="245400" cy="140775"/>
            </a:xfrm>
            <a:custGeom>
              <a:avLst/>
              <a:gdLst/>
              <a:ahLst/>
              <a:cxnLst/>
              <a:rect l="l" t="t" r="r" b="b"/>
              <a:pathLst>
                <a:path w="9816" h="5631" extrusionOk="0">
                  <a:moveTo>
                    <a:pt x="0" y="1"/>
                  </a:moveTo>
                  <a:lnTo>
                    <a:pt x="244" y="5387"/>
                  </a:lnTo>
                  <a:lnTo>
                    <a:pt x="9815" y="5631"/>
                  </a:lnTo>
                  <a:lnTo>
                    <a:pt x="932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5"/>
            <p:cNvSpPr/>
            <p:nvPr/>
          </p:nvSpPr>
          <p:spPr>
            <a:xfrm>
              <a:off x="3666650" y="4795625"/>
              <a:ext cx="239300" cy="140775"/>
            </a:xfrm>
            <a:custGeom>
              <a:avLst/>
              <a:gdLst/>
              <a:ahLst/>
              <a:cxnLst/>
              <a:rect l="l" t="t" r="r" b="b"/>
              <a:pathLst>
                <a:path w="9572" h="5631" extrusionOk="0">
                  <a:moveTo>
                    <a:pt x="9083" y="1"/>
                  </a:moveTo>
                  <a:lnTo>
                    <a:pt x="4335" y="2440"/>
                  </a:lnTo>
                  <a:lnTo>
                    <a:pt x="0" y="5387"/>
                  </a:lnTo>
                  <a:lnTo>
                    <a:pt x="9571" y="5631"/>
                  </a:lnTo>
                  <a:lnTo>
                    <a:pt x="908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
            <p:cNvSpPr/>
            <p:nvPr/>
          </p:nvSpPr>
          <p:spPr>
            <a:xfrm>
              <a:off x="3666650" y="4854275"/>
              <a:ext cx="239300" cy="82125"/>
            </a:xfrm>
            <a:custGeom>
              <a:avLst/>
              <a:gdLst/>
              <a:ahLst/>
              <a:cxnLst/>
              <a:rect l="l" t="t" r="r" b="b"/>
              <a:pathLst>
                <a:path w="9572" h="3285" extrusionOk="0">
                  <a:moveTo>
                    <a:pt x="4542" y="0"/>
                  </a:moveTo>
                  <a:lnTo>
                    <a:pt x="0" y="3041"/>
                  </a:lnTo>
                  <a:lnTo>
                    <a:pt x="9571" y="3285"/>
                  </a:lnTo>
                  <a:lnTo>
                    <a:pt x="454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5"/>
            <p:cNvSpPr/>
            <p:nvPr/>
          </p:nvSpPr>
          <p:spPr>
            <a:xfrm>
              <a:off x="3660550" y="4795625"/>
              <a:ext cx="119650" cy="134675"/>
            </a:xfrm>
            <a:custGeom>
              <a:avLst/>
              <a:gdLst/>
              <a:ahLst/>
              <a:cxnLst/>
              <a:rect l="l" t="t" r="r" b="b"/>
              <a:pathLst>
                <a:path w="4786" h="5387" extrusionOk="0">
                  <a:moveTo>
                    <a:pt x="0" y="1"/>
                  </a:moveTo>
                  <a:lnTo>
                    <a:pt x="244" y="5387"/>
                  </a:lnTo>
                  <a:lnTo>
                    <a:pt x="4786" y="2346"/>
                  </a:lnTo>
                  <a:lnTo>
                    <a:pt x="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5"/>
            <p:cNvSpPr/>
            <p:nvPr/>
          </p:nvSpPr>
          <p:spPr>
            <a:xfrm>
              <a:off x="4518650" y="4576525"/>
              <a:ext cx="118725" cy="118725"/>
            </a:xfrm>
            <a:custGeom>
              <a:avLst/>
              <a:gdLst/>
              <a:ahLst/>
              <a:cxnLst/>
              <a:rect l="l" t="t" r="r" b="b"/>
              <a:pathLst>
                <a:path w="4749" h="4749" extrusionOk="0">
                  <a:moveTo>
                    <a:pt x="2253" y="1"/>
                  </a:moveTo>
                  <a:lnTo>
                    <a:pt x="2028" y="19"/>
                  </a:lnTo>
                  <a:lnTo>
                    <a:pt x="1784" y="76"/>
                  </a:lnTo>
                  <a:lnTo>
                    <a:pt x="1558" y="132"/>
                  </a:lnTo>
                  <a:lnTo>
                    <a:pt x="1352" y="226"/>
                  </a:lnTo>
                  <a:lnTo>
                    <a:pt x="1146" y="338"/>
                  </a:lnTo>
                  <a:lnTo>
                    <a:pt x="958" y="470"/>
                  </a:lnTo>
                  <a:lnTo>
                    <a:pt x="789" y="601"/>
                  </a:lnTo>
                  <a:lnTo>
                    <a:pt x="620" y="770"/>
                  </a:lnTo>
                  <a:lnTo>
                    <a:pt x="470" y="939"/>
                  </a:lnTo>
                  <a:lnTo>
                    <a:pt x="339" y="1127"/>
                  </a:lnTo>
                  <a:lnTo>
                    <a:pt x="245" y="1333"/>
                  </a:lnTo>
                  <a:lnTo>
                    <a:pt x="151" y="1558"/>
                  </a:lnTo>
                  <a:lnTo>
                    <a:pt x="76" y="1783"/>
                  </a:lnTo>
                  <a:lnTo>
                    <a:pt x="20" y="2009"/>
                  </a:lnTo>
                  <a:lnTo>
                    <a:pt x="1" y="2253"/>
                  </a:lnTo>
                  <a:lnTo>
                    <a:pt x="1" y="2497"/>
                  </a:lnTo>
                  <a:lnTo>
                    <a:pt x="20" y="2740"/>
                  </a:lnTo>
                  <a:lnTo>
                    <a:pt x="76" y="2966"/>
                  </a:lnTo>
                  <a:lnTo>
                    <a:pt x="132" y="3191"/>
                  </a:lnTo>
                  <a:lnTo>
                    <a:pt x="226" y="3397"/>
                  </a:lnTo>
                  <a:lnTo>
                    <a:pt x="339" y="3604"/>
                  </a:lnTo>
                  <a:lnTo>
                    <a:pt x="470" y="3791"/>
                  </a:lnTo>
                  <a:lnTo>
                    <a:pt x="620" y="3979"/>
                  </a:lnTo>
                  <a:lnTo>
                    <a:pt x="770" y="4129"/>
                  </a:lnTo>
                  <a:lnTo>
                    <a:pt x="939" y="4279"/>
                  </a:lnTo>
                  <a:lnTo>
                    <a:pt x="1146" y="4411"/>
                  </a:lnTo>
                  <a:lnTo>
                    <a:pt x="1333" y="4523"/>
                  </a:lnTo>
                  <a:lnTo>
                    <a:pt x="1558" y="4617"/>
                  </a:lnTo>
                  <a:lnTo>
                    <a:pt x="1784" y="4673"/>
                  </a:lnTo>
                  <a:lnTo>
                    <a:pt x="2009" y="4730"/>
                  </a:lnTo>
                  <a:lnTo>
                    <a:pt x="2253" y="4749"/>
                  </a:lnTo>
                  <a:lnTo>
                    <a:pt x="2497" y="4749"/>
                  </a:lnTo>
                  <a:lnTo>
                    <a:pt x="2741" y="4730"/>
                  </a:lnTo>
                  <a:lnTo>
                    <a:pt x="2966" y="4692"/>
                  </a:lnTo>
                  <a:lnTo>
                    <a:pt x="3191" y="4617"/>
                  </a:lnTo>
                  <a:lnTo>
                    <a:pt x="3398" y="4523"/>
                  </a:lnTo>
                  <a:lnTo>
                    <a:pt x="3604" y="4411"/>
                  </a:lnTo>
                  <a:lnTo>
                    <a:pt x="3792" y="4298"/>
                  </a:lnTo>
                  <a:lnTo>
                    <a:pt x="3979" y="4148"/>
                  </a:lnTo>
                  <a:lnTo>
                    <a:pt x="4129" y="3979"/>
                  </a:lnTo>
                  <a:lnTo>
                    <a:pt x="4280" y="3810"/>
                  </a:lnTo>
                  <a:lnTo>
                    <a:pt x="4411" y="3623"/>
                  </a:lnTo>
                  <a:lnTo>
                    <a:pt x="4524" y="3416"/>
                  </a:lnTo>
                  <a:lnTo>
                    <a:pt x="4617" y="3210"/>
                  </a:lnTo>
                  <a:lnTo>
                    <a:pt x="4692" y="2984"/>
                  </a:lnTo>
                  <a:lnTo>
                    <a:pt x="4730" y="2740"/>
                  </a:lnTo>
                  <a:lnTo>
                    <a:pt x="4749" y="2497"/>
                  </a:lnTo>
                  <a:lnTo>
                    <a:pt x="4749" y="2253"/>
                  </a:lnTo>
                  <a:lnTo>
                    <a:pt x="4730" y="2027"/>
                  </a:lnTo>
                  <a:lnTo>
                    <a:pt x="4692" y="1783"/>
                  </a:lnTo>
                  <a:lnTo>
                    <a:pt x="4617" y="1558"/>
                  </a:lnTo>
                  <a:lnTo>
                    <a:pt x="4524" y="1352"/>
                  </a:lnTo>
                  <a:lnTo>
                    <a:pt x="4430" y="1145"/>
                  </a:lnTo>
                  <a:lnTo>
                    <a:pt x="4298" y="958"/>
                  </a:lnTo>
                  <a:lnTo>
                    <a:pt x="4148" y="789"/>
                  </a:lnTo>
                  <a:lnTo>
                    <a:pt x="3979" y="620"/>
                  </a:lnTo>
                  <a:lnTo>
                    <a:pt x="3810" y="470"/>
                  </a:lnTo>
                  <a:lnTo>
                    <a:pt x="3623" y="338"/>
                  </a:lnTo>
                  <a:lnTo>
                    <a:pt x="3416" y="226"/>
                  </a:lnTo>
                  <a:lnTo>
                    <a:pt x="3210" y="151"/>
                  </a:lnTo>
                  <a:lnTo>
                    <a:pt x="2985" y="76"/>
                  </a:lnTo>
                  <a:lnTo>
                    <a:pt x="2741" y="19"/>
                  </a:lnTo>
                  <a:lnTo>
                    <a:pt x="249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5"/>
            <p:cNvSpPr/>
            <p:nvPr/>
          </p:nvSpPr>
          <p:spPr>
            <a:xfrm>
              <a:off x="4511625" y="4647375"/>
              <a:ext cx="112625" cy="247275"/>
            </a:xfrm>
            <a:custGeom>
              <a:avLst/>
              <a:gdLst/>
              <a:ahLst/>
              <a:cxnLst/>
              <a:rect l="l" t="t" r="r" b="b"/>
              <a:pathLst>
                <a:path w="4505" h="9891" extrusionOk="0">
                  <a:moveTo>
                    <a:pt x="2402" y="0"/>
                  </a:moveTo>
                  <a:lnTo>
                    <a:pt x="0" y="9665"/>
                  </a:lnTo>
                  <a:lnTo>
                    <a:pt x="4504" y="9890"/>
                  </a:lnTo>
                  <a:lnTo>
                    <a:pt x="240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5"/>
            <p:cNvSpPr/>
            <p:nvPr/>
          </p:nvSpPr>
          <p:spPr>
            <a:xfrm>
              <a:off x="3499150" y="4506150"/>
              <a:ext cx="117325" cy="117775"/>
            </a:xfrm>
            <a:custGeom>
              <a:avLst/>
              <a:gdLst/>
              <a:ahLst/>
              <a:cxnLst/>
              <a:rect l="l" t="t" r="r" b="b"/>
              <a:pathLst>
                <a:path w="4693" h="4711" extrusionOk="0">
                  <a:moveTo>
                    <a:pt x="2234" y="1"/>
                  </a:moveTo>
                  <a:lnTo>
                    <a:pt x="1990" y="38"/>
                  </a:lnTo>
                  <a:lnTo>
                    <a:pt x="1765" y="76"/>
                  </a:lnTo>
                  <a:lnTo>
                    <a:pt x="1539" y="151"/>
                  </a:lnTo>
                  <a:lnTo>
                    <a:pt x="1333" y="226"/>
                  </a:lnTo>
                  <a:lnTo>
                    <a:pt x="1127" y="338"/>
                  </a:lnTo>
                  <a:lnTo>
                    <a:pt x="939" y="470"/>
                  </a:lnTo>
                  <a:lnTo>
                    <a:pt x="770" y="601"/>
                  </a:lnTo>
                  <a:lnTo>
                    <a:pt x="601" y="770"/>
                  </a:lnTo>
                  <a:lnTo>
                    <a:pt x="470" y="939"/>
                  </a:lnTo>
                  <a:lnTo>
                    <a:pt x="338" y="1127"/>
                  </a:lnTo>
                  <a:lnTo>
                    <a:pt x="226" y="1333"/>
                  </a:lnTo>
                  <a:lnTo>
                    <a:pt x="132" y="1539"/>
                  </a:lnTo>
                  <a:lnTo>
                    <a:pt x="76" y="1765"/>
                  </a:lnTo>
                  <a:lnTo>
                    <a:pt x="19" y="1990"/>
                  </a:lnTo>
                  <a:lnTo>
                    <a:pt x="1" y="2234"/>
                  </a:lnTo>
                  <a:lnTo>
                    <a:pt x="1" y="2478"/>
                  </a:lnTo>
                  <a:lnTo>
                    <a:pt x="19" y="2722"/>
                  </a:lnTo>
                  <a:lnTo>
                    <a:pt x="57" y="2947"/>
                  </a:lnTo>
                  <a:lnTo>
                    <a:pt x="132" y="3153"/>
                  </a:lnTo>
                  <a:lnTo>
                    <a:pt x="226" y="3379"/>
                  </a:lnTo>
                  <a:lnTo>
                    <a:pt x="320" y="3566"/>
                  </a:lnTo>
                  <a:lnTo>
                    <a:pt x="451" y="3754"/>
                  </a:lnTo>
                  <a:lnTo>
                    <a:pt x="601" y="3942"/>
                  </a:lnTo>
                  <a:lnTo>
                    <a:pt x="751" y="4092"/>
                  </a:lnTo>
                  <a:lnTo>
                    <a:pt x="939" y="4242"/>
                  </a:lnTo>
                  <a:lnTo>
                    <a:pt x="1127" y="4373"/>
                  </a:lnTo>
                  <a:lnTo>
                    <a:pt x="1314" y="4486"/>
                  </a:lnTo>
                  <a:lnTo>
                    <a:pt x="1539" y="4561"/>
                  </a:lnTo>
                  <a:lnTo>
                    <a:pt x="1746" y="4636"/>
                  </a:lnTo>
                  <a:lnTo>
                    <a:pt x="1990" y="4692"/>
                  </a:lnTo>
                  <a:lnTo>
                    <a:pt x="2234" y="4711"/>
                  </a:lnTo>
                  <a:lnTo>
                    <a:pt x="2459" y="4711"/>
                  </a:lnTo>
                  <a:lnTo>
                    <a:pt x="2703" y="4692"/>
                  </a:lnTo>
                  <a:lnTo>
                    <a:pt x="2928" y="4636"/>
                  </a:lnTo>
                  <a:lnTo>
                    <a:pt x="3153" y="4580"/>
                  </a:lnTo>
                  <a:lnTo>
                    <a:pt x="3360" y="4486"/>
                  </a:lnTo>
                  <a:lnTo>
                    <a:pt x="3566" y="4373"/>
                  </a:lnTo>
                  <a:lnTo>
                    <a:pt x="3754" y="4261"/>
                  </a:lnTo>
                  <a:lnTo>
                    <a:pt x="3923" y="4110"/>
                  </a:lnTo>
                  <a:lnTo>
                    <a:pt x="4092" y="3942"/>
                  </a:lnTo>
                  <a:lnTo>
                    <a:pt x="4223" y="3773"/>
                  </a:lnTo>
                  <a:lnTo>
                    <a:pt x="4354" y="3585"/>
                  </a:lnTo>
                  <a:lnTo>
                    <a:pt x="4467" y="3379"/>
                  </a:lnTo>
                  <a:lnTo>
                    <a:pt x="4561" y="3172"/>
                  </a:lnTo>
                  <a:lnTo>
                    <a:pt x="4636" y="2947"/>
                  </a:lnTo>
                  <a:lnTo>
                    <a:pt x="4673" y="2722"/>
                  </a:lnTo>
                  <a:lnTo>
                    <a:pt x="4692" y="2478"/>
                  </a:lnTo>
                  <a:lnTo>
                    <a:pt x="4692" y="2234"/>
                  </a:lnTo>
                  <a:lnTo>
                    <a:pt x="4673" y="2009"/>
                  </a:lnTo>
                  <a:lnTo>
                    <a:pt x="4636" y="1783"/>
                  </a:lnTo>
                  <a:lnTo>
                    <a:pt x="4561" y="1558"/>
                  </a:lnTo>
                  <a:lnTo>
                    <a:pt x="4467" y="1352"/>
                  </a:lnTo>
                  <a:lnTo>
                    <a:pt x="4373" y="1145"/>
                  </a:lnTo>
                  <a:lnTo>
                    <a:pt x="4242" y="958"/>
                  </a:lnTo>
                  <a:lnTo>
                    <a:pt x="4092" y="789"/>
                  </a:lnTo>
                  <a:lnTo>
                    <a:pt x="3942" y="620"/>
                  </a:lnTo>
                  <a:lnTo>
                    <a:pt x="3773" y="470"/>
                  </a:lnTo>
                  <a:lnTo>
                    <a:pt x="3585" y="338"/>
                  </a:lnTo>
                  <a:lnTo>
                    <a:pt x="3379" y="244"/>
                  </a:lnTo>
                  <a:lnTo>
                    <a:pt x="3172" y="151"/>
                  </a:lnTo>
                  <a:lnTo>
                    <a:pt x="2947" y="76"/>
                  </a:lnTo>
                  <a:lnTo>
                    <a:pt x="2703" y="38"/>
                  </a:lnTo>
                  <a:lnTo>
                    <a:pt x="247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5"/>
            <p:cNvSpPr/>
            <p:nvPr/>
          </p:nvSpPr>
          <p:spPr>
            <a:xfrm>
              <a:off x="3491650" y="4576525"/>
              <a:ext cx="112150" cy="244475"/>
            </a:xfrm>
            <a:custGeom>
              <a:avLst/>
              <a:gdLst/>
              <a:ahLst/>
              <a:cxnLst/>
              <a:rect l="l" t="t" r="r" b="b"/>
              <a:pathLst>
                <a:path w="4486" h="9779" extrusionOk="0">
                  <a:moveTo>
                    <a:pt x="2384" y="1"/>
                  </a:moveTo>
                  <a:lnTo>
                    <a:pt x="0" y="9553"/>
                  </a:lnTo>
                  <a:lnTo>
                    <a:pt x="4486" y="9778"/>
                  </a:lnTo>
                  <a:lnTo>
                    <a:pt x="23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5"/>
            <p:cNvSpPr/>
            <p:nvPr/>
          </p:nvSpPr>
          <p:spPr>
            <a:xfrm>
              <a:off x="2999025" y="4598575"/>
              <a:ext cx="115425" cy="115900"/>
            </a:xfrm>
            <a:custGeom>
              <a:avLst/>
              <a:gdLst/>
              <a:ahLst/>
              <a:cxnLst/>
              <a:rect l="l" t="t" r="r" b="b"/>
              <a:pathLst>
                <a:path w="4617" h="4636" extrusionOk="0">
                  <a:moveTo>
                    <a:pt x="2177" y="1"/>
                  </a:moveTo>
                  <a:lnTo>
                    <a:pt x="1952" y="38"/>
                  </a:lnTo>
                  <a:lnTo>
                    <a:pt x="1727" y="76"/>
                  </a:lnTo>
                  <a:lnTo>
                    <a:pt x="1520" y="151"/>
                  </a:lnTo>
                  <a:lnTo>
                    <a:pt x="1314" y="226"/>
                  </a:lnTo>
                  <a:lnTo>
                    <a:pt x="1107" y="338"/>
                  </a:lnTo>
                  <a:lnTo>
                    <a:pt x="920" y="470"/>
                  </a:lnTo>
                  <a:lnTo>
                    <a:pt x="751" y="601"/>
                  </a:lnTo>
                  <a:lnTo>
                    <a:pt x="601" y="751"/>
                  </a:lnTo>
                  <a:lnTo>
                    <a:pt x="451" y="920"/>
                  </a:lnTo>
                  <a:lnTo>
                    <a:pt x="338" y="1108"/>
                  </a:lnTo>
                  <a:lnTo>
                    <a:pt x="225" y="1314"/>
                  </a:lnTo>
                  <a:lnTo>
                    <a:pt x="131" y="1521"/>
                  </a:lnTo>
                  <a:lnTo>
                    <a:pt x="56" y="1746"/>
                  </a:lnTo>
                  <a:lnTo>
                    <a:pt x="19" y="1971"/>
                  </a:lnTo>
                  <a:lnTo>
                    <a:pt x="0" y="2196"/>
                  </a:lnTo>
                  <a:lnTo>
                    <a:pt x="0" y="2440"/>
                  </a:lnTo>
                  <a:lnTo>
                    <a:pt x="19" y="2665"/>
                  </a:lnTo>
                  <a:lnTo>
                    <a:pt x="56" y="2891"/>
                  </a:lnTo>
                  <a:lnTo>
                    <a:pt x="131" y="3116"/>
                  </a:lnTo>
                  <a:lnTo>
                    <a:pt x="207" y="3322"/>
                  </a:lnTo>
                  <a:lnTo>
                    <a:pt x="319" y="3510"/>
                  </a:lnTo>
                  <a:lnTo>
                    <a:pt x="451" y="3698"/>
                  </a:lnTo>
                  <a:lnTo>
                    <a:pt x="582" y="3867"/>
                  </a:lnTo>
                  <a:lnTo>
                    <a:pt x="751" y="4017"/>
                  </a:lnTo>
                  <a:lnTo>
                    <a:pt x="920" y="4167"/>
                  </a:lnTo>
                  <a:lnTo>
                    <a:pt x="1089" y="4298"/>
                  </a:lnTo>
                  <a:lnTo>
                    <a:pt x="1295" y="4392"/>
                  </a:lnTo>
                  <a:lnTo>
                    <a:pt x="1501" y="4486"/>
                  </a:lnTo>
                  <a:lnTo>
                    <a:pt x="1727" y="4561"/>
                  </a:lnTo>
                  <a:lnTo>
                    <a:pt x="1952" y="4598"/>
                  </a:lnTo>
                  <a:lnTo>
                    <a:pt x="2177" y="4636"/>
                  </a:lnTo>
                  <a:lnTo>
                    <a:pt x="2421" y="4636"/>
                  </a:lnTo>
                  <a:lnTo>
                    <a:pt x="2646" y="4598"/>
                  </a:lnTo>
                  <a:lnTo>
                    <a:pt x="2871" y="4561"/>
                  </a:lnTo>
                  <a:lnTo>
                    <a:pt x="3097" y="4486"/>
                  </a:lnTo>
                  <a:lnTo>
                    <a:pt x="3303" y="4411"/>
                  </a:lnTo>
                  <a:lnTo>
                    <a:pt x="3491" y="4298"/>
                  </a:lnTo>
                  <a:lnTo>
                    <a:pt x="3678" y="4186"/>
                  </a:lnTo>
                  <a:lnTo>
                    <a:pt x="3847" y="4035"/>
                  </a:lnTo>
                  <a:lnTo>
                    <a:pt x="4016" y="3885"/>
                  </a:lnTo>
                  <a:lnTo>
                    <a:pt x="4148" y="3716"/>
                  </a:lnTo>
                  <a:lnTo>
                    <a:pt x="4279" y="3529"/>
                  </a:lnTo>
                  <a:lnTo>
                    <a:pt x="4392" y="3322"/>
                  </a:lnTo>
                  <a:lnTo>
                    <a:pt x="4467" y="3116"/>
                  </a:lnTo>
                  <a:lnTo>
                    <a:pt x="4542" y="2909"/>
                  </a:lnTo>
                  <a:lnTo>
                    <a:pt x="4579" y="2665"/>
                  </a:lnTo>
                  <a:lnTo>
                    <a:pt x="4617" y="2440"/>
                  </a:lnTo>
                  <a:lnTo>
                    <a:pt x="4617" y="2196"/>
                  </a:lnTo>
                  <a:lnTo>
                    <a:pt x="4598" y="1971"/>
                  </a:lnTo>
                  <a:lnTo>
                    <a:pt x="4542" y="1746"/>
                  </a:lnTo>
                  <a:lnTo>
                    <a:pt x="4485" y="1539"/>
                  </a:lnTo>
                  <a:lnTo>
                    <a:pt x="4392" y="1314"/>
                  </a:lnTo>
                  <a:lnTo>
                    <a:pt x="4279" y="1127"/>
                  </a:lnTo>
                  <a:lnTo>
                    <a:pt x="4166" y="939"/>
                  </a:lnTo>
                  <a:lnTo>
                    <a:pt x="4016" y="770"/>
                  </a:lnTo>
                  <a:lnTo>
                    <a:pt x="3866" y="620"/>
                  </a:lnTo>
                  <a:lnTo>
                    <a:pt x="3697" y="470"/>
                  </a:lnTo>
                  <a:lnTo>
                    <a:pt x="3509" y="338"/>
                  </a:lnTo>
                  <a:lnTo>
                    <a:pt x="3303" y="245"/>
                  </a:lnTo>
                  <a:lnTo>
                    <a:pt x="3097" y="151"/>
                  </a:lnTo>
                  <a:lnTo>
                    <a:pt x="2890" y="76"/>
                  </a:lnTo>
                  <a:lnTo>
                    <a:pt x="2665" y="38"/>
                  </a:lnTo>
                  <a:lnTo>
                    <a:pt x="2421" y="19"/>
                  </a:lnTo>
                  <a:lnTo>
                    <a:pt x="2177"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5"/>
            <p:cNvSpPr/>
            <p:nvPr/>
          </p:nvSpPr>
          <p:spPr>
            <a:xfrm>
              <a:off x="2991975" y="4668025"/>
              <a:ext cx="109350" cy="239750"/>
            </a:xfrm>
            <a:custGeom>
              <a:avLst/>
              <a:gdLst/>
              <a:ahLst/>
              <a:cxnLst/>
              <a:rect l="l" t="t" r="r" b="b"/>
              <a:pathLst>
                <a:path w="4374" h="9590" extrusionOk="0">
                  <a:moveTo>
                    <a:pt x="2328" y="0"/>
                  </a:moveTo>
                  <a:lnTo>
                    <a:pt x="1" y="9365"/>
                  </a:lnTo>
                  <a:lnTo>
                    <a:pt x="4373" y="9590"/>
                  </a:lnTo>
                  <a:lnTo>
                    <a:pt x="2328"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
            <p:cNvSpPr/>
            <p:nvPr/>
          </p:nvSpPr>
          <p:spPr>
            <a:xfrm>
              <a:off x="4132050" y="4774050"/>
              <a:ext cx="135150" cy="135150"/>
            </a:xfrm>
            <a:custGeom>
              <a:avLst/>
              <a:gdLst/>
              <a:ahLst/>
              <a:cxnLst/>
              <a:rect l="l" t="t" r="r" b="b"/>
              <a:pathLst>
                <a:path w="5406" h="5406" extrusionOk="0">
                  <a:moveTo>
                    <a:pt x="2572" y="0"/>
                  </a:moveTo>
                  <a:lnTo>
                    <a:pt x="2290" y="19"/>
                  </a:lnTo>
                  <a:lnTo>
                    <a:pt x="2028" y="75"/>
                  </a:lnTo>
                  <a:lnTo>
                    <a:pt x="1784" y="150"/>
                  </a:lnTo>
                  <a:lnTo>
                    <a:pt x="1540" y="263"/>
                  </a:lnTo>
                  <a:lnTo>
                    <a:pt x="1315" y="376"/>
                  </a:lnTo>
                  <a:lnTo>
                    <a:pt x="1089" y="526"/>
                  </a:lnTo>
                  <a:lnTo>
                    <a:pt x="883" y="695"/>
                  </a:lnTo>
                  <a:lnTo>
                    <a:pt x="714" y="864"/>
                  </a:lnTo>
                  <a:lnTo>
                    <a:pt x="545" y="1070"/>
                  </a:lnTo>
                  <a:lnTo>
                    <a:pt x="395" y="1295"/>
                  </a:lnTo>
                  <a:lnTo>
                    <a:pt x="264" y="1520"/>
                  </a:lnTo>
                  <a:lnTo>
                    <a:pt x="170" y="1764"/>
                  </a:lnTo>
                  <a:lnTo>
                    <a:pt x="76" y="2027"/>
                  </a:lnTo>
                  <a:lnTo>
                    <a:pt x="20" y="2290"/>
                  </a:lnTo>
                  <a:lnTo>
                    <a:pt x="1" y="2553"/>
                  </a:lnTo>
                  <a:lnTo>
                    <a:pt x="1" y="2834"/>
                  </a:lnTo>
                  <a:lnTo>
                    <a:pt x="20" y="3116"/>
                  </a:lnTo>
                  <a:lnTo>
                    <a:pt x="76" y="3378"/>
                  </a:lnTo>
                  <a:lnTo>
                    <a:pt x="151" y="3622"/>
                  </a:lnTo>
                  <a:lnTo>
                    <a:pt x="264" y="3866"/>
                  </a:lnTo>
                  <a:lnTo>
                    <a:pt x="376" y="4092"/>
                  </a:lnTo>
                  <a:lnTo>
                    <a:pt x="526" y="4317"/>
                  </a:lnTo>
                  <a:lnTo>
                    <a:pt x="695" y="4504"/>
                  </a:lnTo>
                  <a:lnTo>
                    <a:pt x="883" y="4692"/>
                  </a:lnTo>
                  <a:lnTo>
                    <a:pt x="1071" y="4861"/>
                  </a:lnTo>
                  <a:lnTo>
                    <a:pt x="1296" y="5011"/>
                  </a:lnTo>
                  <a:lnTo>
                    <a:pt x="1521" y="5142"/>
                  </a:lnTo>
                  <a:lnTo>
                    <a:pt x="1765" y="5236"/>
                  </a:lnTo>
                  <a:lnTo>
                    <a:pt x="2028" y="5311"/>
                  </a:lnTo>
                  <a:lnTo>
                    <a:pt x="2290" y="5368"/>
                  </a:lnTo>
                  <a:lnTo>
                    <a:pt x="2572" y="5405"/>
                  </a:lnTo>
                  <a:lnTo>
                    <a:pt x="2835" y="5405"/>
                  </a:lnTo>
                  <a:lnTo>
                    <a:pt x="3116" y="5368"/>
                  </a:lnTo>
                  <a:lnTo>
                    <a:pt x="3379" y="5330"/>
                  </a:lnTo>
                  <a:lnTo>
                    <a:pt x="3623" y="5236"/>
                  </a:lnTo>
                  <a:lnTo>
                    <a:pt x="3867" y="5142"/>
                  </a:lnTo>
                  <a:lnTo>
                    <a:pt x="4092" y="5011"/>
                  </a:lnTo>
                  <a:lnTo>
                    <a:pt x="4317" y="4880"/>
                  </a:lnTo>
                  <a:lnTo>
                    <a:pt x="4524" y="4711"/>
                  </a:lnTo>
                  <a:lnTo>
                    <a:pt x="4693" y="4523"/>
                  </a:lnTo>
                  <a:lnTo>
                    <a:pt x="4862" y="4335"/>
                  </a:lnTo>
                  <a:lnTo>
                    <a:pt x="5012" y="4110"/>
                  </a:lnTo>
                  <a:lnTo>
                    <a:pt x="5143" y="3885"/>
                  </a:lnTo>
                  <a:lnTo>
                    <a:pt x="5237" y="3641"/>
                  </a:lnTo>
                  <a:lnTo>
                    <a:pt x="5331" y="3378"/>
                  </a:lnTo>
                  <a:lnTo>
                    <a:pt x="5387" y="3116"/>
                  </a:lnTo>
                  <a:lnTo>
                    <a:pt x="5406" y="2834"/>
                  </a:lnTo>
                  <a:lnTo>
                    <a:pt x="5406" y="2571"/>
                  </a:lnTo>
                  <a:lnTo>
                    <a:pt x="5387" y="2290"/>
                  </a:lnTo>
                  <a:lnTo>
                    <a:pt x="5331" y="2027"/>
                  </a:lnTo>
                  <a:lnTo>
                    <a:pt x="5256" y="1783"/>
                  </a:lnTo>
                  <a:lnTo>
                    <a:pt x="5143" y="1539"/>
                  </a:lnTo>
                  <a:lnTo>
                    <a:pt x="5030" y="1295"/>
                  </a:lnTo>
                  <a:lnTo>
                    <a:pt x="4880" y="1089"/>
                  </a:lnTo>
                  <a:lnTo>
                    <a:pt x="4711" y="882"/>
                  </a:lnTo>
                  <a:lnTo>
                    <a:pt x="4524" y="695"/>
                  </a:lnTo>
                  <a:lnTo>
                    <a:pt x="4336" y="545"/>
                  </a:lnTo>
                  <a:lnTo>
                    <a:pt x="4111" y="394"/>
                  </a:lnTo>
                  <a:lnTo>
                    <a:pt x="3886" y="263"/>
                  </a:lnTo>
                  <a:lnTo>
                    <a:pt x="3642" y="150"/>
                  </a:lnTo>
                  <a:lnTo>
                    <a:pt x="3379" y="75"/>
                  </a:lnTo>
                  <a:lnTo>
                    <a:pt x="3116" y="19"/>
                  </a:lnTo>
                  <a:lnTo>
                    <a:pt x="28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5"/>
            <p:cNvSpPr/>
            <p:nvPr/>
          </p:nvSpPr>
          <p:spPr>
            <a:xfrm>
              <a:off x="4123625" y="4854750"/>
              <a:ext cx="128575" cy="281050"/>
            </a:xfrm>
            <a:custGeom>
              <a:avLst/>
              <a:gdLst/>
              <a:ahLst/>
              <a:cxnLst/>
              <a:rect l="l" t="t" r="r" b="b"/>
              <a:pathLst>
                <a:path w="5143" h="11242" extrusionOk="0">
                  <a:moveTo>
                    <a:pt x="2740" y="0"/>
                  </a:moveTo>
                  <a:lnTo>
                    <a:pt x="0" y="10979"/>
                  </a:lnTo>
                  <a:lnTo>
                    <a:pt x="5142" y="11242"/>
                  </a:lnTo>
                  <a:lnTo>
                    <a:pt x="5142" y="11242"/>
                  </a:lnTo>
                  <a:lnTo>
                    <a:pt x="274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5"/>
            <p:cNvSpPr/>
            <p:nvPr/>
          </p:nvSpPr>
          <p:spPr>
            <a:xfrm>
              <a:off x="3711225" y="4287975"/>
              <a:ext cx="116850" cy="116850"/>
            </a:xfrm>
            <a:custGeom>
              <a:avLst/>
              <a:gdLst/>
              <a:ahLst/>
              <a:cxnLst/>
              <a:rect l="l" t="t" r="r" b="b"/>
              <a:pathLst>
                <a:path w="4674" h="4674" extrusionOk="0">
                  <a:moveTo>
                    <a:pt x="2346" y="1"/>
                  </a:moveTo>
                  <a:lnTo>
                    <a:pt x="2102" y="20"/>
                  </a:lnTo>
                  <a:lnTo>
                    <a:pt x="1877" y="38"/>
                  </a:lnTo>
                  <a:lnTo>
                    <a:pt x="1652" y="95"/>
                  </a:lnTo>
                  <a:lnTo>
                    <a:pt x="1445" y="170"/>
                  </a:lnTo>
                  <a:lnTo>
                    <a:pt x="1239" y="282"/>
                  </a:lnTo>
                  <a:lnTo>
                    <a:pt x="1032" y="395"/>
                  </a:lnTo>
                  <a:lnTo>
                    <a:pt x="863" y="526"/>
                  </a:lnTo>
                  <a:lnTo>
                    <a:pt x="694" y="677"/>
                  </a:lnTo>
                  <a:lnTo>
                    <a:pt x="544" y="827"/>
                  </a:lnTo>
                  <a:lnTo>
                    <a:pt x="394" y="1014"/>
                  </a:lnTo>
                  <a:lnTo>
                    <a:pt x="282" y="1202"/>
                  </a:lnTo>
                  <a:lnTo>
                    <a:pt x="188" y="1408"/>
                  </a:lnTo>
                  <a:lnTo>
                    <a:pt x="94" y="1615"/>
                  </a:lnTo>
                  <a:lnTo>
                    <a:pt x="38" y="1840"/>
                  </a:lnTo>
                  <a:lnTo>
                    <a:pt x="0" y="2084"/>
                  </a:lnTo>
                  <a:lnTo>
                    <a:pt x="0" y="2309"/>
                  </a:lnTo>
                  <a:lnTo>
                    <a:pt x="0" y="2553"/>
                  </a:lnTo>
                  <a:lnTo>
                    <a:pt x="38" y="2797"/>
                  </a:lnTo>
                  <a:lnTo>
                    <a:pt x="94" y="3022"/>
                  </a:lnTo>
                  <a:lnTo>
                    <a:pt x="169" y="3229"/>
                  </a:lnTo>
                  <a:lnTo>
                    <a:pt x="263" y="3435"/>
                  </a:lnTo>
                  <a:lnTo>
                    <a:pt x="375" y="3623"/>
                  </a:lnTo>
                  <a:lnTo>
                    <a:pt x="507" y="3811"/>
                  </a:lnTo>
                  <a:lnTo>
                    <a:pt x="657" y="3980"/>
                  </a:lnTo>
                  <a:lnTo>
                    <a:pt x="826" y="4130"/>
                  </a:lnTo>
                  <a:lnTo>
                    <a:pt x="1014" y="4261"/>
                  </a:lnTo>
                  <a:lnTo>
                    <a:pt x="1201" y="4374"/>
                  </a:lnTo>
                  <a:lnTo>
                    <a:pt x="1408" y="4486"/>
                  </a:lnTo>
                  <a:lnTo>
                    <a:pt x="1614" y="4561"/>
                  </a:lnTo>
                  <a:lnTo>
                    <a:pt x="1839" y="4618"/>
                  </a:lnTo>
                  <a:lnTo>
                    <a:pt x="2064" y="4655"/>
                  </a:lnTo>
                  <a:lnTo>
                    <a:pt x="2308" y="4674"/>
                  </a:lnTo>
                  <a:lnTo>
                    <a:pt x="2552" y="4655"/>
                  </a:lnTo>
                  <a:lnTo>
                    <a:pt x="2778" y="4636"/>
                  </a:lnTo>
                  <a:lnTo>
                    <a:pt x="3003" y="4580"/>
                  </a:lnTo>
                  <a:lnTo>
                    <a:pt x="3228" y="4505"/>
                  </a:lnTo>
                  <a:lnTo>
                    <a:pt x="3434" y="4392"/>
                  </a:lnTo>
                  <a:lnTo>
                    <a:pt x="3622" y="4280"/>
                  </a:lnTo>
                  <a:lnTo>
                    <a:pt x="3791" y="4148"/>
                  </a:lnTo>
                  <a:lnTo>
                    <a:pt x="3960" y="3998"/>
                  </a:lnTo>
                  <a:lnTo>
                    <a:pt x="4110" y="3829"/>
                  </a:lnTo>
                  <a:lnTo>
                    <a:pt x="4260" y="3660"/>
                  </a:lnTo>
                  <a:lnTo>
                    <a:pt x="4373" y="3473"/>
                  </a:lnTo>
                  <a:lnTo>
                    <a:pt x="4467" y="3266"/>
                  </a:lnTo>
                  <a:lnTo>
                    <a:pt x="4560" y="3041"/>
                  </a:lnTo>
                  <a:lnTo>
                    <a:pt x="4617" y="2835"/>
                  </a:lnTo>
                  <a:lnTo>
                    <a:pt x="4654" y="2591"/>
                  </a:lnTo>
                  <a:lnTo>
                    <a:pt x="4673" y="2366"/>
                  </a:lnTo>
                  <a:lnTo>
                    <a:pt x="4654" y="2122"/>
                  </a:lnTo>
                  <a:lnTo>
                    <a:pt x="4617" y="1878"/>
                  </a:lnTo>
                  <a:lnTo>
                    <a:pt x="4560" y="1652"/>
                  </a:lnTo>
                  <a:lnTo>
                    <a:pt x="4485" y="1446"/>
                  </a:lnTo>
                  <a:lnTo>
                    <a:pt x="4392" y="1240"/>
                  </a:lnTo>
                  <a:lnTo>
                    <a:pt x="4279" y="1052"/>
                  </a:lnTo>
                  <a:lnTo>
                    <a:pt x="4148" y="864"/>
                  </a:lnTo>
                  <a:lnTo>
                    <a:pt x="3997" y="695"/>
                  </a:lnTo>
                  <a:lnTo>
                    <a:pt x="3829" y="545"/>
                  </a:lnTo>
                  <a:lnTo>
                    <a:pt x="3660" y="414"/>
                  </a:lnTo>
                  <a:lnTo>
                    <a:pt x="3453" y="301"/>
                  </a:lnTo>
                  <a:lnTo>
                    <a:pt x="3247" y="189"/>
                  </a:lnTo>
                  <a:lnTo>
                    <a:pt x="3040" y="114"/>
                  </a:lnTo>
                  <a:lnTo>
                    <a:pt x="2815" y="57"/>
                  </a:lnTo>
                  <a:lnTo>
                    <a:pt x="2590" y="20"/>
                  </a:lnTo>
                  <a:lnTo>
                    <a:pt x="234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5"/>
            <p:cNvSpPr/>
            <p:nvPr/>
          </p:nvSpPr>
          <p:spPr>
            <a:xfrm>
              <a:off x="3714975" y="4357900"/>
              <a:ext cx="110750" cy="240225"/>
            </a:xfrm>
            <a:custGeom>
              <a:avLst/>
              <a:gdLst/>
              <a:ahLst/>
              <a:cxnLst/>
              <a:rect l="l" t="t" r="r" b="b"/>
              <a:pathLst>
                <a:path w="4430" h="9609" extrusionOk="0">
                  <a:moveTo>
                    <a:pt x="1933" y="0"/>
                  </a:moveTo>
                  <a:lnTo>
                    <a:pt x="0" y="9571"/>
                  </a:lnTo>
                  <a:lnTo>
                    <a:pt x="4429" y="9609"/>
                  </a:lnTo>
                  <a:lnTo>
                    <a:pt x="193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5"/>
            <p:cNvSpPr/>
            <p:nvPr/>
          </p:nvSpPr>
          <p:spPr>
            <a:xfrm>
              <a:off x="3946275" y="4511300"/>
              <a:ext cx="116850" cy="116850"/>
            </a:xfrm>
            <a:custGeom>
              <a:avLst/>
              <a:gdLst/>
              <a:ahLst/>
              <a:cxnLst/>
              <a:rect l="l" t="t" r="r" b="b"/>
              <a:pathLst>
                <a:path w="4674" h="4674" extrusionOk="0">
                  <a:moveTo>
                    <a:pt x="2102" y="1"/>
                  </a:moveTo>
                  <a:lnTo>
                    <a:pt x="1877" y="38"/>
                  </a:lnTo>
                  <a:lnTo>
                    <a:pt x="1652" y="95"/>
                  </a:lnTo>
                  <a:lnTo>
                    <a:pt x="1445" y="170"/>
                  </a:lnTo>
                  <a:lnTo>
                    <a:pt x="1239" y="264"/>
                  </a:lnTo>
                  <a:lnTo>
                    <a:pt x="1032" y="376"/>
                  </a:lnTo>
                  <a:lnTo>
                    <a:pt x="864" y="508"/>
                  </a:lnTo>
                  <a:lnTo>
                    <a:pt x="695" y="658"/>
                  </a:lnTo>
                  <a:lnTo>
                    <a:pt x="544" y="827"/>
                  </a:lnTo>
                  <a:lnTo>
                    <a:pt x="413" y="1014"/>
                  </a:lnTo>
                  <a:lnTo>
                    <a:pt x="282" y="1202"/>
                  </a:lnTo>
                  <a:lnTo>
                    <a:pt x="188" y="1408"/>
                  </a:lnTo>
                  <a:lnTo>
                    <a:pt x="113" y="1615"/>
                  </a:lnTo>
                  <a:lnTo>
                    <a:pt x="38" y="1840"/>
                  </a:lnTo>
                  <a:lnTo>
                    <a:pt x="0" y="2065"/>
                  </a:lnTo>
                  <a:lnTo>
                    <a:pt x="0" y="2309"/>
                  </a:lnTo>
                  <a:lnTo>
                    <a:pt x="0" y="2553"/>
                  </a:lnTo>
                  <a:lnTo>
                    <a:pt x="38" y="2778"/>
                  </a:lnTo>
                  <a:lnTo>
                    <a:pt x="94" y="3004"/>
                  </a:lnTo>
                  <a:lnTo>
                    <a:pt x="169" y="3229"/>
                  </a:lnTo>
                  <a:lnTo>
                    <a:pt x="263" y="3417"/>
                  </a:lnTo>
                  <a:lnTo>
                    <a:pt x="376" y="3623"/>
                  </a:lnTo>
                  <a:lnTo>
                    <a:pt x="507" y="3792"/>
                  </a:lnTo>
                  <a:lnTo>
                    <a:pt x="657" y="3961"/>
                  </a:lnTo>
                  <a:lnTo>
                    <a:pt x="826" y="4111"/>
                  </a:lnTo>
                  <a:lnTo>
                    <a:pt x="1014" y="4261"/>
                  </a:lnTo>
                  <a:lnTo>
                    <a:pt x="1201" y="4374"/>
                  </a:lnTo>
                  <a:lnTo>
                    <a:pt x="1408" y="4467"/>
                  </a:lnTo>
                  <a:lnTo>
                    <a:pt x="1614" y="4561"/>
                  </a:lnTo>
                  <a:lnTo>
                    <a:pt x="1839" y="4618"/>
                  </a:lnTo>
                  <a:lnTo>
                    <a:pt x="2065" y="4655"/>
                  </a:lnTo>
                  <a:lnTo>
                    <a:pt x="2309" y="4674"/>
                  </a:lnTo>
                  <a:lnTo>
                    <a:pt x="2553" y="4655"/>
                  </a:lnTo>
                  <a:lnTo>
                    <a:pt x="2778" y="4618"/>
                  </a:lnTo>
                  <a:lnTo>
                    <a:pt x="3003" y="4561"/>
                  </a:lnTo>
                  <a:lnTo>
                    <a:pt x="3228" y="4486"/>
                  </a:lnTo>
                  <a:lnTo>
                    <a:pt x="3435" y="4392"/>
                  </a:lnTo>
                  <a:lnTo>
                    <a:pt x="3622" y="4280"/>
                  </a:lnTo>
                  <a:lnTo>
                    <a:pt x="3810" y="4148"/>
                  </a:lnTo>
                  <a:lnTo>
                    <a:pt x="3960" y="3998"/>
                  </a:lnTo>
                  <a:lnTo>
                    <a:pt x="4129" y="3829"/>
                  </a:lnTo>
                  <a:lnTo>
                    <a:pt x="4260" y="3660"/>
                  </a:lnTo>
                  <a:lnTo>
                    <a:pt x="4373" y="3454"/>
                  </a:lnTo>
                  <a:lnTo>
                    <a:pt x="4467" y="3248"/>
                  </a:lnTo>
                  <a:lnTo>
                    <a:pt x="4561" y="3041"/>
                  </a:lnTo>
                  <a:lnTo>
                    <a:pt x="4617" y="2816"/>
                  </a:lnTo>
                  <a:lnTo>
                    <a:pt x="4654" y="2591"/>
                  </a:lnTo>
                  <a:lnTo>
                    <a:pt x="4673" y="2347"/>
                  </a:lnTo>
                  <a:lnTo>
                    <a:pt x="4654" y="2103"/>
                  </a:lnTo>
                  <a:lnTo>
                    <a:pt x="4617" y="1878"/>
                  </a:lnTo>
                  <a:lnTo>
                    <a:pt x="4561" y="1652"/>
                  </a:lnTo>
                  <a:lnTo>
                    <a:pt x="4486" y="1446"/>
                  </a:lnTo>
                  <a:lnTo>
                    <a:pt x="4392" y="1240"/>
                  </a:lnTo>
                  <a:lnTo>
                    <a:pt x="4279" y="1033"/>
                  </a:lnTo>
                  <a:lnTo>
                    <a:pt x="4148" y="864"/>
                  </a:lnTo>
                  <a:lnTo>
                    <a:pt x="3998" y="695"/>
                  </a:lnTo>
                  <a:lnTo>
                    <a:pt x="3829" y="545"/>
                  </a:lnTo>
                  <a:lnTo>
                    <a:pt x="3660" y="395"/>
                  </a:lnTo>
                  <a:lnTo>
                    <a:pt x="3453" y="282"/>
                  </a:lnTo>
                  <a:lnTo>
                    <a:pt x="3266" y="189"/>
                  </a:lnTo>
                  <a:lnTo>
                    <a:pt x="3040" y="95"/>
                  </a:lnTo>
                  <a:lnTo>
                    <a:pt x="2815" y="38"/>
                  </a:lnTo>
                  <a:lnTo>
                    <a:pt x="259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5"/>
            <p:cNvSpPr/>
            <p:nvPr/>
          </p:nvSpPr>
          <p:spPr>
            <a:xfrm>
              <a:off x="3950025" y="4581225"/>
              <a:ext cx="110750" cy="239775"/>
            </a:xfrm>
            <a:custGeom>
              <a:avLst/>
              <a:gdLst/>
              <a:ahLst/>
              <a:cxnLst/>
              <a:rect l="l" t="t" r="r" b="b"/>
              <a:pathLst>
                <a:path w="4430" h="9591" extrusionOk="0">
                  <a:moveTo>
                    <a:pt x="1952" y="0"/>
                  </a:moveTo>
                  <a:lnTo>
                    <a:pt x="0" y="9552"/>
                  </a:lnTo>
                  <a:lnTo>
                    <a:pt x="4429" y="9590"/>
                  </a:lnTo>
                  <a:lnTo>
                    <a:pt x="195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5"/>
            <p:cNvSpPr/>
            <p:nvPr/>
          </p:nvSpPr>
          <p:spPr>
            <a:xfrm>
              <a:off x="3285675" y="4507550"/>
              <a:ext cx="116850" cy="116850"/>
            </a:xfrm>
            <a:custGeom>
              <a:avLst/>
              <a:gdLst/>
              <a:ahLst/>
              <a:cxnLst/>
              <a:rect l="l" t="t" r="r" b="b"/>
              <a:pathLst>
                <a:path w="4674" h="4674" extrusionOk="0">
                  <a:moveTo>
                    <a:pt x="2121" y="1"/>
                  </a:moveTo>
                  <a:lnTo>
                    <a:pt x="1896" y="38"/>
                  </a:lnTo>
                  <a:lnTo>
                    <a:pt x="1671" y="95"/>
                  </a:lnTo>
                  <a:lnTo>
                    <a:pt x="1446" y="170"/>
                  </a:lnTo>
                  <a:lnTo>
                    <a:pt x="1239" y="264"/>
                  </a:lnTo>
                  <a:lnTo>
                    <a:pt x="1052" y="376"/>
                  </a:lnTo>
                  <a:lnTo>
                    <a:pt x="864" y="508"/>
                  </a:lnTo>
                  <a:lnTo>
                    <a:pt x="695" y="658"/>
                  </a:lnTo>
                  <a:lnTo>
                    <a:pt x="545" y="827"/>
                  </a:lnTo>
                  <a:lnTo>
                    <a:pt x="413" y="1014"/>
                  </a:lnTo>
                  <a:lnTo>
                    <a:pt x="301" y="1202"/>
                  </a:lnTo>
                  <a:lnTo>
                    <a:pt x="188" y="1408"/>
                  </a:lnTo>
                  <a:lnTo>
                    <a:pt x="113" y="1615"/>
                  </a:lnTo>
                  <a:lnTo>
                    <a:pt x="57" y="1840"/>
                  </a:lnTo>
                  <a:lnTo>
                    <a:pt x="19" y="2065"/>
                  </a:lnTo>
                  <a:lnTo>
                    <a:pt x="1" y="2309"/>
                  </a:lnTo>
                  <a:lnTo>
                    <a:pt x="19" y="2553"/>
                  </a:lnTo>
                  <a:lnTo>
                    <a:pt x="38" y="2778"/>
                  </a:lnTo>
                  <a:lnTo>
                    <a:pt x="94" y="3004"/>
                  </a:lnTo>
                  <a:lnTo>
                    <a:pt x="188" y="3229"/>
                  </a:lnTo>
                  <a:lnTo>
                    <a:pt x="282" y="3435"/>
                  </a:lnTo>
                  <a:lnTo>
                    <a:pt x="395" y="3623"/>
                  </a:lnTo>
                  <a:lnTo>
                    <a:pt x="526" y="3810"/>
                  </a:lnTo>
                  <a:lnTo>
                    <a:pt x="676" y="3961"/>
                  </a:lnTo>
                  <a:lnTo>
                    <a:pt x="845" y="4130"/>
                  </a:lnTo>
                  <a:lnTo>
                    <a:pt x="1014" y="4261"/>
                  </a:lnTo>
                  <a:lnTo>
                    <a:pt x="1202" y="4373"/>
                  </a:lnTo>
                  <a:lnTo>
                    <a:pt x="1408" y="4486"/>
                  </a:lnTo>
                  <a:lnTo>
                    <a:pt x="1633" y="4561"/>
                  </a:lnTo>
                  <a:lnTo>
                    <a:pt x="1859" y="4617"/>
                  </a:lnTo>
                  <a:lnTo>
                    <a:pt x="2084" y="4655"/>
                  </a:lnTo>
                  <a:lnTo>
                    <a:pt x="2328" y="4674"/>
                  </a:lnTo>
                  <a:lnTo>
                    <a:pt x="2553" y="4655"/>
                  </a:lnTo>
                  <a:lnTo>
                    <a:pt x="2797" y="4617"/>
                  </a:lnTo>
                  <a:lnTo>
                    <a:pt x="3022" y="4561"/>
                  </a:lnTo>
                  <a:lnTo>
                    <a:pt x="3229" y="4486"/>
                  </a:lnTo>
                  <a:lnTo>
                    <a:pt x="3435" y="4392"/>
                  </a:lnTo>
                  <a:lnTo>
                    <a:pt x="3623" y="4280"/>
                  </a:lnTo>
                  <a:lnTo>
                    <a:pt x="3810" y="4148"/>
                  </a:lnTo>
                  <a:lnTo>
                    <a:pt x="3979" y="3998"/>
                  </a:lnTo>
                  <a:lnTo>
                    <a:pt x="4129" y="3829"/>
                  </a:lnTo>
                  <a:lnTo>
                    <a:pt x="4261" y="3660"/>
                  </a:lnTo>
                  <a:lnTo>
                    <a:pt x="4392" y="3454"/>
                  </a:lnTo>
                  <a:lnTo>
                    <a:pt x="4486" y="3266"/>
                  </a:lnTo>
                  <a:lnTo>
                    <a:pt x="4561" y="3041"/>
                  </a:lnTo>
                  <a:lnTo>
                    <a:pt x="4617" y="2816"/>
                  </a:lnTo>
                  <a:lnTo>
                    <a:pt x="4655" y="2591"/>
                  </a:lnTo>
                  <a:lnTo>
                    <a:pt x="4674" y="2347"/>
                  </a:lnTo>
                  <a:lnTo>
                    <a:pt x="4674" y="2103"/>
                  </a:lnTo>
                  <a:lnTo>
                    <a:pt x="4636" y="1877"/>
                  </a:lnTo>
                  <a:lnTo>
                    <a:pt x="4580" y="1652"/>
                  </a:lnTo>
                  <a:lnTo>
                    <a:pt x="4505" y="1446"/>
                  </a:lnTo>
                  <a:lnTo>
                    <a:pt x="4411" y="1239"/>
                  </a:lnTo>
                  <a:lnTo>
                    <a:pt x="4279" y="1033"/>
                  </a:lnTo>
                  <a:lnTo>
                    <a:pt x="4148" y="864"/>
                  </a:lnTo>
                  <a:lnTo>
                    <a:pt x="3998" y="695"/>
                  </a:lnTo>
                  <a:lnTo>
                    <a:pt x="3848" y="545"/>
                  </a:lnTo>
                  <a:lnTo>
                    <a:pt x="3660" y="414"/>
                  </a:lnTo>
                  <a:lnTo>
                    <a:pt x="3472" y="282"/>
                  </a:lnTo>
                  <a:lnTo>
                    <a:pt x="3266" y="188"/>
                  </a:lnTo>
                  <a:lnTo>
                    <a:pt x="3060" y="113"/>
                  </a:lnTo>
                  <a:lnTo>
                    <a:pt x="2834" y="38"/>
                  </a:lnTo>
                  <a:lnTo>
                    <a:pt x="259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5"/>
            <p:cNvSpPr/>
            <p:nvPr/>
          </p:nvSpPr>
          <p:spPr>
            <a:xfrm>
              <a:off x="3289425" y="4577475"/>
              <a:ext cx="111225" cy="240225"/>
            </a:xfrm>
            <a:custGeom>
              <a:avLst/>
              <a:gdLst/>
              <a:ahLst/>
              <a:cxnLst/>
              <a:rect l="l" t="t" r="r" b="b"/>
              <a:pathLst>
                <a:path w="4449" h="9609" extrusionOk="0">
                  <a:moveTo>
                    <a:pt x="1953" y="0"/>
                  </a:moveTo>
                  <a:lnTo>
                    <a:pt x="1" y="9571"/>
                  </a:lnTo>
                  <a:lnTo>
                    <a:pt x="4448" y="9609"/>
                  </a:lnTo>
                  <a:lnTo>
                    <a:pt x="195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5"/>
            <p:cNvSpPr/>
            <p:nvPr/>
          </p:nvSpPr>
          <p:spPr>
            <a:xfrm>
              <a:off x="3136475" y="5013800"/>
              <a:ext cx="159075" cy="165625"/>
            </a:xfrm>
            <a:custGeom>
              <a:avLst/>
              <a:gdLst/>
              <a:ahLst/>
              <a:cxnLst/>
              <a:rect l="l" t="t" r="r" b="b"/>
              <a:pathLst>
                <a:path w="6363" h="6625" extrusionOk="0">
                  <a:moveTo>
                    <a:pt x="2741" y="0"/>
                  </a:moveTo>
                  <a:lnTo>
                    <a:pt x="76" y="1145"/>
                  </a:lnTo>
                  <a:lnTo>
                    <a:pt x="1" y="4692"/>
                  </a:lnTo>
                  <a:lnTo>
                    <a:pt x="2741" y="6625"/>
                  </a:lnTo>
                  <a:lnTo>
                    <a:pt x="6363" y="5330"/>
                  </a:lnTo>
                  <a:lnTo>
                    <a:pt x="6288" y="1464"/>
                  </a:lnTo>
                  <a:lnTo>
                    <a:pt x="2741"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5"/>
            <p:cNvSpPr/>
            <p:nvPr/>
          </p:nvSpPr>
          <p:spPr>
            <a:xfrm>
              <a:off x="3204975" y="5050375"/>
              <a:ext cx="90575" cy="129050"/>
            </a:xfrm>
            <a:custGeom>
              <a:avLst/>
              <a:gdLst/>
              <a:ahLst/>
              <a:cxnLst/>
              <a:rect l="l" t="t" r="r" b="b"/>
              <a:pathLst>
                <a:path w="3623" h="5162" extrusionOk="0">
                  <a:moveTo>
                    <a:pt x="3548" y="1"/>
                  </a:moveTo>
                  <a:lnTo>
                    <a:pt x="1" y="1446"/>
                  </a:lnTo>
                  <a:lnTo>
                    <a:pt x="1" y="5162"/>
                  </a:lnTo>
                  <a:lnTo>
                    <a:pt x="3623" y="3867"/>
                  </a:lnTo>
                  <a:lnTo>
                    <a:pt x="3548" y="1"/>
                  </a:lnTo>
                  <a:close/>
                </a:path>
              </a:pathLst>
            </a:custGeom>
            <a:solidFill>
              <a:srgbClr val="FDE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
            <p:cNvSpPr/>
            <p:nvPr/>
          </p:nvSpPr>
          <p:spPr>
            <a:xfrm>
              <a:off x="4634075" y="4943425"/>
              <a:ext cx="159550" cy="165625"/>
            </a:xfrm>
            <a:custGeom>
              <a:avLst/>
              <a:gdLst/>
              <a:ahLst/>
              <a:cxnLst/>
              <a:rect l="l" t="t" r="r" b="b"/>
              <a:pathLst>
                <a:path w="6382" h="6625" extrusionOk="0">
                  <a:moveTo>
                    <a:pt x="2740" y="0"/>
                  </a:moveTo>
                  <a:lnTo>
                    <a:pt x="75" y="1126"/>
                  </a:lnTo>
                  <a:lnTo>
                    <a:pt x="0" y="4692"/>
                  </a:lnTo>
                  <a:lnTo>
                    <a:pt x="2740" y="6625"/>
                  </a:lnTo>
                  <a:lnTo>
                    <a:pt x="6381" y="5330"/>
                  </a:lnTo>
                  <a:lnTo>
                    <a:pt x="6287" y="1464"/>
                  </a:lnTo>
                  <a:lnTo>
                    <a:pt x="274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5"/>
            <p:cNvSpPr/>
            <p:nvPr/>
          </p:nvSpPr>
          <p:spPr>
            <a:xfrm>
              <a:off x="4702575" y="4980000"/>
              <a:ext cx="91050" cy="129050"/>
            </a:xfrm>
            <a:custGeom>
              <a:avLst/>
              <a:gdLst/>
              <a:ahLst/>
              <a:cxnLst/>
              <a:rect l="l" t="t" r="r" b="b"/>
              <a:pathLst>
                <a:path w="3642" h="5162" extrusionOk="0">
                  <a:moveTo>
                    <a:pt x="3547" y="1"/>
                  </a:moveTo>
                  <a:lnTo>
                    <a:pt x="0" y="1446"/>
                  </a:lnTo>
                  <a:lnTo>
                    <a:pt x="0" y="5162"/>
                  </a:lnTo>
                  <a:lnTo>
                    <a:pt x="3641" y="3867"/>
                  </a:lnTo>
                  <a:lnTo>
                    <a:pt x="3547" y="1"/>
                  </a:lnTo>
                  <a:close/>
                </a:path>
              </a:pathLst>
            </a:custGeom>
            <a:solidFill>
              <a:srgbClr val="FDED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49" name="Google Shape;249;p5"/>
          <p:cNvGrpSpPr/>
          <p:nvPr/>
        </p:nvGrpSpPr>
        <p:grpSpPr>
          <a:xfrm rot="-1607898">
            <a:off x="5445907" y="3039609"/>
            <a:ext cx="952616" cy="1087378"/>
            <a:chOff x="5625387" y="2108989"/>
            <a:chExt cx="347536" cy="377085"/>
          </a:xfrm>
        </p:grpSpPr>
        <p:sp>
          <p:nvSpPr>
            <p:cNvPr id="250" name="Google Shape;250;p5"/>
            <p:cNvSpPr/>
            <p:nvPr/>
          </p:nvSpPr>
          <p:spPr>
            <a:xfrm>
              <a:off x="5625387" y="2169130"/>
              <a:ext cx="236459" cy="316944"/>
            </a:xfrm>
            <a:custGeom>
              <a:avLst/>
              <a:gdLst/>
              <a:ahLst/>
              <a:cxnLst/>
              <a:rect l="l" t="t" r="r" b="b"/>
              <a:pathLst>
                <a:path w="7474" h="10018" extrusionOk="0">
                  <a:moveTo>
                    <a:pt x="1292" y="1"/>
                  </a:moveTo>
                  <a:cubicBezTo>
                    <a:pt x="1196" y="1"/>
                    <a:pt x="1101" y="14"/>
                    <a:pt x="1006" y="33"/>
                  </a:cubicBezTo>
                  <a:cubicBezTo>
                    <a:pt x="878" y="65"/>
                    <a:pt x="758" y="109"/>
                    <a:pt x="643" y="179"/>
                  </a:cubicBezTo>
                  <a:cubicBezTo>
                    <a:pt x="255" y="402"/>
                    <a:pt x="1" y="815"/>
                    <a:pt x="1" y="1292"/>
                  </a:cubicBezTo>
                  <a:lnTo>
                    <a:pt x="1" y="8727"/>
                  </a:lnTo>
                  <a:cubicBezTo>
                    <a:pt x="1" y="9026"/>
                    <a:pt x="102" y="9299"/>
                    <a:pt x="274" y="9522"/>
                  </a:cubicBezTo>
                  <a:cubicBezTo>
                    <a:pt x="351" y="9611"/>
                    <a:pt x="440" y="9700"/>
                    <a:pt x="535" y="9770"/>
                  </a:cubicBezTo>
                  <a:cubicBezTo>
                    <a:pt x="745" y="9923"/>
                    <a:pt x="1012" y="10018"/>
                    <a:pt x="1292" y="10018"/>
                  </a:cubicBezTo>
                  <a:lnTo>
                    <a:pt x="6176" y="10018"/>
                  </a:lnTo>
                  <a:cubicBezTo>
                    <a:pt x="6354" y="10018"/>
                    <a:pt x="6520" y="9980"/>
                    <a:pt x="6672" y="9916"/>
                  </a:cubicBezTo>
                  <a:cubicBezTo>
                    <a:pt x="6787" y="9872"/>
                    <a:pt x="6895" y="9808"/>
                    <a:pt x="6990" y="9732"/>
                  </a:cubicBezTo>
                  <a:cubicBezTo>
                    <a:pt x="7251" y="9515"/>
                    <a:pt x="7436" y="9197"/>
                    <a:pt x="7467" y="8841"/>
                  </a:cubicBezTo>
                  <a:cubicBezTo>
                    <a:pt x="7467" y="8803"/>
                    <a:pt x="7474" y="8765"/>
                    <a:pt x="7474" y="8720"/>
                  </a:cubicBezTo>
                  <a:lnTo>
                    <a:pt x="7474" y="1292"/>
                  </a:lnTo>
                  <a:cubicBezTo>
                    <a:pt x="7474" y="580"/>
                    <a:pt x="6895" y="1"/>
                    <a:pt x="6176"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
            <p:cNvSpPr/>
            <p:nvPr/>
          </p:nvSpPr>
          <p:spPr>
            <a:xfrm>
              <a:off x="5625387" y="2169130"/>
              <a:ext cx="221178" cy="316944"/>
            </a:xfrm>
            <a:custGeom>
              <a:avLst/>
              <a:gdLst/>
              <a:ahLst/>
              <a:cxnLst/>
              <a:rect l="l" t="t" r="r" b="b"/>
              <a:pathLst>
                <a:path w="6991" h="10018" extrusionOk="0">
                  <a:moveTo>
                    <a:pt x="1673" y="1203"/>
                  </a:moveTo>
                  <a:lnTo>
                    <a:pt x="3276" y="2806"/>
                  </a:lnTo>
                  <a:lnTo>
                    <a:pt x="1673" y="4408"/>
                  </a:lnTo>
                  <a:lnTo>
                    <a:pt x="71" y="2806"/>
                  </a:lnTo>
                  <a:lnTo>
                    <a:pt x="1673" y="1203"/>
                  </a:lnTo>
                  <a:close/>
                  <a:moveTo>
                    <a:pt x="1673" y="4917"/>
                  </a:moveTo>
                  <a:lnTo>
                    <a:pt x="3276" y="6520"/>
                  </a:lnTo>
                  <a:lnTo>
                    <a:pt x="1673" y="8123"/>
                  </a:lnTo>
                  <a:lnTo>
                    <a:pt x="71" y="6520"/>
                  </a:lnTo>
                  <a:lnTo>
                    <a:pt x="1673" y="4917"/>
                  </a:lnTo>
                  <a:close/>
                  <a:moveTo>
                    <a:pt x="2367" y="1"/>
                  </a:moveTo>
                  <a:lnTo>
                    <a:pt x="1673" y="701"/>
                  </a:lnTo>
                  <a:lnTo>
                    <a:pt x="1006" y="33"/>
                  </a:lnTo>
                  <a:cubicBezTo>
                    <a:pt x="878" y="65"/>
                    <a:pt x="758" y="109"/>
                    <a:pt x="643" y="179"/>
                  </a:cubicBezTo>
                  <a:lnTo>
                    <a:pt x="1419" y="955"/>
                  </a:lnTo>
                  <a:lnTo>
                    <a:pt x="1" y="2367"/>
                  </a:lnTo>
                  <a:lnTo>
                    <a:pt x="1" y="3251"/>
                  </a:lnTo>
                  <a:lnTo>
                    <a:pt x="1419" y="4663"/>
                  </a:lnTo>
                  <a:lnTo>
                    <a:pt x="1" y="6081"/>
                  </a:lnTo>
                  <a:lnTo>
                    <a:pt x="1" y="6959"/>
                  </a:lnTo>
                  <a:lnTo>
                    <a:pt x="1419" y="8377"/>
                  </a:lnTo>
                  <a:lnTo>
                    <a:pt x="274" y="9522"/>
                  </a:lnTo>
                  <a:cubicBezTo>
                    <a:pt x="344" y="9617"/>
                    <a:pt x="433" y="9700"/>
                    <a:pt x="529" y="9770"/>
                  </a:cubicBezTo>
                  <a:lnTo>
                    <a:pt x="1667" y="8631"/>
                  </a:lnTo>
                  <a:lnTo>
                    <a:pt x="3054" y="10018"/>
                  </a:lnTo>
                  <a:lnTo>
                    <a:pt x="3995" y="10018"/>
                  </a:lnTo>
                  <a:lnTo>
                    <a:pt x="5381" y="8631"/>
                  </a:lnTo>
                  <a:lnTo>
                    <a:pt x="6672" y="9916"/>
                  </a:lnTo>
                  <a:cubicBezTo>
                    <a:pt x="6787" y="9872"/>
                    <a:pt x="6895" y="9808"/>
                    <a:pt x="6990" y="9732"/>
                  </a:cubicBezTo>
                  <a:lnTo>
                    <a:pt x="5642" y="8377"/>
                  </a:lnTo>
                  <a:lnTo>
                    <a:pt x="6164" y="7856"/>
                  </a:lnTo>
                  <a:cubicBezTo>
                    <a:pt x="6234" y="7786"/>
                    <a:pt x="6234" y="7671"/>
                    <a:pt x="6164" y="7601"/>
                  </a:cubicBezTo>
                  <a:cubicBezTo>
                    <a:pt x="6129" y="7566"/>
                    <a:pt x="6083" y="7549"/>
                    <a:pt x="6036" y="7549"/>
                  </a:cubicBezTo>
                  <a:cubicBezTo>
                    <a:pt x="5990" y="7549"/>
                    <a:pt x="5944" y="7566"/>
                    <a:pt x="5909" y="7601"/>
                  </a:cubicBezTo>
                  <a:lnTo>
                    <a:pt x="5388" y="8123"/>
                  </a:lnTo>
                  <a:lnTo>
                    <a:pt x="4720" y="7455"/>
                  </a:lnTo>
                  <a:cubicBezTo>
                    <a:pt x="4685" y="7420"/>
                    <a:pt x="4639" y="7402"/>
                    <a:pt x="4593" y="7402"/>
                  </a:cubicBezTo>
                  <a:cubicBezTo>
                    <a:pt x="4547" y="7402"/>
                    <a:pt x="4500" y="7420"/>
                    <a:pt x="4465" y="7455"/>
                  </a:cubicBezTo>
                  <a:cubicBezTo>
                    <a:pt x="4396" y="7525"/>
                    <a:pt x="4396" y="7639"/>
                    <a:pt x="4465" y="7709"/>
                  </a:cubicBezTo>
                  <a:lnTo>
                    <a:pt x="5133" y="8377"/>
                  </a:lnTo>
                  <a:lnTo>
                    <a:pt x="3531" y="9980"/>
                  </a:lnTo>
                  <a:lnTo>
                    <a:pt x="1928" y="8377"/>
                  </a:lnTo>
                  <a:lnTo>
                    <a:pt x="3639" y="6666"/>
                  </a:lnTo>
                  <a:cubicBezTo>
                    <a:pt x="3677" y="6622"/>
                    <a:pt x="3696" y="6571"/>
                    <a:pt x="3690" y="6520"/>
                  </a:cubicBezTo>
                  <a:cubicBezTo>
                    <a:pt x="3696" y="6469"/>
                    <a:pt x="3677" y="6418"/>
                    <a:pt x="3639" y="6380"/>
                  </a:cubicBezTo>
                  <a:lnTo>
                    <a:pt x="1928" y="4663"/>
                  </a:lnTo>
                  <a:lnTo>
                    <a:pt x="3639" y="2952"/>
                  </a:lnTo>
                  <a:cubicBezTo>
                    <a:pt x="3677" y="2914"/>
                    <a:pt x="3696" y="2857"/>
                    <a:pt x="3690" y="2806"/>
                  </a:cubicBezTo>
                  <a:cubicBezTo>
                    <a:pt x="3696" y="2755"/>
                    <a:pt x="3677" y="2704"/>
                    <a:pt x="3639" y="2666"/>
                  </a:cubicBezTo>
                  <a:lnTo>
                    <a:pt x="1928" y="955"/>
                  </a:lnTo>
                  <a:lnTo>
                    <a:pt x="2875" y="1"/>
                  </a:lnTo>
                  <a:close/>
                </a:path>
              </a:pathLst>
            </a:custGeom>
            <a:solidFill>
              <a:schemeClr val="dk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
            <p:cNvSpPr/>
            <p:nvPr/>
          </p:nvSpPr>
          <p:spPr>
            <a:xfrm>
              <a:off x="5736464" y="2108989"/>
              <a:ext cx="236459" cy="316944"/>
            </a:xfrm>
            <a:custGeom>
              <a:avLst/>
              <a:gdLst/>
              <a:ahLst/>
              <a:cxnLst/>
              <a:rect l="l" t="t" r="r" b="b"/>
              <a:pathLst>
                <a:path w="7474" h="10018" extrusionOk="0">
                  <a:moveTo>
                    <a:pt x="1298" y="0"/>
                  </a:moveTo>
                  <a:cubicBezTo>
                    <a:pt x="579" y="0"/>
                    <a:pt x="0" y="579"/>
                    <a:pt x="0" y="1291"/>
                  </a:cubicBezTo>
                  <a:lnTo>
                    <a:pt x="0" y="8726"/>
                  </a:lnTo>
                  <a:cubicBezTo>
                    <a:pt x="0" y="9439"/>
                    <a:pt x="579" y="10017"/>
                    <a:pt x="1298" y="10017"/>
                  </a:cubicBezTo>
                  <a:lnTo>
                    <a:pt x="6182" y="10017"/>
                  </a:lnTo>
                  <a:cubicBezTo>
                    <a:pt x="6895" y="10017"/>
                    <a:pt x="7474" y="9439"/>
                    <a:pt x="7474" y="8726"/>
                  </a:cubicBezTo>
                  <a:lnTo>
                    <a:pt x="7474" y="1291"/>
                  </a:lnTo>
                  <a:cubicBezTo>
                    <a:pt x="7474" y="579"/>
                    <a:pt x="6895" y="0"/>
                    <a:pt x="6182" y="0"/>
                  </a:cubicBezTo>
                  <a:close/>
                </a:path>
              </a:pathLst>
            </a:cu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
            <p:cNvSpPr/>
            <p:nvPr/>
          </p:nvSpPr>
          <p:spPr>
            <a:xfrm>
              <a:off x="5788791" y="2211745"/>
              <a:ext cx="131802" cy="111554"/>
            </a:xfrm>
            <a:custGeom>
              <a:avLst/>
              <a:gdLst/>
              <a:ahLst/>
              <a:cxnLst/>
              <a:rect l="l" t="t" r="r" b="b"/>
              <a:pathLst>
                <a:path w="4166" h="3526" extrusionOk="0">
                  <a:moveTo>
                    <a:pt x="1205" y="1"/>
                  </a:moveTo>
                  <a:cubicBezTo>
                    <a:pt x="924" y="1"/>
                    <a:pt x="642" y="107"/>
                    <a:pt x="426" y="320"/>
                  </a:cubicBezTo>
                  <a:cubicBezTo>
                    <a:pt x="0" y="746"/>
                    <a:pt x="0" y="1440"/>
                    <a:pt x="426" y="1872"/>
                  </a:cubicBezTo>
                  <a:lnTo>
                    <a:pt x="534" y="1974"/>
                  </a:lnTo>
                  <a:lnTo>
                    <a:pt x="2086" y="3526"/>
                  </a:lnTo>
                  <a:lnTo>
                    <a:pt x="3632" y="1974"/>
                  </a:lnTo>
                  <a:lnTo>
                    <a:pt x="3740" y="1872"/>
                  </a:lnTo>
                  <a:cubicBezTo>
                    <a:pt x="4166" y="1440"/>
                    <a:pt x="4166" y="746"/>
                    <a:pt x="3740" y="320"/>
                  </a:cubicBezTo>
                  <a:cubicBezTo>
                    <a:pt x="3527" y="107"/>
                    <a:pt x="3245" y="1"/>
                    <a:pt x="2964" y="1"/>
                  </a:cubicBezTo>
                  <a:cubicBezTo>
                    <a:pt x="2682" y="1"/>
                    <a:pt x="2401" y="107"/>
                    <a:pt x="2188" y="320"/>
                  </a:cubicBezTo>
                  <a:lnTo>
                    <a:pt x="2086" y="422"/>
                  </a:lnTo>
                  <a:lnTo>
                    <a:pt x="1978" y="320"/>
                  </a:lnTo>
                  <a:cubicBezTo>
                    <a:pt x="1765" y="107"/>
                    <a:pt x="1485" y="1"/>
                    <a:pt x="1205" y="1"/>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
            <p:cNvSpPr/>
            <p:nvPr/>
          </p:nvSpPr>
          <p:spPr>
            <a:xfrm>
              <a:off x="5762817" y="2137399"/>
              <a:ext cx="54954" cy="46665"/>
            </a:xfrm>
            <a:custGeom>
              <a:avLst/>
              <a:gdLst/>
              <a:ahLst/>
              <a:cxnLst/>
              <a:rect l="l" t="t" r="r" b="b"/>
              <a:pathLst>
                <a:path w="1737" h="1475" extrusionOk="0">
                  <a:moveTo>
                    <a:pt x="1234" y="1"/>
                  </a:moveTo>
                  <a:cubicBezTo>
                    <a:pt x="1117" y="1"/>
                    <a:pt x="999" y="47"/>
                    <a:pt x="910" y="139"/>
                  </a:cubicBezTo>
                  <a:lnTo>
                    <a:pt x="866" y="177"/>
                  </a:lnTo>
                  <a:lnTo>
                    <a:pt x="821" y="139"/>
                  </a:lnTo>
                  <a:cubicBezTo>
                    <a:pt x="732" y="50"/>
                    <a:pt x="616" y="5"/>
                    <a:pt x="500" y="5"/>
                  </a:cubicBezTo>
                  <a:cubicBezTo>
                    <a:pt x="384" y="5"/>
                    <a:pt x="268" y="50"/>
                    <a:pt x="179" y="139"/>
                  </a:cubicBezTo>
                  <a:cubicBezTo>
                    <a:pt x="1" y="317"/>
                    <a:pt x="1" y="603"/>
                    <a:pt x="179" y="781"/>
                  </a:cubicBezTo>
                  <a:lnTo>
                    <a:pt x="217" y="826"/>
                  </a:lnTo>
                  <a:lnTo>
                    <a:pt x="866" y="1475"/>
                  </a:lnTo>
                  <a:lnTo>
                    <a:pt x="1514" y="826"/>
                  </a:lnTo>
                  <a:lnTo>
                    <a:pt x="1559" y="781"/>
                  </a:lnTo>
                  <a:cubicBezTo>
                    <a:pt x="1737" y="603"/>
                    <a:pt x="1737" y="317"/>
                    <a:pt x="1559" y="139"/>
                  </a:cubicBezTo>
                  <a:cubicBezTo>
                    <a:pt x="1470" y="47"/>
                    <a:pt x="1352" y="1"/>
                    <a:pt x="1234" y="1"/>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
            <p:cNvSpPr/>
            <p:nvPr/>
          </p:nvSpPr>
          <p:spPr>
            <a:xfrm>
              <a:off x="5891801" y="2351041"/>
              <a:ext cx="54954" cy="46507"/>
            </a:xfrm>
            <a:custGeom>
              <a:avLst/>
              <a:gdLst/>
              <a:ahLst/>
              <a:cxnLst/>
              <a:rect l="l" t="t" r="r" b="b"/>
              <a:pathLst>
                <a:path w="1737" h="1470" extrusionOk="0">
                  <a:moveTo>
                    <a:pt x="499" y="0"/>
                  </a:moveTo>
                  <a:cubicBezTo>
                    <a:pt x="382" y="0"/>
                    <a:pt x="264" y="45"/>
                    <a:pt x="172" y="134"/>
                  </a:cubicBezTo>
                  <a:cubicBezTo>
                    <a:pt x="0" y="312"/>
                    <a:pt x="0" y="598"/>
                    <a:pt x="172" y="776"/>
                  </a:cubicBezTo>
                  <a:lnTo>
                    <a:pt x="217" y="821"/>
                  </a:lnTo>
                  <a:lnTo>
                    <a:pt x="865" y="1470"/>
                  </a:lnTo>
                  <a:lnTo>
                    <a:pt x="1514" y="821"/>
                  </a:lnTo>
                  <a:lnTo>
                    <a:pt x="1559" y="776"/>
                  </a:lnTo>
                  <a:cubicBezTo>
                    <a:pt x="1737" y="598"/>
                    <a:pt x="1737" y="312"/>
                    <a:pt x="1559" y="134"/>
                  </a:cubicBezTo>
                  <a:cubicBezTo>
                    <a:pt x="1466" y="45"/>
                    <a:pt x="1349" y="0"/>
                    <a:pt x="1232" y="0"/>
                  </a:cubicBezTo>
                  <a:cubicBezTo>
                    <a:pt x="1115" y="0"/>
                    <a:pt x="999" y="45"/>
                    <a:pt x="910" y="134"/>
                  </a:cubicBezTo>
                  <a:lnTo>
                    <a:pt x="865" y="172"/>
                  </a:lnTo>
                  <a:lnTo>
                    <a:pt x="821" y="134"/>
                  </a:lnTo>
                  <a:cubicBezTo>
                    <a:pt x="732" y="45"/>
                    <a:pt x="616" y="0"/>
                    <a:pt x="499" y="0"/>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5"/>
            <p:cNvSpPr/>
            <p:nvPr/>
          </p:nvSpPr>
          <p:spPr>
            <a:xfrm>
              <a:off x="5736464" y="2108989"/>
              <a:ext cx="56157" cy="316944"/>
            </a:xfrm>
            <a:custGeom>
              <a:avLst/>
              <a:gdLst/>
              <a:ahLst/>
              <a:cxnLst/>
              <a:rect l="l" t="t" r="r" b="b"/>
              <a:pathLst>
                <a:path w="1775" h="10018" extrusionOk="0">
                  <a:moveTo>
                    <a:pt x="1298" y="0"/>
                  </a:moveTo>
                  <a:cubicBezTo>
                    <a:pt x="1196" y="0"/>
                    <a:pt x="1101" y="13"/>
                    <a:pt x="1012" y="32"/>
                  </a:cubicBezTo>
                  <a:cubicBezTo>
                    <a:pt x="878" y="64"/>
                    <a:pt x="757" y="115"/>
                    <a:pt x="643" y="178"/>
                  </a:cubicBezTo>
                  <a:cubicBezTo>
                    <a:pt x="261" y="401"/>
                    <a:pt x="0" y="821"/>
                    <a:pt x="0" y="1298"/>
                  </a:cubicBezTo>
                  <a:lnTo>
                    <a:pt x="0" y="8726"/>
                  </a:lnTo>
                  <a:cubicBezTo>
                    <a:pt x="0" y="9025"/>
                    <a:pt x="102" y="9299"/>
                    <a:pt x="274" y="9521"/>
                  </a:cubicBezTo>
                  <a:cubicBezTo>
                    <a:pt x="350" y="9617"/>
                    <a:pt x="439" y="9699"/>
                    <a:pt x="535" y="9769"/>
                  </a:cubicBezTo>
                  <a:cubicBezTo>
                    <a:pt x="745" y="9928"/>
                    <a:pt x="1012" y="10017"/>
                    <a:pt x="1298" y="10017"/>
                  </a:cubicBezTo>
                  <a:lnTo>
                    <a:pt x="1775" y="10017"/>
                  </a:lnTo>
                  <a:cubicBezTo>
                    <a:pt x="1489" y="10017"/>
                    <a:pt x="1228" y="9928"/>
                    <a:pt x="1012" y="9769"/>
                  </a:cubicBezTo>
                  <a:cubicBezTo>
                    <a:pt x="916" y="9699"/>
                    <a:pt x="827" y="9617"/>
                    <a:pt x="757" y="9521"/>
                  </a:cubicBezTo>
                  <a:cubicBezTo>
                    <a:pt x="586" y="9299"/>
                    <a:pt x="484" y="9025"/>
                    <a:pt x="484" y="8726"/>
                  </a:cubicBezTo>
                  <a:lnTo>
                    <a:pt x="484" y="1298"/>
                  </a:lnTo>
                  <a:cubicBezTo>
                    <a:pt x="484" y="821"/>
                    <a:pt x="738" y="401"/>
                    <a:pt x="1126" y="178"/>
                  </a:cubicBezTo>
                  <a:cubicBezTo>
                    <a:pt x="1234" y="115"/>
                    <a:pt x="1355" y="64"/>
                    <a:pt x="1489" y="32"/>
                  </a:cubicBezTo>
                  <a:cubicBezTo>
                    <a:pt x="1578" y="13"/>
                    <a:pt x="1673" y="0"/>
                    <a:pt x="1775"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7" name="Google Shape;257;p5"/>
          <p:cNvGrpSpPr/>
          <p:nvPr/>
        </p:nvGrpSpPr>
        <p:grpSpPr>
          <a:xfrm>
            <a:off x="1765937" y="2904436"/>
            <a:ext cx="1791179" cy="1442453"/>
            <a:chOff x="5661875" y="349875"/>
            <a:chExt cx="3544875" cy="3399625"/>
          </a:xfrm>
        </p:grpSpPr>
        <p:sp>
          <p:nvSpPr>
            <p:cNvPr id="258" name="Google Shape;258;p5"/>
            <p:cNvSpPr/>
            <p:nvPr/>
          </p:nvSpPr>
          <p:spPr>
            <a:xfrm>
              <a:off x="5762775" y="1463950"/>
              <a:ext cx="2285275" cy="2285550"/>
            </a:xfrm>
            <a:custGeom>
              <a:avLst/>
              <a:gdLst/>
              <a:ahLst/>
              <a:cxnLst/>
              <a:rect l="l" t="t" r="r" b="b"/>
              <a:pathLst>
                <a:path w="91411" h="91422" extrusionOk="0">
                  <a:moveTo>
                    <a:pt x="45118" y="0"/>
                  </a:moveTo>
                  <a:lnTo>
                    <a:pt x="44525" y="12"/>
                  </a:lnTo>
                  <a:lnTo>
                    <a:pt x="43931" y="35"/>
                  </a:lnTo>
                  <a:lnTo>
                    <a:pt x="43350" y="58"/>
                  </a:lnTo>
                  <a:lnTo>
                    <a:pt x="42768" y="93"/>
                  </a:lnTo>
                  <a:lnTo>
                    <a:pt x="42186" y="128"/>
                  </a:lnTo>
                  <a:lnTo>
                    <a:pt x="41604" y="186"/>
                  </a:lnTo>
                  <a:lnTo>
                    <a:pt x="41034" y="233"/>
                  </a:lnTo>
                  <a:lnTo>
                    <a:pt x="40453" y="303"/>
                  </a:lnTo>
                  <a:lnTo>
                    <a:pt x="39883" y="372"/>
                  </a:lnTo>
                  <a:lnTo>
                    <a:pt x="39312" y="442"/>
                  </a:lnTo>
                  <a:lnTo>
                    <a:pt x="38742" y="524"/>
                  </a:lnTo>
                  <a:lnTo>
                    <a:pt x="38172" y="617"/>
                  </a:lnTo>
                  <a:lnTo>
                    <a:pt x="37614" y="710"/>
                  </a:lnTo>
                  <a:lnTo>
                    <a:pt x="37055" y="814"/>
                  </a:lnTo>
                  <a:lnTo>
                    <a:pt x="36497" y="931"/>
                  </a:lnTo>
                  <a:lnTo>
                    <a:pt x="35939" y="1047"/>
                  </a:lnTo>
                  <a:lnTo>
                    <a:pt x="35380" y="1175"/>
                  </a:lnTo>
                  <a:lnTo>
                    <a:pt x="34833" y="1303"/>
                  </a:lnTo>
                  <a:lnTo>
                    <a:pt x="34275" y="1443"/>
                  </a:lnTo>
                  <a:lnTo>
                    <a:pt x="33728" y="1582"/>
                  </a:lnTo>
                  <a:lnTo>
                    <a:pt x="33193" y="1734"/>
                  </a:lnTo>
                  <a:lnTo>
                    <a:pt x="32646" y="1896"/>
                  </a:lnTo>
                  <a:lnTo>
                    <a:pt x="32111" y="2059"/>
                  </a:lnTo>
                  <a:lnTo>
                    <a:pt x="31040" y="2397"/>
                  </a:lnTo>
                  <a:lnTo>
                    <a:pt x="29982" y="2769"/>
                  </a:lnTo>
                  <a:lnTo>
                    <a:pt x="28946" y="3176"/>
                  </a:lnTo>
                  <a:lnTo>
                    <a:pt x="27911" y="3595"/>
                  </a:lnTo>
                  <a:lnTo>
                    <a:pt x="26887" y="4037"/>
                  </a:lnTo>
                  <a:lnTo>
                    <a:pt x="25887" y="4503"/>
                  </a:lnTo>
                  <a:lnTo>
                    <a:pt x="24898" y="5003"/>
                  </a:lnTo>
                  <a:lnTo>
                    <a:pt x="23920" y="5515"/>
                  </a:lnTo>
                  <a:lnTo>
                    <a:pt x="22955" y="6062"/>
                  </a:lnTo>
                  <a:lnTo>
                    <a:pt x="22001" y="6620"/>
                  </a:lnTo>
                  <a:lnTo>
                    <a:pt x="21070" y="7202"/>
                  </a:lnTo>
                  <a:lnTo>
                    <a:pt x="20151" y="7807"/>
                  </a:lnTo>
                  <a:lnTo>
                    <a:pt x="19243" y="8435"/>
                  </a:lnTo>
                  <a:lnTo>
                    <a:pt x="18359" y="9075"/>
                  </a:lnTo>
                  <a:lnTo>
                    <a:pt x="17487" y="9750"/>
                  </a:lnTo>
                  <a:lnTo>
                    <a:pt x="16626" y="10436"/>
                  </a:lnTo>
                  <a:lnTo>
                    <a:pt x="15788" y="11146"/>
                  </a:lnTo>
                  <a:lnTo>
                    <a:pt x="14974" y="11879"/>
                  </a:lnTo>
                  <a:lnTo>
                    <a:pt x="14171" y="12623"/>
                  </a:lnTo>
                  <a:lnTo>
                    <a:pt x="13380" y="13391"/>
                  </a:lnTo>
                  <a:lnTo>
                    <a:pt x="12612" y="14171"/>
                  </a:lnTo>
                  <a:lnTo>
                    <a:pt x="11867" y="14973"/>
                  </a:lnTo>
                  <a:lnTo>
                    <a:pt x="11146" y="15799"/>
                  </a:lnTo>
                  <a:lnTo>
                    <a:pt x="10436" y="16637"/>
                  </a:lnTo>
                  <a:lnTo>
                    <a:pt x="9738" y="17486"/>
                  </a:lnTo>
                  <a:lnTo>
                    <a:pt x="9075" y="18359"/>
                  </a:lnTo>
                  <a:lnTo>
                    <a:pt x="8423" y="19243"/>
                  </a:lnTo>
                  <a:lnTo>
                    <a:pt x="7795" y="20151"/>
                  </a:lnTo>
                  <a:lnTo>
                    <a:pt x="7190" y="21070"/>
                  </a:lnTo>
                  <a:lnTo>
                    <a:pt x="6608" y="22012"/>
                  </a:lnTo>
                  <a:lnTo>
                    <a:pt x="6050" y="22954"/>
                  </a:lnTo>
                  <a:lnTo>
                    <a:pt x="5515" y="23920"/>
                  </a:lnTo>
                  <a:lnTo>
                    <a:pt x="4991" y="24897"/>
                  </a:lnTo>
                  <a:lnTo>
                    <a:pt x="4503" y="25886"/>
                  </a:lnTo>
                  <a:lnTo>
                    <a:pt x="4037" y="26898"/>
                  </a:lnTo>
                  <a:lnTo>
                    <a:pt x="3584" y="27922"/>
                  </a:lnTo>
                  <a:lnTo>
                    <a:pt x="3165" y="28946"/>
                  </a:lnTo>
                  <a:lnTo>
                    <a:pt x="2769" y="29993"/>
                  </a:lnTo>
                  <a:lnTo>
                    <a:pt x="2397" y="31052"/>
                  </a:lnTo>
                  <a:lnTo>
                    <a:pt x="2048" y="32111"/>
                  </a:lnTo>
                  <a:lnTo>
                    <a:pt x="1885" y="32657"/>
                  </a:lnTo>
                  <a:lnTo>
                    <a:pt x="1734" y="33193"/>
                  </a:lnTo>
                  <a:lnTo>
                    <a:pt x="1582" y="33739"/>
                  </a:lnTo>
                  <a:lnTo>
                    <a:pt x="1431" y="34286"/>
                  </a:lnTo>
                  <a:lnTo>
                    <a:pt x="1292" y="34833"/>
                  </a:lnTo>
                  <a:lnTo>
                    <a:pt x="1164" y="35380"/>
                  </a:lnTo>
                  <a:lnTo>
                    <a:pt x="1036" y="35938"/>
                  </a:lnTo>
                  <a:lnTo>
                    <a:pt x="919" y="36497"/>
                  </a:lnTo>
                  <a:lnTo>
                    <a:pt x="815" y="37055"/>
                  </a:lnTo>
                  <a:lnTo>
                    <a:pt x="710" y="37614"/>
                  </a:lnTo>
                  <a:lnTo>
                    <a:pt x="617" y="38184"/>
                  </a:lnTo>
                  <a:lnTo>
                    <a:pt x="524" y="38742"/>
                  </a:lnTo>
                  <a:lnTo>
                    <a:pt x="442" y="39312"/>
                  </a:lnTo>
                  <a:lnTo>
                    <a:pt x="361" y="39882"/>
                  </a:lnTo>
                  <a:lnTo>
                    <a:pt x="291" y="40464"/>
                  </a:lnTo>
                  <a:lnTo>
                    <a:pt x="233" y="41034"/>
                  </a:lnTo>
                  <a:lnTo>
                    <a:pt x="175" y="41616"/>
                  </a:lnTo>
                  <a:lnTo>
                    <a:pt x="128" y="42186"/>
                  </a:lnTo>
                  <a:lnTo>
                    <a:pt x="82" y="42768"/>
                  </a:lnTo>
                  <a:lnTo>
                    <a:pt x="58" y="43361"/>
                  </a:lnTo>
                  <a:lnTo>
                    <a:pt x="23" y="43943"/>
                  </a:lnTo>
                  <a:lnTo>
                    <a:pt x="12" y="44524"/>
                  </a:lnTo>
                  <a:lnTo>
                    <a:pt x="0" y="45118"/>
                  </a:lnTo>
                  <a:lnTo>
                    <a:pt x="0" y="45711"/>
                  </a:lnTo>
                  <a:lnTo>
                    <a:pt x="0" y="46304"/>
                  </a:lnTo>
                  <a:lnTo>
                    <a:pt x="12" y="46886"/>
                  </a:lnTo>
                  <a:lnTo>
                    <a:pt x="23" y="47479"/>
                  </a:lnTo>
                  <a:lnTo>
                    <a:pt x="58" y="48061"/>
                  </a:lnTo>
                  <a:lnTo>
                    <a:pt x="82" y="48643"/>
                  </a:lnTo>
                  <a:lnTo>
                    <a:pt x="128" y="49225"/>
                  </a:lnTo>
                  <a:lnTo>
                    <a:pt x="175" y="49806"/>
                  </a:lnTo>
                  <a:lnTo>
                    <a:pt x="233" y="50376"/>
                  </a:lnTo>
                  <a:lnTo>
                    <a:pt x="291" y="50958"/>
                  </a:lnTo>
                  <a:lnTo>
                    <a:pt x="361" y="51528"/>
                  </a:lnTo>
                  <a:lnTo>
                    <a:pt x="442" y="52098"/>
                  </a:lnTo>
                  <a:lnTo>
                    <a:pt x="524" y="52668"/>
                  </a:lnTo>
                  <a:lnTo>
                    <a:pt x="617" y="53238"/>
                  </a:lnTo>
                  <a:lnTo>
                    <a:pt x="710" y="53797"/>
                  </a:lnTo>
                  <a:lnTo>
                    <a:pt x="815" y="54355"/>
                  </a:lnTo>
                  <a:lnTo>
                    <a:pt x="919" y="54925"/>
                  </a:lnTo>
                  <a:lnTo>
                    <a:pt x="1036" y="55472"/>
                  </a:lnTo>
                  <a:lnTo>
                    <a:pt x="1164" y="56031"/>
                  </a:lnTo>
                  <a:lnTo>
                    <a:pt x="1292" y="56577"/>
                  </a:lnTo>
                  <a:lnTo>
                    <a:pt x="1431" y="57136"/>
                  </a:lnTo>
                  <a:lnTo>
                    <a:pt x="1582" y="57683"/>
                  </a:lnTo>
                  <a:lnTo>
                    <a:pt x="1734" y="58218"/>
                  </a:lnTo>
                  <a:lnTo>
                    <a:pt x="1885" y="58765"/>
                  </a:lnTo>
                  <a:lnTo>
                    <a:pt x="2048" y="59300"/>
                  </a:lnTo>
                  <a:lnTo>
                    <a:pt x="2397" y="60370"/>
                  </a:lnTo>
                  <a:lnTo>
                    <a:pt x="2769" y="61429"/>
                  </a:lnTo>
                  <a:lnTo>
                    <a:pt x="3165" y="62464"/>
                  </a:lnTo>
                  <a:lnTo>
                    <a:pt x="3584" y="63500"/>
                  </a:lnTo>
                  <a:lnTo>
                    <a:pt x="4037" y="64524"/>
                  </a:lnTo>
                  <a:lnTo>
                    <a:pt x="4503" y="65524"/>
                  </a:lnTo>
                  <a:lnTo>
                    <a:pt x="4991" y="66513"/>
                  </a:lnTo>
                  <a:lnTo>
                    <a:pt x="5515" y="67490"/>
                  </a:lnTo>
                  <a:lnTo>
                    <a:pt x="6050" y="68456"/>
                  </a:lnTo>
                  <a:lnTo>
                    <a:pt x="6608" y="69410"/>
                  </a:lnTo>
                  <a:lnTo>
                    <a:pt x="7190" y="70341"/>
                  </a:lnTo>
                  <a:lnTo>
                    <a:pt x="7795" y="71260"/>
                  </a:lnTo>
                  <a:lnTo>
                    <a:pt x="8423" y="72167"/>
                  </a:lnTo>
                  <a:lnTo>
                    <a:pt x="9075" y="73052"/>
                  </a:lnTo>
                  <a:lnTo>
                    <a:pt x="9738" y="73924"/>
                  </a:lnTo>
                  <a:lnTo>
                    <a:pt x="10436" y="74785"/>
                  </a:lnTo>
                  <a:lnTo>
                    <a:pt x="11146" y="75623"/>
                  </a:lnTo>
                  <a:lnTo>
                    <a:pt x="11867" y="76437"/>
                  </a:lnTo>
                  <a:lnTo>
                    <a:pt x="12612" y="77240"/>
                  </a:lnTo>
                  <a:lnTo>
                    <a:pt x="13380" y="78031"/>
                  </a:lnTo>
                  <a:lnTo>
                    <a:pt x="14171" y="78799"/>
                  </a:lnTo>
                  <a:lnTo>
                    <a:pt x="14974" y="79543"/>
                  </a:lnTo>
                  <a:lnTo>
                    <a:pt x="15788" y="80265"/>
                  </a:lnTo>
                  <a:lnTo>
                    <a:pt x="16626" y="80974"/>
                  </a:lnTo>
                  <a:lnTo>
                    <a:pt x="17487" y="81673"/>
                  </a:lnTo>
                  <a:lnTo>
                    <a:pt x="18359" y="82336"/>
                  </a:lnTo>
                  <a:lnTo>
                    <a:pt x="19243" y="82987"/>
                  </a:lnTo>
                  <a:lnTo>
                    <a:pt x="20151" y="83615"/>
                  </a:lnTo>
                  <a:lnTo>
                    <a:pt x="21070" y="84220"/>
                  </a:lnTo>
                  <a:lnTo>
                    <a:pt x="22001" y="84802"/>
                  </a:lnTo>
                  <a:lnTo>
                    <a:pt x="22955" y="85361"/>
                  </a:lnTo>
                  <a:lnTo>
                    <a:pt x="23920" y="85896"/>
                  </a:lnTo>
                  <a:lnTo>
                    <a:pt x="24898" y="86419"/>
                  </a:lnTo>
                  <a:lnTo>
                    <a:pt x="25887" y="86908"/>
                  </a:lnTo>
                  <a:lnTo>
                    <a:pt x="26887" y="87373"/>
                  </a:lnTo>
                  <a:lnTo>
                    <a:pt x="27911" y="87827"/>
                  </a:lnTo>
                  <a:lnTo>
                    <a:pt x="28946" y="88246"/>
                  </a:lnTo>
                  <a:lnTo>
                    <a:pt x="29982" y="88641"/>
                  </a:lnTo>
                  <a:lnTo>
                    <a:pt x="31040" y="89014"/>
                  </a:lnTo>
                  <a:lnTo>
                    <a:pt x="32111" y="89363"/>
                  </a:lnTo>
                  <a:lnTo>
                    <a:pt x="32646" y="89526"/>
                  </a:lnTo>
                  <a:lnTo>
                    <a:pt x="33193" y="89677"/>
                  </a:lnTo>
                  <a:lnTo>
                    <a:pt x="33728" y="89828"/>
                  </a:lnTo>
                  <a:lnTo>
                    <a:pt x="34275" y="89979"/>
                  </a:lnTo>
                  <a:lnTo>
                    <a:pt x="34833" y="90119"/>
                  </a:lnTo>
                  <a:lnTo>
                    <a:pt x="35380" y="90247"/>
                  </a:lnTo>
                  <a:lnTo>
                    <a:pt x="35939" y="90375"/>
                  </a:lnTo>
                  <a:lnTo>
                    <a:pt x="36497" y="90491"/>
                  </a:lnTo>
                  <a:lnTo>
                    <a:pt x="37055" y="90596"/>
                  </a:lnTo>
                  <a:lnTo>
                    <a:pt x="37614" y="90701"/>
                  </a:lnTo>
                  <a:lnTo>
                    <a:pt x="38172" y="90805"/>
                  </a:lnTo>
                  <a:lnTo>
                    <a:pt x="38742" y="90887"/>
                  </a:lnTo>
                  <a:lnTo>
                    <a:pt x="39312" y="90968"/>
                  </a:lnTo>
                  <a:lnTo>
                    <a:pt x="39883" y="91050"/>
                  </a:lnTo>
                  <a:lnTo>
                    <a:pt x="40453" y="91120"/>
                  </a:lnTo>
                  <a:lnTo>
                    <a:pt x="41034" y="91178"/>
                  </a:lnTo>
                  <a:lnTo>
                    <a:pt x="41604" y="91236"/>
                  </a:lnTo>
                  <a:lnTo>
                    <a:pt x="42186" y="91282"/>
                  </a:lnTo>
                  <a:lnTo>
                    <a:pt x="42768" y="91329"/>
                  </a:lnTo>
                  <a:lnTo>
                    <a:pt x="43350" y="91352"/>
                  </a:lnTo>
                  <a:lnTo>
                    <a:pt x="43931" y="91387"/>
                  </a:lnTo>
                  <a:lnTo>
                    <a:pt x="44525" y="91399"/>
                  </a:lnTo>
                  <a:lnTo>
                    <a:pt x="45118" y="91410"/>
                  </a:lnTo>
                  <a:lnTo>
                    <a:pt x="45700" y="91422"/>
                  </a:lnTo>
                  <a:lnTo>
                    <a:pt x="46293" y="91410"/>
                  </a:lnTo>
                  <a:lnTo>
                    <a:pt x="46886" y="91399"/>
                  </a:lnTo>
                  <a:lnTo>
                    <a:pt x="47468" y="91387"/>
                  </a:lnTo>
                  <a:lnTo>
                    <a:pt x="48050" y="91352"/>
                  </a:lnTo>
                  <a:lnTo>
                    <a:pt x="48643" y="91329"/>
                  </a:lnTo>
                  <a:lnTo>
                    <a:pt x="49225" y="91282"/>
                  </a:lnTo>
                  <a:lnTo>
                    <a:pt x="49795" y="91236"/>
                  </a:lnTo>
                  <a:lnTo>
                    <a:pt x="50377" y="91178"/>
                  </a:lnTo>
                  <a:lnTo>
                    <a:pt x="50947" y="91120"/>
                  </a:lnTo>
                  <a:lnTo>
                    <a:pt x="51528" y="91050"/>
                  </a:lnTo>
                  <a:lnTo>
                    <a:pt x="52099" y="90968"/>
                  </a:lnTo>
                  <a:lnTo>
                    <a:pt x="52669" y="90887"/>
                  </a:lnTo>
                  <a:lnTo>
                    <a:pt x="53227" y="90805"/>
                  </a:lnTo>
                  <a:lnTo>
                    <a:pt x="53797" y="90701"/>
                  </a:lnTo>
                  <a:lnTo>
                    <a:pt x="54356" y="90596"/>
                  </a:lnTo>
                  <a:lnTo>
                    <a:pt x="54914" y="90491"/>
                  </a:lnTo>
                  <a:lnTo>
                    <a:pt x="55473" y="90375"/>
                  </a:lnTo>
                  <a:lnTo>
                    <a:pt x="56031" y="90247"/>
                  </a:lnTo>
                  <a:lnTo>
                    <a:pt x="56578" y="90119"/>
                  </a:lnTo>
                  <a:lnTo>
                    <a:pt x="57125" y="89979"/>
                  </a:lnTo>
                  <a:lnTo>
                    <a:pt x="57671" y="89828"/>
                  </a:lnTo>
                  <a:lnTo>
                    <a:pt x="58218" y="89677"/>
                  </a:lnTo>
                  <a:lnTo>
                    <a:pt x="58753" y="89526"/>
                  </a:lnTo>
                  <a:lnTo>
                    <a:pt x="59300" y="89363"/>
                  </a:lnTo>
                  <a:lnTo>
                    <a:pt x="60359" y="89014"/>
                  </a:lnTo>
                  <a:lnTo>
                    <a:pt x="61418" y="88641"/>
                  </a:lnTo>
                  <a:lnTo>
                    <a:pt x="62465" y="88246"/>
                  </a:lnTo>
                  <a:lnTo>
                    <a:pt x="63500" y="87827"/>
                  </a:lnTo>
                  <a:lnTo>
                    <a:pt x="64512" y="87373"/>
                  </a:lnTo>
                  <a:lnTo>
                    <a:pt x="65525" y="86908"/>
                  </a:lnTo>
                  <a:lnTo>
                    <a:pt x="66513" y="86419"/>
                  </a:lnTo>
                  <a:lnTo>
                    <a:pt x="67491" y="85896"/>
                  </a:lnTo>
                  <a:lnTo>
                    <a:pt x="68456" y="85361"/>
                  </a:lnTo>
                  <a:lnTo>
                    <a:pt x="69399" y="84802"/>
                  </a:lnTo>
                  <a:lnTo>
                    <a:pt x="70341" y="84220"/>
                  </a:lnTo>
                  <a:lnTo>
                    <a:pt x="71260" y="83615"/>
                  </a:lnTo>
                  <a:lnTo>
                    <a:pt x="72168" y="82987"/>
                  </a:lnTo>
                  <a:lnTo>
                    <a:pt x="73052" y="82336"/>
                  </a:lnTo>
                  <a:lnTo>
                    <a:pt x="73925" y="81673"/>
                  </a:lnTo>
                  <a:lnTo>
                    <a:pt x="74774" y="80974"/>
                  </a:lnTo>
                  <a:lnTo>
                    <a:pt x="75611" y="80265"/>
                  </a:lnTo>
                  <a:lnTo>
                    <a:pt x="76438" y="79543"/>
                  </a:lnTo>
                  <a:lnTo>
                    <a:pt x="77240" y="78799"/>
                  </a:lnTo>
                  <a:lnTo>
                    <a:pt x="78020" y="78031"/>
                  </a:lnTo>
                  <a:lnTo>
                    <a:pt x="78788" y="77240"/>
                  </a:lnTo>
                  <a:lnTo>
                    <a:pt x="79532" y="76437"/>
                  </a:lnTo>
                  <a:lnTo>
                    <a:pt x="80265" y="75623"/>
                  </a:lnTo>
                  <a:lnTo>
                    <a:pt x="80975" y="74785"/>
                  </a:lnTo>
                  <a:lnTo>
                    <a:pt x="81661" y="73924"/>
                  </a:lnTo>
                  <a:lnTo>
                    <a:pt x="82336" y="73052"/>
                  </a:lnTo>
                  <a:lnTo>
                    <a:pt x="82976" y="72167"/>
                  </a:lnTo>
                  <a:lnTo>
                    <a:pt x="83604" y="71260"/>
                  </a:lnTo>
                  <a:lnTo>
                    <a:pt x="84209" y="70341"/>
                  </a:lnTo>
                  <a:lnTo>
                    <a:pt x="84791" y="69410"/>
                  </a:lnTo>
                  <a:lnTo>
                    <a:pt x="85361" y="68456"/>
                  </a:lnTo>
                  <a:lnTo>
                    <a:pt x="85896" y="67490"/>
                  </a:lnTo>
                  <a:lnTo>
                    <a:pt x="86408" y="66513"/>
                  </a:lnTo>
                  <a:lnTo>
                    <a:pt x="86908" y="65524"/>
                  </a:lnTo>
                  <a:lnTo>
                    <a:pt x="87374" y="64524"/>
                  </a:lnTo>
                  <a:lnTo>
                    <a:pt x="87816" y="63500"/>
                  </a:lnTo>
                  <a:lnTo>
                    <a:pt x="88246" y="62464"/>
                  </a:lnTo>
                  <a:lnTo>
                    <a:pt x="88642" y="61429"/>
                  </a:lnTo>
                  <a:lnTo>
                    <a:pt x="89014" y="60370"/>
                  </a:lnTo>
                  <a:lnTo>
                    <a:pt x="89352" y="59300"/>
                  </a:lnTo>
                  <a:lnTo>
                    <a:pt x="89514" y="58765"/>
                  </a:lnTo>
                  <a:lnTo>
                    <a:pt x="89677" y="58218"/>
                  </a:lnTo>
                  <a:lnTo>
                    <a:pt x="89829" y="57683"/>
                  </a:lnTo>
                  <a:lnTo>
                    <a:pt x="89968" y="57136"/>
                  </a:lnTo>
                  <a:lnTo>
                    <a:pt x="90108" y="56577"/>
                  </a:lnTo>
                  <a:lnTo>
                    <a:pt x="90236" y="56031"/>
                  </a:lnTo>
                  <a:lnTo>
                    <a:pt x="90364" y="55472"/>
                  </a:lnTo>
                  <a:lnTo>
                    <a:pt x="90480" y="54925"/>
                  </a:lnTo>
                  <a:lnTo>
                    <a:pt x="90596" y="54355"/>
                  </a:lnTo>
                  <a:lnTo>
                    <a:pt x="90701" y="53797"/>
                  </a:lnTo>
                  <a:lnTo>
                    <a:pt x="90794" y="53238"/>
                  </a:lnTo>
                  <a:lnTo>
                    <a:pt x="90887" y="52668"/>
                  </a:lnTo>
                  <a:lnTo>
                    <a:pt x="90969" y="52098"/>
                  </a:lnTo>
                  <a:lnTo>
                    <a:pt x="91039" y="51528"/>
                  </a:lnTo>
                  <a:lnTo>
                    <a:pt x="91108" y="50958"/>
                  </a:lnTo>
                  <a:lnTo>
                    <a:pt x="91178" y="50376"/>
                  </a:lnTo>
                  <a:lnTo>
                    <a:pt x="91225" y="49806"/>
                  </a:lnTo>
                  <a:lnTo>
                    <a:pt x="91283" y="49225"/>
                  </a:lnTo>
                  <a:lnTo>
                    <a:pt x="91318" y="48643"/>
                  </a:lnTo>
                  <a:lnTo>
                    <a:pt x="91353" y="48061"/>
                  </a:lnTo>
                  <a:lnTo>
                    <a:pt x="91376" y="47479"/>
                  </a:lnTo>
                  <a:lnTo>
                    <a:pt x="91399" y="46886"/>
                  </a:lnTo>
                  <a:lnTo>
                    <a:pt x="91411" y="46304"/>
                  </a:lnTo>
                  <a:lnTo>
                    <a:pt x="91411" y="45711"/>
                  </a:lnTo>
                  <a:lnTo>
                    <a:pt x="91411" y="45118"/>
                  </a:lnTo>
                  <a:lnTo>
                    <a:pt x="91399" y="44524"/>
                  </a:lnTo>
                  <a:lnTo>
                    <a:pt x="91376" y="43943"/>
                  </a:lnTo>
                  <a:lnTo>
                    <a:pt x="91353" y="43361"/>
                  </a:lnTo>
                  <a:lnTo>
                    <a:pt x="91318" y="42768"/>
                  </a:lnTo>
                  <a:lnTo>
                    <a:pt x="91283" y="42186"/>
                  </a:lnTo>
                  <a:lnTo>
                    <a:pt x="91225" y="41616"/>
                  </a:lnTo>
                  <a:lnTo>
                    <a:pt x="91178" y="41034"/>
                  </a:lnTo>
                  <a:lnTo>
                    <a:pt x="91108" y="40464"/>
                  </a:lnTo>
                  <a:lnTo>
                    <a:pt x="91039" y="39882"/>
                  </a:lnTo>
                  <a:lnTo>
                    <a:pt x="90969" y="39312"/>
                  </a:lnTo>
                  <a:lnTo>
                    <a:pt x="90887" y="38742"/>
                  </a:lnTo>
                  <a:lnTo>
                    <a:pt x="90794" y="38184"/>
                  </a:lnTo>
                  <a:lnTo>
                    <a:pt x="90701" y="37614"/>
                  </a:lnTo>
                  <a:lnTo>
                    <a:pt x="90596" y="37055"/>
                  </a:lnTo>
                  <a:lnTo>
                    <a:pt x="90480" y="36497"/>
                  </a:lnTo>
                  <a:lnTo>
                    <a:pt x="90364" y="35938"/>
                  </a:lnTo>
                  <a:lnTo>
                    <a:pt x="90236" y="35380"/>
                  </a:lnTo>
                  <a:lnTo>
                    <a:pt x="90108" y="34833"/>
                  </a:lnTo>
                  <a:lnTo>
                    <a:pt x="89968" y="34286"/>
                  </a:lnTo>
                  <a:lnTo>
                    <a:pt x="89829" y="33739"/>
                  </a:lnTo>
                  <a:lnTo>
                    <a:pt x="89677" y="33193"/>
                  </a:lnTo>
                  <a:lnTo>
                    <a:pt x="89514" y="32657"/>
                  </a:lnTo>
                  <a:lnTo>
                    <a:pt x="89352" y="32111"/>
                  </a:lnTo>
                  <a:lnTo>
                    <a:pt x="89014" y="31052"/>
                  </a:lnTo>
                  <a:lnTo>
                    <a:pt x="88642" y="29993"/>
                  </a:lnTo>
                  <a:lnTo>
                    <a:pt x="88246" y="28946"/>
                  </a:lnTo>
                  <a:lnTo>
                    <a:pt x="87816" y="27922"/>
                  </a:lnTo>
                  <a:lnTo>
                    <a:pt x="87374" y="26898"/>
                  </a:lnTo>
                  <a:lnTo>
                    <a:pt x="86908" y="25886"/>
                  </a:lnTo>
                  <a:lnTo>
                    <a:pt x="86408" y="24897"/>
                  </a:lnTo>
                  <a:lnTo>
                    <a:pt x="85896" y="23920"/>
                  </a:lnTo>
                  <a:lnTo>
                    <a:pt x="85361" y="22954"/>
                  </a:lnTo>
                  <a:lnTo>
                    <a:pt x="84791" y="22012"/>
                  </a:lnTo>
                  <a:lnTo>
                    <a:pt x="84209" y="21070"/>
                  </a:lnTo>
                  <a:lnTo>
                    <a:pt x="83604" y="20151"/>
                  </a:lnTo>
                  <a:lnTo>
                    <a:pt x="82976" y="19243"/>
                  </a:lnTo>
                  <a:lnTo>
                    <a:pt x="82336" y="18359"/>
                  </a:lnTo>
                  <a:lnTo>
                    <a:pt x="81661" y="17486"/>
                  </a:lnTo>
                  <a:lnTo>
                    <a:pt x="80975" y="16637"/>
                  </a:lnTo>
                  <a:lnTo>
                    <a:pt x="80265" y="15799"/>
                  </a:lnTo>
                  <a:lnTo>
                    <a:pt x="79532" y="14973"/>
                  </a:lnTo>
                  <a:lnTo>
                    <a:pt x="78788" y="14171"/>
                  </a:lnTo>
                  <a:lnTo>
                    <a:pt x="78020" y="13391"/>
                  </a:lnTo>
                  <a:lnTo>
                    <a:pt x="77240" y="12623"/>
                  </a:lnTo>
                  <a:lnTo>
                    <a:pt x="76438" y="11879"/>
                  </a:lnTo>
                  <a:lnTo>
                    <a:pt x="75611" y="11146"/>
                  </a:lnTo>
                  <a:lnTo>
                    <a:pt x="74774" y="10436"/>
                  </a:lnTo>
                  <a:lnTo>
                    <a:pt x="73925" y="9750"/>
                  </a:lnTo>
                  <a:lnTo>
                    <a:pt x="73052" y="9075"/>
                  </a:lnTo>
                  <a:lnTo>
                    <a:pt x="72168" y="8435"/>
                  </a:lnTo>
                  <a:lnTo>
                    <a:pt x="71260" y="7807"/>
                  </a:lnTo>
                  <a:lnTo>
                    <a:pt x="70341" y="7202"/>
                  </a:lnTo>
                  <a:lnTo>
                    <a:pt x="69399" y="6620"/>
                  </a:lnTo>
                  <a:lnTo>
                    <a:pt x="68456" y="6062"/>
                  </a:lnTo>
                  <a:lnTo>
                    <a:pt x="67491" y="5515"/>
                  </a:lnTo>
                  <a:lnTo>
                    <a:pt x="66513" y="5003"/>
                  </a:lnTo>
                  <a:lnTo>
                    <a:pt x="65525" y="4503"/>
                  </a:lnTo>
                  <a:lnTo>
                    <a:pt x="64512" y="4037"/>
                  </a:lnTo>
                  <a:lnTo>
                    <a:pt x="63500" y="3595"/>
                  </a:lnTo>
                  <a:lnTo>
                    <a:pt x="62465" y="3176"/>
                  </a:lnTo>
                  <a:lnTo>
                    <a:pt x="61418" y="2769"/>
                  </a:lnTo>
                  <a:lnTo>
                    <a:pt x="60359" y="2397"/>
                  </a:lnTo>
                  <a:lnTo>
                    <a:pt x="59300" y="2059"/>
                  </a:lnTo>
                  <a:lnTo>
                    <a:pt x="58753" y="1896"/>
                  </a:lnTo>
                  <a:lnTo>
                    <a:pt x="58218" y="1734"/>
                  </a:lnTo>
                  <a:lnTo>
                    <a:pt x="57671" y="1582"/>
                  </a:lnTo>
                  <a:lnTo>
                    <a:pt x="57125" y="1443"/>
                  </a:lnTo>
                  <a:lnTo>
                    <a:pt x="56578" y="1303"/>
                  </a:lnTo>
                  <a:lnTo>
                    <a:pt x="56031" y="1175"/>
                  </a:lnTo>
                  <a:lnTo>
                    <a:pt x="55473" y="1047"/>
                  </a:lnTo>
                  <a:lnTo>
                    <a:pt x="54914" y="931"/>
                  </a:lnTo>
                  <a:lnTo>
                    <a:pt x="54356" y="814"/>
                  </a:lnTo>
                  <a:lnTo>
                    <a:pt x="53797" y="710"/>
                  </a:lnTo>
                  <a:lnTo>
                    <a:pt x="53227" y="617"/>
                  </a:lnTo>
                  <a:lnTo>
                    <a:pt x="52669" y="524"/>
                  </a:lnTo>
                  <a:lnTo>
                    <a:pt x="52099" y="442"/>
                  </a:lnTo>
                  <a:lnTo>
                    <a:pt x="51528" y="372"/>
                  </a:lnTo>
                  <a:lnTo>
                    <a:pt x="50947" y="303"/>
                  </a:lnTo>
                  <a:lnTo>
                    <a:pt x="50377" y="233"/>
                  </a:lnTo>
                  <a:lnTo>
                    <a:pt x="49795" y="186"/>
                  </a:lnTo>
                  <a:lnTo>
                    <a:pt x="49225" y="128"/>
                  </a:lnTo>
                  <a:lnTo>
                    <a:pt x="48643" y="93"/>
                  </a:lnTo>
                  <a:lnTo>
                    <a:pt x="48050" y="58"/>
                  </a:lnTo>
                  <a:lnTo>
                    <a:pt x="47468" y="35"/>
                  </a:lnTo>
                  <a:lnTo>
                    <a:pt x="46886" y="12"/>
                  </a:lnTo>
                  <a:lnTo>
                    <a:pt x="46293" y="0"/>
                  </a:lnTo>
                  <a:close/>
                </a:path>
              </a:pathLst>
            </a:custGeom>
            <a:solidFill>
              <a:schemeClr val="accent1">
                <a:alpha val="4627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
            <p:cNvSpPr/>
            <p:nvPr/>
          </p:nvSpPr>
          <p:spPr>
            <a:xfrm>
              <a:off x="6706625" y="1495800"/>
              <a:ext cx="1229175" cy="1243725"/>
            </a:xfrm>
            <a:custGeom>
              <a:avLst/>
              <a:gdLst/>
              <a:ahLst/>
              <a:cxnLst/>
              <a:rect l="l" t="t" r="r" b="b"/>
              <a:pathLst>
                <a:path w="49167" h="49749" extrusionOk="0">
                  <a:moveTo>
                    <a:pt x="42093" y="0"/>
                  </a:moveTo>
                  <a:lnTo>
                    <a:pt x="41861" y="326"/>
                  </a:lnTo>
                  <a:lnTo>
                    <a:pt x="41593" y="652"/>
                  </a:lnTo>
                  <a:lnTo>
                    <a:pt x="41314" y="1001"/>
                  </a:lnTo>
                  <a:lnTo>
                    <a:pt x="41011" y="1350"/>
                  </a:lnTo>
                  <a:lnTo>
                    <a:pt x="40674" y="1699"/>
                  </a:lnTo>
                  <a:lnTo>
                    <a:pt x="40325" y="2060"/>
                  </a:lnTo>
                  <a:lnTo>
                    <a:pt x="39953" y="2420"/>
                  </a:lnTo>
                  <a:lnTo>
                    <a:pt x="39557" y="2769"/>
                  </a:lnTo>
                  <a:lnTo>
                    <a:pt x="39138" y="3130"/>
                  </a:lnTo>
                  <a:lnTo>
                    <a:pt x="38696" y="3491"/>
                  </a:lnTo>
                  <a:lnTo>
                    <a:pt x="38242" y="3840"/>
                  </a:lnTo>
                  <a:lnTo>
                    <a:pt x="37765" y="4189"/>
                  </a:lnTo>
                  <a:lnTo>
                    <a:pt x="37265" y="4526"/>
                  </a:lnTo>
                  <a:lnTo>
                    <a:pt x="36742" y="4852"/>
                  </a:lnTo>
                  <a:lnTo>
                    <a:pt x="36206" y="5178"/>
                  </a:lnTo>
                  <a:lnTo>
                    <a:pt x="35660" y="5492"/>
                  </a:lnTo>
                  <a:lnTo>
                    <a:pt x="35078" y="5794"/>
                  </a:lnTo>
                  <a:lnTo>
                    <a:pt x="34496" y="6073"/>
                  </a:lnTo>
                  <a:lnTo>
                    <a:pt x="33891" y="6353"/>
                  </a:lnTo>
                  <a:lnTo>
                    <a:pt x="33263" y="6609"/>
                  </a:lnTo>
                  <a:lnTo>
                    <a:pt x="32623" y="6841"/>
                  </a:lnTo>
                  <a:lnTo>
                    <a:pt x="31971" y="7062"/>
                  </a:lnTo>
                  <a:lnTo>
                    <a:pt x="31308" y="7260"/>
                  </a:lnTo>
                  <a:lnTo>
                    <a:pt x="30622" y="7446"/>
                  </a:lnTo>
                  <a:lnTo>
                    <a:pt x="29924" y="7598"/>
                  </a:lnTo>
                  <a:lnTo>
                    <a:pt x="29214" y="7726"/>
                  </a:lnTo>
                  <a:lnTo>
                    <a:pt x="28853" y="7784"/>
                  </a:lnTo>
                  <a:lnTo>
                    <a:pt x="28493" y="7830"/>
                  </a:lnTo>
                  <a:lnTo>
                    <a:pt x="28132" y="7877"/>
                  </a:lnTo>
                  <a:lnTo>
                    <a:pt x="27760" y="7912"/>
                  </a:lnTo>
                  <a:lnTo>
                    <a:pt x="27388" y="7947"/>
                  </a:lnTo>
                  <a:lnTo>
                    <a:pt x="27015" y="7970"/>
                  </a:lnTo>
                  <a:lnTo>
                    <a:pt x="26631" y="7981"/>
                  </a:lnTo>
                  <a:lnTo>
                    <a:pt x="25875" y="7981"/>
                  </a:lnTo>
                  <a:lnTo>
                    <a:pt x="25480" y="7970"/>
                  </a:lnTo>
                  <a:lnTo>
                    <a:pt x="25096" y="7958"/>
                  </a:lnTo>
                  <a:lnTo>
                    <a:pt x="24700" y="7935"/>
                  </a:lnTo>
                  <a:lnTo>
                    <a:pt x="23921" y="7854"/>
                  </a:lnTo>
                  <a:lnTo>
                    <a:pt x="23153" y="7772"/>
                  </a:lnTo>
                  <a:lnTo>
                    <a:pt x="22385" y="7656"/>
                  </a:lnTo>
                  <a:lnTo>
                    <a:pt x="21629" y="7528"/>
                  </a:lnTo>
                  <a:lnTo>
                    <a:pt x="20884" y="7388"/>
                  </a:lnTo>
                  <a:lnTo>
                    <a:pt x="20151" y="7237"/>
                  </a:lnTo>
                  <a:lnTo>
                    <a:pt x="19430" y="7086"/>
                  </a:lnTo>
                  <a:lnTo>
                    <a:pt x="18720" y="6911"/>
                  </a:lnTo>
                  <a:lnTo>
                    <a:pt x="17347" y="6574"/>
                  </a:lnTo>
                  <a:lnTo>
                    <a:pt x="16032" y="6225"/>
                  </a:lnTo>
                  <a:lnTo>
                    <a:pt x="14776" y="5887"/>
                  </a:lnTo>
                  <a:lnTo>
                    <a:pt x="14171" y="5736"/>
                  </a:lnTo>
                  <a:lnTo>
                    <a:pt x="13578" y="5596"/>
                  </a:lnTo>
                  <a:lnTo>
                    <a:pt x="13008" y="5468"/>
                  </a:lnTo>
                  <a:lnTo>
                    <a:pt x="12461" y="5352"/>
                  </a:lnTo>
                  <a:lnTo>
                    <a:pt x="11937" y="5259"/>
                  </a:lnTo>
                  <a:lnTo>
                    <a:pt x="11425" y="5189"/>
                  </a:lnTo>
                  <a:lnTo>
                    <a:pt x="10937" y="5131"/>
                  </a:lnTo>
                  <a:lnTo>
                    <a:pt x="10471" y="5096"/>
                  </a:lnTo>
                  <a:lnTo>
                    <a:pt x="10018" y="5096"/>
                  </a:lnTo>
                  <a:lnTo>
                    <a:pt x="9808" y="5108"/>
                  </a:lnTo>
                  <a:lnTo>
                    <a:pt x="9599" y="5131"/>
                  </a:lnTo>
                  <a:lnTo>
                    <a:pt x="9401" y="5154"/>
                  </a:lnTo>
                  <a:lnTo>
                    <a:pt x="9203" y="5178"/>
                  </a:lnTo>
                  <a:lnTo>
                    <a:pt x="9005" y="5224"/>
                  </a:lnTo>
                  <a:lnTo>
                    <a:pt x="8831" y="5271"/>
                  </a:lnTo>
                  <a:lnTo>
                    <a:pt x="8645" y="5329"/>
                  </a:lnTo>
                  <a:lnTo>
                    <a:pt x="8470" y="5399"/>
                  </a:lnTo>
                  <a:lnTo>
                    <a:pt x="8307" y="5480"/>
                  </a:lnTo>
                  <a:lnTo>
                    <a:pt x="8156" y="5562"/>
                  </a:lnTo>
                  <a:lnTo>
                    <a:pt x="7993" y="5666"/>
                  </a:lnTo>
                  <a:lnTo>
                    <a:pt x="7854" y="5771"/>
                  </a:lnTo>
                  <a:lnTo>
                    <a:pt x="7714" y="5887"/>
                  </a:lnTo>
                  <a:lnTo>
                    <a:pt x="7574" y="6015"/>
                  </a:lnTo>
                  <a:lnTo>
                    <a:pt x="7458" y="6155"/>
                  </a:lnTo>
                  <a:lnTo>
                    <a:pt x="7330" y="6306"/>
                  </a:lnTo>
                  <a:lnTo>
                    <a:pt x="7225" y="6469"/>
                  </a:lnTo>
                  <a:lnTo>
                    <a:pt x="7121" y="6644"/>
                  </a:lnTo>
                  <a:lnTo>
                    <a:pt x="7016" y="6818"/>
                  </a:lnTo>
                  <a:lnTo>
                    <a:pt x="6934" y="6993"/>
                  </a:lnTo>
                  <a:lnTo>
                    <a:pt x="6865" y="7167"/>
                  </a:lnTo>
                  <a:lnTo>
                    <a:pt x="6795" y="7342"/>
                  </a:lnTo>
                  <a:lnTo>
                    <a:pt x="6737" y="7504"/>
                  </a:lnTo>
                  <a:lnTo>
                    <a:pt x="6702" y="7667"/>
                  </a:lnTo>
                  <a:lnTo>
                    <a:pt x="6667" y="7830"/>
                  </a:lnTo>
                  <a:lnTo>
                    <a:pt x="6632" y="7981"/>
                  </a:lnTo>
                  <a:lnTo>
                    <a:pt x="6620" y="8133"/>
                  </a:lnTo>
                  <a:lnTo>
                    <a:pt x="6609" y="8284"/>
                  </a:lnTo>
                  <a:lnTo>
                    <a:pt x="6609" y="8424"/>
                  </a:lnTo>
                  <a:lnTo>
                    <a:pt x="6620" y="8575"/>
                  </a:lnTo>
                  <a:lnTo>
                    <a:pt x="6632" y="8714"/>
                  </a:lnTo>
                  <a:lnTo>
                    <a:pt x="6655" y="8842"/>
                  </a:lnTo>
                  <a:lnTo>
                    <a:pt x="6678" y="8982"/>
                  </a:lnTo>
                  <a:lnTo>
                    <a:pt x="6713" y="9110"/>
                  </a:lnTo>
                  <a:lnTo>
                    <a:pt x="6806" y="9354"/>
                  </a:lnTo>
                  <a:lnTo>
                    <a:pt x="6911" y="9599"/>
                  </a:lnTo>
                  <a:lnTo>
                    <a:pt x="7051" y="9820"/>
                  </a:lnTo>
                  <a:lnTo>
                    <a:pt x="7202" y="10041"/>
                  </a:lnTo>
                  <a:lnTo>
                    <a:pt x="7365" y="10239"/>
                  </a:lnTo>
                  <a:lnTo>
                    <a:pt x="7551" y="10425"/>
                  </a:lnTo>
                  <a:lnTo>
                    <a:pt x="7737" y="10599"/>
                  </a:lnTo>
                  <a:lnTo>
                    <a:pt x="7935" y="10774"/>
                  </a:lnTo>
                  <a:lnTo>
                    <a:pt x="8144" y="10925"/>
                  </a:lnTo>
                  <a:lnTo>
                    <a:pt x="8354" y="11065"/>
                  </a:lnTo>
                  <a:lnTo>
                    <a:pt x="8575" y="11204"/>
                  </a:lnTo>
                  <a:lnTo>
                    <a:pt x="8784" y="11321"/>
                  </a:lnTo>
                  <a:lnTo>
                    <a:pt x="8994" y="11437"/>
                  </a:lnTo>
                  <a:lnTo>
                    <a:pt x="9191" y="11542"/>
                  </a:lnTo>
                  <a:lnTo>
                    <a:pt x="9575" y="11704"/>
                  </a:lnTo>
                  <a:lnTo>
                    <a:pt x="9901" y="11844"/>
                  </a:lnTo>
                  <a:lnTo>
                    <a:pt x="10157" y="11937"/>
                  </a:lnTo>
                  <a:lnTo>
                    <a:pt x="10390" y="12007"/>
                  </a:lnTo>
                  <a:lnTo>
                    <a:pt x="10390" y="12007"/>
                  </a:lnTo>
                  <a:lnTo>
                    <a:pt x="10052" y="11937"/>
                  </a:lnTo>
                  <a:lnTo>
                    <a:pt x="9657" y="11867"/>
                  </a:lnTo>
                  <a:lnTo>
                    <a:pt x="9145" y="11786"/>
                  </a:lnTo>
                  <a:lnTo>
                    <a:pt x="8540" y="11728"/>
                  </a:lnTo>
                  <a:lnTo>
                    <a:pt x="8203" y="11693"/>
                  </a:lnTo>
                  <a:lnTo>
                    <a:pt x="7865" y="11670"/>
                  </a:lnTo>
                  <a:lnTo>
                    <a:pt x="7505" y="11658"/>
                  </a:lnTo>
                  <a:lnTo>
                    <a:pt x="7132" y="11658"/>
                  </a:lnTo>
                  <a:lnTo>
                    <a:pt x="6748" y="11670"/>
                  </a:lnTo>
                  <a:lnTo>
                    <a:pt x="6376" y="11681"/>
                  </a:lnTo>
                  <a:lnTo>
                    <a:pt x="5992" y="11716"/>
                  </a:lnTo>
                  <a:lnTo>
                    <a:pt x="5608" y="11774"/>
                  </a:lnTo>
                  <a:lnTo>
                    <a:pt x="5236" y="11832"/>
                  </a:lnTo>
                  <a:lnTo>
                    <a:pt x="4864" y="11925"/>
                  </a:lnTo>
                  <a:lnTo>
                    <a:pt x="4503" y="12030"/>
                  </a:lnTo>
                  <a:lnTo>
                    <a:pt x="4154" y="12158"/>
                  </a:lnTo>
                  <a:lnTo>
                    <a:pt x="3991" y="12228"/>
                  </a:lnTo>
                  <a:lnTo>
                    <a:pt x="3828" y="12309"/>
                  </a:lnTo>
                  <a:lnTo>
                    <a:pt x="3665" y="12402"/>
                  </a:lnTo>
                  <a:lnTo>
                    <a:pt x="3514" y="12484"/>
                  </a:lnTo>
                  <a:lnTo>
                    <a:pt x="3363" y="12589"/>
                  </a:lnTo>
                  <a:lnTo>
                    <a:pt x="3211" y="12693"/>
                  </a:lnTo>
                  <a:lnTo>
                    <a:pt x="3083" y="12810"/>
                  </a:lnTo>
                  <a:lnTo>
                    <a:pt x="2944" y="12926"/>
                  </a:lnTo>
                  <a:lnTo>
                    <a:pt x="2828" y="13054"/>
                  </a:lnTo>
                  <a:lnTo>
                    <a:pt x="2711" y="13194"/>
                  </a:lnTo>
                  <a:lnTo>
                    <a:pt x="2595" y="13333"/>
                  </a:lnTo>
                  <a:lnTo>
                    <a:pt x="2490" y="13484"/>
                  </a:lnTo>
                  <a:lnTo>
                    <a:pt x="2397" y="13647"/>
                  </a:lnTo>
                  <a:lnTo>
                    <a:pt x="2316" y="13810"/>
                  </a:lnTo>
                  <a:lnTo>
                    <a:pt x="2234" y="13985"/>
                  </a:lnTo>
                  <a:lnTo>
                    <a:pt x="2164" y="14171"/>
                  </a:lnTo>
                  <a:lnTo>
                    <a:pt x="2106" y="14369"/>
                  </a:lnTo>
                  <a:lnTo>
                    <a:pt x="2060" y="14566"/>
                  </a:lnTo>
                  <a:lnTo>
                    <a:pt x="2025" y="14788"/>
                  </a:lnTo>
                  <a:lnTo>
                    <a:pt x="1990" y="15009"/>
                  </a:lnTo>
                  <a:lnTo>
                    <a:pt x="1978" y="15195"/>
                  </a:lnTo>
                  <a:lnTo>
                    <a:pt x="1967" y="15369"/>
                  </a:lnTo>
                  <a:lnTo>
                    <a:pt x="1967" y="15555"/>
                  </a:lnTo>
                  <a:lnTo>
                    <a:pt x="1978" y="15718"/>
                  </a:lnTo>
                  <a:lnTo>
                    <a:pt x="1990" y="15881"/>
                  </a:lnTo>
                  <a:lnTo>
                    <a:pt x="2013" y="16044"/>
                  </a:lnTo>
                  <a:lnTo>
                    <a:pt x="2036" y="16195"/>
                  </a:lnTo>
                  <a:lnTo>
                    <a:pt x="2071" y="16347"/>
                  </a:lnTo>
                  <a:lnTo>
                    <a:pt x="2118" y="16486"/>
                  </a:lnTo>
                  <a:lnTo>
                    <a:pt x="2164" y="16626"/>
                  </a:lnTo>
                  <a:lnTo>
                    <a:pt x="2223" y="16765"/>
                  </a:lnTo>
                  <a:lnTo>
                    <a:pt x="2281" y="16893"/>
                  </a:lnTo>
                  <a:lnTo>
                    <a:pt x="2409" y="17126"/>
                  </a:lnTo>
                  <a:lnTo>
                    <a:pt x="2560" y="17359"/>
                  </a:lnTo>
                  <a:lnTo>
                    <a:pt x="2723" y="17556"/>
                  </a:lnTo>
                  <a:lnTo>
                    <a:pt x="2909" y="17754"/>
                  </a:lnTo>
                  <a:lnTo>
                    <a:pt x="3095" y="17917"/>
                  </a:lnTo>
                  <a:lnTo>
                    <a:pt x="3305" y="18080"/>
                  </a:lnTo>
                  <a:lnTo>
                    <a:pt x="3514" y="18220"/>
                  </a:lnTo>
                  <a:lnTo>
                    <a:pt x="3735" y="18348"/>
                  </a:lnTo>
                  <a:lnTo>
                    <a:pt x="3968" y="18464"/>
                  </a:lnTo>
                  <a:lnTo>
                    <a:pt x="4200" y="18569"/>
                  </a:lnTo>
                  <a:lnTo>
                    <a:pt x="4433" y="18650"/>
                  </a:lnTo>
                  <a:lnTo>
                    <a:pt x="4654" y="18732"/>
                  </a:lnTo>
                  <a:lnTo>
                    <a:pt x="4887" y="18801"/>
                  </a:lnTo>
                  <a:lnTo>
                    <a:pt x="5108" y="18860"/>
                  </a:lnTo>
                  <a:lnTo>
                    <a:pt x="5527" y="18953"/>
                  </a:lnTo>
                  <a:lnTo>
                    <a:pt x="5911" y="19011"/>
                  </a:lnTo>
                  <a:lnTo>
                    <a:pt x="6236" y="19057"/>
                  </a:lnTo>
                  <a:lnTo>
                    <a:pt x="6492" y="19069"/>
                  </a:lnTo>
                  <a:lnTo>
                    <a:pt x="6713" y="19081"/>
                  </a:lnTo>
                  <a:lnTo>
                    <a:pt x="6376" y="19185"/>
                  </a:lnTo>
                  <a:lnTo>
                    <a:pt x="6004" y="19313"/>
                  </a:lnTo>
                  <a:lnTo>
                    <a:pt x="5515" y="19488"/>
                  </a:lnTo>
                  <a:lnTo>
                    <a:pt x="4945" y="19720"/>
                  </a:lnTo>
                  <a:lnTo>
                    <a:pt x="4642" y="19848"/>
                  </a:lnTo>
                  <a:lnTo>
                    <a:pt x="4317" y="20000"/>
                  </a:lnTo>
                  <a:lnTo>
                    <a:pt x="3991" y="20163"/>
                  </a:lnTo>
                  <a:lnTo>
                    <a:pt x="3654" y="20337"/>
                  </a:lnTo>
                  <a:lnTo>
                    <a:pt x="3316" y="20523"/>
                  </a:lnTo>
                  <a:lnTo>
                    <a:pt x="2979" y="20721"/>
                  </a:lnTo>
                  <a:lnTo>
                    <a:pt x="2641" y="20930"/>
                  </a:lnTo>
                  <a:lnTo>
                    <a:pt x="2316" y="21163"/>
                  </a:lnTo>
                  <a:lnTo>
                    <a:pt x="2002" y="21407"/>
                  </a:lnTo>
                  <a:lnTo>
                    <a:pt x="1699" y="21663"/>
                  </a:lnTo>
                  <a:lnTo>
                    <a:pt x="1408" y="21931"/>
                  </a:lnTo>
                  <a:lnTo>
                    <a:pt x="1141" y="22210"/>
                  </a:lnTo>
                  <a:lnTo>
                    <a:pt x="885" y="22501"/>
                  </a:lnTo>
                  <a:lnTo>
                    <a:pt x="768" y="22664"/>
                  </a:lnTo>
                  <a:lnTo>
                    <a:pt x="664" y="22815"/>
                  </a:lnTo>
                  <a:lnTo>
                    <a:pt x="559" y="22978"/>
                  </a:lnTo>
                  <a:lnTo>
                    <a:pt x="466" y="23141"/>
                  </a:lnTo>
                  <a:lnTo>
                    <a:pt x="373" y="23304"/>
                  </a:lnTo>
                  <a:lnTo>
                    <a:pt x="291" y="23478"/>
                  </a:lnTo>
                  <a:lnTo>
                    <a:pt x="221" y="23653"/>
                  </a:lnTo>
                  <a:lnTo>
                    <a:pt x="163" y="23827"/>
                  </a:lnTo>
                  <a:lnTo>
                    <a:pt x="117" y="24002"/>
                  </a:lnTo>
                  <a:lnTo>
                    <a:pt x="70" y="24188"/>
                  </a:lnTo>
                  <a:lnTo>
                    <a:pt x="35" y="24374"/>
                  </a:lnTo>
                  <a:lnTo>
                    <a:pt x="12" y="24572"/>
                  </a:lnTo>
                  <a:lnTo>
                    <a:pt x="0" y="24758"/>
                  </a:lnTo>
                  <a:lnTo>
                    <a:pt x="0" y="24967"/>
                  </a:lnTo>
                  <a:lnTo>
                    <a:pt x="12" y="25165"/>
                  </a:lnTo>
                  <a:lnTo>
                    <a:pt x="35" y="25363"/>
                  </a:lnTo>
                  <a:lnTo>
                    <a:pt x="70" y="25572"/>
                  </a:lnTo>
                  <a:lnTo>
                    <a:pt x="117" y="25794"/>
                  </a:lnTo>
                  <a:lnTo>
                    <a:pt x="187" y="26038"/>
                  </a:lnTo>
                  <a:lnTo>
                    <a:pt x="280" y="26259"/>
                  </a:lnTo>
                  <a:lnTo>
                    <a:pt x="396" y="26468"/>
                  </a:lnTo>
                  <a:lnTo>
                    <a:pt x="524" y="26666"/>
                  </a:lnTo>
                  <a:lnTo>
                    <a:pt x="675" y="26841"/>
                  </a:lnTo>
                  <a:lnTo>
                    <a:pt x="838" y="27003"/>
                  </a:lnTo>
                  <a:lnTo>
                    <a:pt x="1013" y="27143"/>
                  </a:lnTo>
                  <a:lnTo>
                    <a:pt x="1210" y="27271"/>
                  </a:lnTo>
                  <a:lnTo>
                    <a:pt x="1420" y="27387"/>
                  </a:lnTo>
                  <a:lnTo>
                    <a:pt x="1641" y="27480"/>
                  </a:lnTo>
                  <a:lnTo>
                    <a:pt x="1874" y="27574"/>
                  </a:lnTo>
                  <a:lnTo>
                    <a:pt x="2129" y="27643"/>
                  </a:lnTo>
                  <a:lnTo>
                    <a:pt x="2385" y="27702"/>
                  </a:lnTo>
                  <a:lnTo>
                    <a:pt x="2653" y="27748"/>
                  </a:lnTo>
                  <a:lnTo>
                    <a:pt x="2944" y="27783"/>
                  </a:lnTo>
                  <a:lnTo>
                    <a:pt x="3235" y="27806"/>
                  </a:lnTo>
                  <a:lnTo>
                    <a:pt x="3537" y="27818"/>
                  </a:lnTo>
                  <a:lnTo>
                    <a:pt x="3840" y="27818"/>
                  </a:lnTo>
                  <a:lnTo>
                    <a:pt x="4165" y="27806"/>
                  </a:lnTo>
                  <a:lnTo>
                    <a:pt x="4491" y="27783"/>
                  </a:lnTo>
                  <a:lnTo>
                    <a:pt x="4829" y="27760"/>
                  </a:lnTo>
                  <a:lnTo>
                    <a:pt x="5166" y="27713"/>
                  </a:lnTo>
                  <a:lnTo>
                    <a:pt x="5503" y="27667"/>
                  </a:lnTo>
                  <a:lnTo>
                    <a:pt x="5852" y="27608"/>
                  </a:lnTo>
                  <a:lnTo>
                    <a:pt x="6574" y="27480"/>
                  </a:lnTo>
                  <a:lnTo>
                    <a:pt x="7295" y="27318"/>
                  </a:lnTo>
                  <a:lnTo>
                    <a:pt x="8016" y="27143"/>
                  </a:lnTo>
                  <a:lnTo>
                    <a:pt x="8749" y="26934"/>
                  </a:lnTo>
                  <a:lnTo>
                    <a:pt x="9482" y="26724"/>
                  </a:lnTo>
                  <a:lnTo>
                    <a:pt x="10192" y="26492"/>
                  </a:lnTo>
                  <a:lnTo>
                    <a:pt x="10902" y="26247"/>
                  </a:lnTo>
                  <a:lnTo>
                    <a:pt x="11577" y="26003"/>
                  </a:lnTo>
                  <a:lnTo>
                    <a:pt x="12240" y="25759"/>
                  </a:lnTo>
                  <a:lnTo>
                    <a:pt x="12868" y="25514"/>
                  </a:lnTo>
                  <a:lnTo>
                    <a:pt x="14008" y="25049"/>
                  </a:lnTo>
                  <a:lnTo>
                    <a:pt x="14974" y="24642"/>
                  </a:lnTo>
                  <a:lnTo>
                    <a:pt x="15718" y="24316"/>
                  </a:lnTo>
                  <a:lnTo>
                    <a:pt x="16358" y="24013"/>
                  </a:lnTo>
                  <a:lnTo>
                    <a:pt x="16358" y="24013"/>
                  </a:lnTo>
                  <a:lnTo>
                    <a:pt x="15974" y="24293"/>
                  </a:lnTo>
                  <a:lnTo>
                    <a:pt x="15602" y="24595"/>
                  </a:lnTo>
                  <a:lnTo>
                    <a:pt x="15253" y="24921"/>
                  </a:lnTo>
                  <a:lnTo>
                    <a:pt x="14916" y="25258"/>
                  </a:lnTo>
                  <a:lnTo>
                    <a:pt x="14590" y="25619"/>
                  </a:lnTo>
                  <a:lnTo>
                    <a:pt x="14299" y="26003"/>
                  </a:lnTo>
                  <a:lnTo>
                    <a:pt x="14008" y="26398"/>
                  </a:lnTo>
                  <a:lnTo>
                    <a:pt x="13741" y="26806"/>
                  </a:lnTo>
                  <a:lnTo>
                    <a:pt x="13485" y="27236"/>
                  </a:lnTo>
                  <a:lnTo>
                    <a:pt x="13252" y="27667"/>
                  </a:lnTo>
                  <a:lnTo>
                    <a:pt x="13031" y="28120"/>
                  </a:lnTo>
                  <a:lnTo>
                    <a:pt x="12821" y="28586"/>
                  </a:lnTo>
                  <a:lnTo>
                    <a:pt x="12635" y="29063"/>
                  </a:lnTo>
                  <a:lnTo>
                    <a:pt x="12461" y="29551"/>
                  </a:lnTo>
                  <a:lnTo>
                    <a:pt x="12298" y="30052"/>
                  </a:lnTo>
                  <a:lnTo>
                    <a:pt x="12147" y="30564"/>
                  </a:lnTo>
                  <a:lnTo>
                    <a:pt x="12019" y="31075"/>
                  </a:lnTo>
                  <a:lnTo>
                    <a:pt x="11902" y="31599"/>
                  </a:lnTo>
                  <a:lnTo>
                    <a:pt x="11798" y="32134"/>
                  </a:lnTo>
                  <a:lnTo>
                    <a:pt x="11705" y="32669"/>
                  </a:lnTo>
                  <a:lnTo>
                    <a:pt x="11623" y="33205"/>
                  </a:lnTo>
                  <a:lnTo>
                    <a:pt x="11553" y="33751"/>
                  </a:lnTo>
                  <a:lnTo>
                    <a:pt x="11495" y="34298"/>
                  </a:lnTo>
                  <a:lnTo>
                    <a:pt x="11460" y="34857"/>
                  </a:lnTo>
                  <a:lnTo>
                    <a:pt x="11425" y="35403"/>
                  </a:lnTo>
                  <a:lnTo>
                    <a:pt x="11414" y="35962"/>
                  </a:lnTo>
                  <a:lnTo>
                    <a:pt x="11402" y="36520"/>
                  </a:lnTo>
                  <a:lnTo>
                    <a:pt x="11414" y="37067"/>
                  </a:lnTo>
                  <a:lnTo>
                    <a:pt x="11425" y="37626"/>
                  </a:lnTo>
                  <a:lnTo>
                    <a:pt x="11449" y="38172"/>
                  </a:lnTo>
                  <a:lnTo>
                    <a:pt x="11483" y="38719"/>
                  </a:lnTo>
                  <a:lnTo>
                    <a:pt x="11530" y="39266"/>
                  </a:lnTo>
                  <a:lnTo>
                    <a:pt x="11588" y="39801"/>
                  </a:lnTo>
                  <a:lnTo>
                    <a:pt x="11658" y="40336"/>
                  </a:lnTo>
                  <a:lnTo>
                    <a:pt x="11739" y="40871"/>
                  </a:lnTo>
                  <a:lnTo>
                    <a:pt x="11821" y="41383"/>
                  </a:lnTo>
                  <a:lnTo>
                    <a:pt x="11914" y="41895"/>
                  </a:lnTo>
                  <a:lnTo>
                    <a:pt x="12019" y="42407"/>
                  </a:lnTo>
                  <a:lnTo>
                    <a:pt x="12135" y="42896"/>
                  </a:lnTo>
                  <a:lnTo>
                    <a:pt x="12251" y="43384"/>
                  </a:lnTo>
                  <a:lnTo>
                    <a:pt x="12379" y="43850"/>
                  </a:lnTo>
                  <a:lnTo>
                    <a:pt x="12519" y="44315"/>
                  </a:lnTo>
                  <a:lnTo>
                    <a:pt x="12659" y="44757"/>
                  </a:lnTo>
                  <a:lnTo>
                    <a:pt x="12810" y="45199"/>
                  </a:lnTo>
                  <a:lnTo>
                    <a:pt x="12973" y="45618"/>
                  </a:lnTo>
                  <a:lnTo>
                    <a:pt x="13136" y="46014"/>
                  </a:lnTo>
                  <a:lnTo>
                    <a:pt x="13310" y="46409"/>
                  </a:lnTo>
                  <a:lnTo>
                    <a:pt x="13485" y="46782"/>
                  </a:lnTo>
                  <a:lnTo>
                    <a:pt x="13671" y="47131"/>
                  </a:lnTo>
                  <a:lnTo>
                    <a:pt x="13857" y="47468"/>
                  </a:lnTo>
                  <a:lnTo>
                    <a:pt x="14055" y="47782"/>
                  </a:lnTo>
                  <a:lnTo>
                    <a:pt x="14252" y="48073"/>
                  </a:lnTo>
                  <a:lnTo>
                    <a:pt x="14462" y="48352"/>
                  </a:lnTo>
                  <a:lnTo>
                    <a:pt x="14671" y="48597"/>
                  </a:lnTo>
                  <a:lnTo>
                    <a:pt x="14881" y="48829"/>
                  </a:lnTo>
                  <a:lnTo>
                    <a:pt x="15102" y="49039"/>
                  </a:lnTo>
                  <a:lnTo>
                    <a:pt x="15323" y="49225"/>
                  </a:lnTo>
                  <a:lnTo>
                    <a:pt x="15544" y="49376"/>
                  </a:lnTo>
                  <a:lnTo>
                    <a:pt x="15777" y="49504"/>
                  </a:lnTo>
                  <a:lnTo>
                    <a:pt x="16009" y="49609"/>
                  </a:lnTo>
                  <a:lnTo>
                    <a:pt x="16242" y="49690"/>
                  </a:lnTo>
                  <a:lnTo>
                    <a:pt x="16370" y="49714"/>
                  </a:lnTo>
                  <a:lnTo>
                    <a:pt x="16486" y="49737"/>
                  </a:lnTo>
                  <a:lnTo>
                    <a:pt x="16603" y="49748"/>
                  </a:lnTo>
                  <a:lnTo>
                    <a:pt x="16847" y="49748"/>
                  </a:lnTo>
                  <a:lnTo>
                    <a:pt x="16963" y="49737"/>
                  </a:lnTo>
                  <a:lnTo>
                    <a:pt x="17231" y="49702"/>
                  </a:lnTo>
                  <a:lnTo>
                    <a:pt x="17487" y="49655"/>
                  </a:lnTo>
                  <a:lnTo>
                    <a:pt x="17731" y="49597"/>
                  </a:lnTo>
                  <a:lnTo>
                    <a:pt x="17952" y="49516"/>
                  </a:lnTo>
                  <a:lnTo>
                    <a:pt x="18162" y="49434"/>
                  </a:lnTo>
                  <a:lnTo>
                    <a:pt x="18348" y="49330"/>
                  </a:lnTo>
                  <a:lnTo>
                    <a:pt x="18534" y="49225"/>
                  </a:lnTo>
                  <a:lnTo>
                    <a:pt x="18697" y="49097"/>
                  </a:lnTo>
                  <a:lnTo>
                    <a:pt x="18860" y="48969"/>
                  </a:lnTo>
                  <a:lnTo>
                    <a:pt x="18999" y="48818"/>
                  </a:lnTo>
                  <a:lnTo>
                    <a:pt x="19127" y="48666"/>
                  </a:lnTo>
                  <a:lnTo>
                    <a:pt x="19255" y="48504"/>
                  </a:lnTo>
                  <a:lnTo>
                    <a:pt x="19360" y="48329"/>
                  </a:lnTo>
                  <a:lnTo>
                    <a:pt x="19465" y="48143"/>
                  </a:lnTo>
                  <a:lnTo>
                    <a:pt x="19546" y="47957"/>
                  </a:lnTo>
                  <a:lnTo>
                    <a:pt x="19627" y="47747"/>
                  </a:lnTo>
                  <a:lnTo>
                    <a:pt x="19697" y="47538"/>
                  </a:lnTo>
                  <a:lnTo>
                    <a:pt x="19755" y="47317"/>
                  </a:lnTo>
                  <a:lnTo>
                    <a:pt x="19802" y="47096"/>
                  </a:lnTo>
                  <a:lnTo>
                    <a:pt x="19849" y="46863"/>
                  </a:lnTo>
                  <a:lnTo>
                    <a:pt x="19883" y="46619"/>
                  </a:lnTo>
                  <a:lnTo>
                    <a:pt x="19907" y="46363"/>
                  </a:lnTo>
                  <a:lnTo>
                    <a:pt x="19930" y="46107"/>
                  </a:lnTo>
                  <a:lnTo>
                    <a:pt x="19942" y="45851"/>
                  </a:lnTo>
                  <a:lnTo>
                    <a:pt x="19953" y="45304"/>
                  </a:lnTo>
                  <a:lnTo>
                    <a:pt x="19942" y="44734"/>
                  </a:lnTo>
                  <a:lnTo>
                    <a:pt x="19907" y="44152"/>
                  </a:lnTo>
                  <a:lnTo>
                    <a:pt x="19860" y="43547"/>
                  </a:lnTo>
                  <a:lnTo>
                    <a:pt x="19802" y="42931"/>
                  </a:lnTo>
                  <a:lnTo>
                    <a:pt x="19744" y="42291"/>
                  </a:lnTo>
                  <a:lnTo>
                    <a:pt x="19593" y="40988"/>
                  </a:lnTo>
                  <a:lnTo>
                    <a:pt x="19441" y="39673"/>
                  </a:lnTo>
                  <a:lnTo>
                    <a:pt x="19383" y="38998"/>
                  </a:lnTo>
                  <a:lnTo>
                    <a:pt x="19325" y="38335"/>
                  </a:lnTo>
                  <a:lnTo>
                    <a:pt x="19278" y="37672"/>
                  </a:lnTo>
                  <a:lnTo>
                    <a:pt x="19255" y="37021"/>
                  </a:lnTo>
                  <a:lnTo>
                    <a:pt x="19255" y="36369"/>
                  </a:lnTo>
                  <a:lnTo>
                    <a:pt x="19267" y="35741"/>
                  </a:lnTo>
                  <a:lnTo>
                    <a:pt x="19290" y="35427"/>
                  </a:lnTo>
                  <a:lnTo>
                    <a:pt x="19313" y="35113"/>
                  </a:lnTo>
                  <a:lnTo>
                    <a:pt x="19348" y="34798"/>
                  </a:lnTo>
                  <a:lnTo>
                    <a:pt x="19395" y="34496"/>
                  </a:lnTo>
                  <a:lnTo>
                    <a:pt x="19441" y="34205"/>
                  </a:lnTo>
                  <a:lnTo>
                    <a:pt x="19499" y="33903"/>
                  </a:lnTo>
                  <a:lnTo>
                    <a:pt x="19558" y="33612"/>
                  </a:lnTo>
                  <a:lnTo>
                    <a:pt x="19639" y="33333"/>
                  </a:lnTo>
                  <a:lnTo>
                    <a:pt x="19721" y="33053"/>
                  </a:lnTo>
                  <a:lnTo>
                    <a:pt x="19814" y="32774"/>
                  </a:lnTo>
                  <a:lnTo>
                    <a:pt x="19918" y="32506"/>
                  </a:lnTo>
                  <a:lnTo>
                    <a:pt x="20023" y="32251"/>
                  </a:lnTo>
                  <a:lnTo>
                    <a:pt x="20139" y="31983"/>
                  </a:lnTo>
                  <a:lnTo>
                    <a:pt x="20256" y="31727"/>
                  </a:lnTo>
                  <a:lnTo>
                    <a:pt x="20384" y="31483"/>
                  </a:lnTo>
                  <a:lnTo>
                    <a:pt x="20523" y="31238"/>
                  </a:lnTo>
                  <a:lnTo>
                    <a:pt x="20663" y="31006"/>
                  </a:lnTo>
                  <a:lnTo>
                    <a:pt x="20803" y="30761"/>
                  </a:lnTo>
                  <a:lnTo>
                    <a:pt x="20965" y="30540"/>
                  </a:lnTo>
                  <a:lnTo>
                    <a:pt x="21117" y="30319"/>
                  </a:lnTo>
                  <a:lnTo>
                    <a:pt x="21280" y="30098"/>
                  </a:lnTo>
                  <a:lnTo>
                    <a:pt x="21454" y="29889"/>
                  </a:lnTo>
                  <a:lnTo>
                    <a:pt x="21629" y="29679"/>
                  </a:lnTo>
                  <a:lnTo>
                    <a:pt x="21815" y="29470"/>
                  </a:lnTo>
                  <a:lnTo>
                    <a:pt x="22001" y="29284"/>
                  </a:lnTo>
                  <a:lnTo>
                    <a:pt x="22187" y="29086"/>
                  </a:lnTo>
                  <a:lnTo>
                    <a:pt x="22385" y="28900"/>
                  </a:lnTo>
                  <a:lnTo>
                    <a:pt x="22583" y="28725"/>
                  </a:lnTo>
                  <a:lnTo>
                    <a:pt x="22990" y="28376"/>
                  </a:lnTo>
                  <a:lnTo>
                    <a:pt x="23409" y="28062"/>
                  </a:lnTo>
                  <a:lnTo>
                    <a:pt x="23839" y="27760"/>
                  </a:lnTo>
                  <a:lnTo>
                    <a:pt x="24293" y="27492"/>
                  </a:lnTo>
                  <a:lnTo>
                    <a:pt x="24747" y="27248"/>
                  </a:lnTo>
                  <a:lnTo>
                    <a:pt x="25212" y="27015"/>
                  </a:lnTo>
                  <a:lnTo>
                    <a:pt x="25689" y="26817"/>
                  </a:lnTo>
                  <a:lnTo>
                    <a:pt x="26154" y="26643"/>
                  </a:lnTo>
                  <a:lnTo>
                    <a:pt x="26643" y="26492"/>
                  </a:lnTo>
                  <a:lnTo>
                    <a:pt x="27120" y="26375"/>
                  </a:lnTo>
                  <a:lnTo>
                    <a:pt x="27597" y="26271"/>
                  </a:lnTo>
                  <a:lnTo>
                    <a:pt x="28086" y="26201"/>
                  </a:lnTo>
                  <a:lnTo>
                    <a:pt x="28551" y="26154"/>
                  </a:lnTo>
                  <a:lnTo>
                    <a:pt x="29028" y="26143"/>
                  </a:lnTo>
                  <a:lnTo>
                    <a:pt x="29493" y="26154"/>
                  </a:lnTo>
                  <a:lnTo>
                    <a:pt x="29726" y="26166"/>
                  </a:lnTo>
                  <a:lnTo>
                    <a:pt x="29947" y="26189"/>
                  </a:lnTo>
                  <a:lnTo>
                    <a:pt x="30180" y="26212"/>
                  </a:lnTo>
                  <a:lnTo>
                    <a:pt x="30401" y="26259"/>
                  </a:lnTo>
                  <a:lnTo>
                    <a:pt x="30622" y="26294"/>
                  </a:lnTo>
                  <a:lnTo>
                    <a:pt x="30831" y="26352"/>
                  </a:lnTo>
                  <a:lnTo>
                    <a:pt x="31052" y="26410"/>
                  </a:lnTo>
                  <a:lnTo>
                    <a:pt x="31262" y="26468"/>
                  </a:lnTo>
                  <a:lnTo>
                    <a:pt x="31471" y="26538"/>
                  </a:lnTo>
                  <a:lnTo>
                    <a:pt x="31669" y="26620"/>
                  </a:lnTo>
                  <a:lnTo>
                    <a:pt x="31867" y="26713"/>
                  </a:lnTo>
                  <a:lnTo>
                    <a:pt x="32065" y="26806"/>
                  </a:lnTo>
                  <a:lnTo>
                    <a:pt x="32251" y="26899"/>
                  </a:lnTo>
                  <a:lnTo>
                    <a:pt x="32437" y="27015"/>
                  </a:lnTo>
                  <a:lnTo>
                    <a:pt x="32576" y="27108"/>
                  </a:lnTo>
                  <a:lnTo>
                    <a:pt x="32716" y="27201"/>
                  </a:lnTo>
                  <a:lnTo>
                    <a:pt x="32856" y="27306"/>
                  </a:lnTo>
                  <a:lnTo>
                    <a:pt x="32984" y="27411"/>
                  </a:lnTo>
                  <a:lnTo>
                    <a:pt x="33240" y="27655"/>
                  </a:lnTo>
                  <a:lnTo>
                    <a:pt x="33472" y="27911"/>
                  </a:lnTo>
                  <a:lnTo>
                    <a:pt x="33693" y="28202"/>
                  </a:lnTo>
                  <a:lnTo>
                    <a:pt x="33903" y="28504"/>
                  </a:lnTo>
                  <a:lnTo>
                    <a:pt x="34077" y="28818"/>
                  </a:lnTo>
                  <a:lnTo>
                    <a:pt x="34252" y="29156"/>
                  </a:lnTo>
                  <a:lnTo>
                    <a:pt x="34403" y="29516"/>
                  </a:lnTo>
                  <a:lnTo>
                    <a:pt x="34519" y="29889"/>
                  </a:lnTo>
                  <a:lnTo>
                    <a:pt x="34636" y="30273"/>
                  </a:lnTo>
                  <a:lnTo>
                    <a:pt x="34717" y="30668"/>
                  </a:lnTo>
                  <a:lnTo>
                    <a:pt x="34775" y="31075"/>
                  </a:lnTo>
                  <a:lnTo>
                    <a:pt x="34810" y="31494"/>
                  </a:lnTo>
                  <a:lnTo>
                    <a:pt x="34822" y="31925"/>
                  </a:lnTo>
                  <a:lnTo>
                    <a:pt x="34799" y="32355"/>
                  </a:lnTo>
                  <a:lnTo>
                    <a:pt x="34752" y="32797"/>
                  </a:lnTo>
                  <a:lnTo>
                    <a:pt x="34682" y="33239"/>
                  </a:lnTo>
                  <a:lnTo>
                    <a:pt x="34636" y="33460"/>
                  </a:lnTo>
                  <a:lnTo>
                    <a:pt x="34589" y="33682"/>
                  </a:lnTo>
                  <a:lnTo>
                    <a:pt x="34519" y="33914"/>
                  </a:lnTo>
                  <a:lnTo>
                    <a:pt x="34461" y="34135"/>
                  </a:lnTo>
                  <a:lnTo>
                    <a:pt x="34380" y="34356"/>
                  </a:lnTo>
                  <a:lnTo>
                    <a:pt x="34298" y="34589"/>
                  </a:lnTo>
                  <a:lnTo>
                    <a:pt x="34205" y="34810"/>
                  </a:lnTo>
                  <a:lnTo>
                    <a:pt x="34101" y="35031"/>
                  </a:lnTo>
                  <a:lnTo>
                    <a:pt x="33996" y="35252"/>
                  </a:lnTo>
                  <a:lnTo>
                    <a:pt x="33879" y="35485"/>
                  </a:lnTo>
                  <a:lnTo>
                    <a:pt x="33752" y="35706"/>
                  </a:lnTo>
                  <a:lnTo>
                    <a:pt x="33612" y="35927"/>
                  </a:lnTo>
                  <a:lnTo>
                    <a:pt x="33472" y="36148"/>
                  </a:lnTo>
                  <a:lnTo>
                    <a:pt x="33321" y="36357"/>
                  </a:lnTo>
                  <a:lnTo>
                    <a:pt x="33158" y="36578"/>
                  </a:lnTo>
                  <a:lnTo>
                    <a:pt x="32995" y="36800"/>
                  </a:lnTo>
                  <a:lnTo>
                    <a:pt x="32809" y="37009"/>
                  </a:lnTo>
                  <a:lnTo>
                    <a:pt x="32623" y="37218"/>
                  </a:lnTo>
                  <a:lnTo>
                    <a:pt x="32425" y="37428"/>
                  </a:lnTo>
                  <a:lnTo>
                    <a:pt x="32227" y="37637"/>
                  </a:lnTo>
                  <a:lnTo>
                    <a:pt x="32006" y="37847"/>
                  </a:lnTo>
                  <a:lnTo>
                    <a:pt x="31785" y="38044"/>
                  </a:lnTo>
                  <a:lnTo>
                    <a:pt x="31541" y="38242"/>
                  </a:lnTo>
                  <a:lnTo>
                    <a:pt x="31297" y="38440"/>
                  </a:lnTo>
                  <a:lnTo>
                    <a:pt x="31041" y="38638"/>
                  </a:lnTo>
                  <a:lnTo>
                    <a:pt x="30785" y="38824"/>
                  </a:lnTo>
                  <a:lnTo>
                    <a:pt x="30506" y="39010"/>
                  </a:lnTo>
                  <a:lnTo>
                    <a:pt x="30215" y="39196"/>
                  </a:lnTo>
                  <a:lnTo>
                    <a:pt x="29935" y="39371"/>
                  </a:lnTo>
                  <a:lnTo>
                    <a:pt x="29656" y="39557"/>
                  </a:lnTo>
                  <a:lnTo>
                    <a:pt x="29389" y="39743"/>
                  </a:lnTo>
                  <a:lnTo>
                    <a:pt x="29144" y="39929"/>
                  </a:lnTo>
                  <a:lnTo>
                    <a:pt x="28900" y="40115"/>
                  </a:lnTo>
                  <a:lnTo>
                    <a:pt x="28667" y="40301"/>
                  </a:lnTo>
                  <a:lnTo>
                    <a:pt x="28446" y="40499"/>
                  </a:lnTo>
                  <a:lnTo>
                    <a:pt x="28237" y="40685"/>
                  </a:lnTo>
                  <a:lnTo>
                    <a:pt x="28039" y="40871"/>
                  </a:lnTo>
                  <a:lnTo>
                    <a:pt x="27853" y="41069"/>
                  </a:lnTo>
                  <a:lnTo>
                    <a:pt x="27678" y="41255"/>
                  </a:lnTo>
                  <a:lnTo>
                    <a:pt x="27504" y="41442"/>
                  </a:lnTo>
                  <a:lnTo>
                    <a:pt x="27353" y="41639"/>
                  </a:lnTo>
                  <a:lnTo>
                    <a:pt x="27201" y="41826"/>
                  </a:lnTo>
                  <a:lnTo>
                    <a:pt x="27073" y="42012"/>
                  </a:lnTo>
                  <a:lnTo>
                    <a:pt x="26945" y="42209"/>
                  </a:lnTo>
                  <a:lnTo>
                    <a:pt x="26829" y="42396"/>
                  </a:lnTo>
                  <a:lnTo>
                    <a:pt x="26713" y="42582"/>
                  </a:lnTo>
                  <a:lnTo>
                    <a:pt x="26620" y="42768"/>
                  </a:lnTo>
                  <a:lnTo>
                    <a:pt x="26538" y="42954"/>
                  </a:lnTo>
                  <a:lnTo>
                    <a:pt x="26457" y="43129"/>
                  </a:lnTo>
                  <a:lnTo>
                    <a:pt x="26387" y="43315"/>
                  </a:lnTo>
                  <a:lnTo>
                    <a:pt x="26329" y="43489"/>
                  </a:lnTo>
                  <a:lnTo>
                    <a:pt x="26282" y="43675"/>
                  </a:lnTo>
                  <a:lnTo>
                    <a:pt x="26236" y="43850"/>
                  </a:lnTo>
                  <a:lnTo>
                    <a:pt x="26201" y="44013"/>
                  </a:lnTo>
                  <a:lnTo>
                    <a:pt x="26178" y="44187"/>
                  </a:lnTo>
                  <a:lnTo>
                    <a:pt x="26166" y="44362"/>
                  </a:lnTo>
                  <a:lnTo>
                    <a:pt x="26166" y="44525"/>
                  </a:lnTo>
                  <a:lnTo>
                    <a:pt x="26166" y="44688"/>
                  </a:lnTo>
                  <a:lnTo>
                    <a:pt x="26178" y="44839"/>
                  </a:lnTo>
                  <a:lnTo>
                    <a:pt x="26201" y="45002"/>
                  </a:lnTo>
                  <a:lnTo>
                    <a:pt x="26236" y="45153"/>
                  </a:lnTo>
                  <a:lnTo>
                    <a:pt x="26271" y="45304"/>
                  </a:lnTo>
                  <a:lnTo>
                    <a:pt x="26317" y="45444"/>
                  </a:lnTo>
                  <a:lnTo>
                    <a:pt x="26364" y="45583"/>
                  </a:lnTo>
                  <a:lnTo>
                    <a:pt x="26434" y="45723"/>
                  </a:lnTo>
                  <a:lnTo>
                    <a:pt x="26503" y="45851"/>
                  </a:lnTo>
                  <a:lnTo>
                    <a:pt x="26585" y="45979"/>
                  </a:lnTo>
                  <a:lnTo>
                    <a:pt x="26666" y="46107"/>
                  </a:lnTo>
                  <a:lnTo>
                    <a:pt x="26759" y="46223"/>
                  </a:lnTo>
                  <a:lnTo>
                    <a:pt x="26864" y="46340"/>
                  </a:lnTo>
                  <a:lnTo>
                    <a:pt x="26969" y="46444"/>
                  </a:lnTo>
                  <a:lnTo>
                    <a:pt x="27085" y="46549"/>
                  </a:lnTo>
                  <a:lnTo>
                    <a:pt x="27213" y="46654"/>
                  </a:lnTo>
                  <a:lnTo>
                    <a:pt x="27341" y="46747"/>
                  </a:lnTo>
                  <a:lnTo>
                    <a:pt x="27481" y="46828"/>
                  </a:lnTo>
                  <a:lnTo>
                    <a:pt x="27632" y="46910"/>
                  </a:lnTo>
                  <a:lnTo>
                    <a:pt x="27783" y="46979"/>
                  </a:lnTo>
                  <a:lnTo>
                    <a:pt x="27946" y="47049"/>
                  </a:lnTo>
                  <a:lnTo>
                    <a:pt x="28109" y="47119"/>
                  </a:lnTo>
                  <a:lnTo>
                    <a:pt x="28283" y="47166"/>
                  </a:lnTo>
                  <a:lnTo>
                    <a:pt x="28470" y="47224"/>
                  </a:lnTo>
                  <a:lnTo>
                    <a:pt x="28656" y="47259"/>
                  </a:lnTo>
                  <a:lnTo>
                    <a:pt x="28842" y="47294"/>
                  </a:lnTo>
                  <a:lnTo>
                    <a:pt x="29051" y="47329"/>
                  </a:lnTo>
                  <a:lnTo>
                    <a:pt x="29249" y="47340"/>
                  </a:lnTo>
                  <a:lnTo>
                    <a:pt x="29470" y="47363"/>
                  </a:lnTo>
                  <a:lnTo>
                    <a:pt x="29912" y="47363"/>
                  </a:lnTo>
                  <a:lnTo>
                    <a:pt x="30145" y="47352"/>
                  </a:lnTo>
                  <a:lnTo>
                    <a:pt x="30378" y="47329"/>
                  </a:lnTo>
                  <a:lnTo>
                    <a:pt x="30622" y="47305"/>
                  </a:lnTo>
                  <a:lnTo>
                    <a:pt x="30866" y="47270"/>
                  </a:lnTo>
                  <a:lnTo>
                    <a:pt x="31366" y="47177"/>
                  </a:lnTo>
                  <a:lnTo>
                    <a:pt x="31867" y="47061"/>
                  </a:lnTo>
                  <a:lnTo>
                    <a:pt x="32367" y="46921"/>
                  </a:lnTo>
                  <a:lnTo>
                    <a:pt x="32856" y="46758"/>
                  </a:lnTo>
                  <a:lnTo>
                    <a:pt x="33344" y="46572"/>
                  </a:lnTo>
                  <a:lnTo>
                    <a:pt x="33833" y="46374"/>
                  </a:lnTo>
                  <a:lnTo>
                    <a:pt x="34310" y="46142"/>
                  </a:lnTo>
                  <a:lnTo>
                    <a:pt x="34787" y="45886"/>
                  </a:lnTo>
                  <a:lnTo>
                    <a:pt x="35252" y="45618"/>
                  </a:lnTo>
                  <a:lnTo>
                    <a:pt x="35718" y="45327"/>
                  </a:lnTo>
                  <a:lnTo>
                    <a:pt x="36171" y="45002"/>
                  </a:lnTo>
                  <a:lnTo>
                    <a:pt x="36614" y="44664"/>
                  </a:lnTo>
                  <a:lnTo>
                    <a:pt x="37056" y="44304"/>
                  </a:lnTo>
                  <a:lnTo>
                    <a:pt x="37486" y="43920"/>
                  </a:lnTo>
                  <a:lnTo>
                    <a:pt x="37917" y="43512"/>
                  </a:lnTo>
                  <a:lnTo>
                    <a:pt x="38324" y="43094"/>
                  </a:lnTo>
                  <a:lnTo>
                    <a:pt x="38731" y="42640"/>
                  </a:lnTo>
                  <a:lnTo>
                    <a:pt x="39127" y="42175"/>
                  </a:lnTo>
                  <a:lnTo>
                    <a:pt x="39510" y="41686"/>
                  </a:lnTo>
                  <a:lnTo>
                    <a:pt x="39894" y="41174"/>
                  </a:lnTo>
                  <a:lnTo>
                    <a:pt x="40255" y="40639"/>
                  </a:lnTo>
                  <a:lnTo>
                    <a:pt x="40604" y="40092"/>
                  </a:lnTo>
                  <a:lnTo>
                    <a:pt x="40941" y="39522"/>
                  </a:lnTo>
                  <a:lnTo>
                    <a:pt x="41267" y="38917"/>
                  </a:lnTo>
                  <a:lnTo>
                    <a:pt x="41581" y="38312"/>
                  </a:lnTo>
                  <a:lnTo>
                    <a:pt x="41884" y="37672"/>
                  </a:lnTo>
                  <a:lnTo>
                    <a:pt x="42175" y="37021"/>
                  </a:lnTo>
                  <a:lnTo>
                    <a:pt x="42442" y="36346"/>
                  </a:lnTo>
                  <a:lnTo>
                    <a:pt x="42698" y="35648"/>
                  </a:lnTo>
                  <a:lnTo>
                    <a:pt x="42943" y="34938"/>
                  </a:lnTo>
                  <a:lnTo>
                    <a:pt x="43164" y="34205"/>
                  </a:lnTo>
                  <a:lnTo>
                    <a:pt x="43373" y="33449"/>
                  </a:lnTo>
                  <a:lnTo>
                    <a:pt x="43478" y="33065"/>
                  </a:lnTo>
                  <a:lnTo>
                    <a:pt x="43559" y="32669"/>
                  </a:lnTo>
                  <a:lnTo>
                    <a:pt x="43641" y="32274"/>
                  </a:lnTo>
                  <a:lnTo>
                    <a:pt x="43710" y="31867"/>
                  </a:lnTo>
                  <a:lnTo>
                    <a:pt x="43780" y="31448"/>
                  </a:lnTo>
                  <a:lnTo>
                    <a:pt x="43850" y="31041"/>
                  </a:lnTo>
                  <a:lnTo>
                    <a:pt x="43955" y="30180"/>
                  </a:lnTo>
                  <a:lnTo>
                    <a:pt x="44036" y="29319"/>
                  </a:lnTo>
                  <a:lnTo>
                    <a:pt x="44094" y="28423"/>
                  </a:lnTo>
                  <a:lnTo>
                    <a:pt x="44153" y="27527"/>
                  </a:lnTo>
                  <a:lnTo>
                    <a:pt x="44187" y="26608"/>
                  </a:lnTo>
                  <a:lnTo>
                    <a:pt x="44222" y="25689"/>
                  </a:lnTo>
                  <a:lnTo>
                    <a:pt x="44246" y="24758"/>
                  </a:lnTo>
                  <a:lnTo>
                    <a:pt x="44281" y="22873"/>
                  </a:lnTo>
                  <a:lnTo>
                    <a:pt x="44339" y="21000"/>
                  </a:lnTo>
                  <a:lnTo>
                    <a:pt x="44374" y="20058"/>
                  </a:lnTo>
                  <a:lnTo>
                    <a:pt x="44420" y="19139"/>
                  </a:lnTo>
                  <a:lnTo>
                    <a:pt x="44478" y="18208"/>
                  </a:lnTo>
                  <a:lnTo>
                    <a:pt x="44560" y="17301"/>
                  </a:lnTo>
                  <a:lnTo>
                    <a:pt x="44664" y="16405"/>
                  </a:lnTo>
                  <a:lnTo>
                    <a:pt x="44792" y="15532"/>
                  </a:lnTo>
                  <a:lnTo>
                    <a:pt x="44862" y="15102"/>
                  </a:lnTo>
                  <a:lnTo>
                    <a:pt x="44944" y="14671"/>
                  </a:lnTo>
                  <a:lnTo>
                    <a:pt x="45025" y="14241"/>
                  </a:lnTo>
                  <a:lnTo>
                    <a:pt x="45118" y="13834"/>
                  </a:lnTo>
                  <a:lnTo>
                    <a:pt x="45223" y="13415"/>
                  </a:lnTo>
                  <a:lnTo>
                    <a:pt x="45328" y="13007"/>
                  </a:lnTo>
                  <a:lnTo>
                    <a:pt x="45444" y="12612"/>
                  </a:lnTo>
                  <a:lnTo>
                    <a:pt x="45572" y="12216"/>
                  </a:lnTo>
                  <a:lnTo>
                    <a:pt x="45712" y="11832"/>
                  </a:lnTo>
                  <a:lnTo>
                    <a:pt x="45863" y="11448"/>
                  </a:lnTo>
                  <a:lnTo>
                    <a:pt x="46014" y="11088"/>
                  </a:lnTo>
                  <a:lnTo>
                    <a:pt x="46189" y="10716"/>
                  </a:lnTo>
                  <a:lnTo>
                    <a:pt x="46363" y="10367"/>
                  </a:lnTo>
                  <a:lnTo>
                    <a:pt x="46561" y="10017"/>
                  </a:lnTo>
                  <a:lnTo>
                    <a:pt x="46759" y="9680"/>
                  </a:lnTo>
                  <a:lnTo>
                    <a:pt x="46968" y="9354"/>
                  </a:lnTo>
                  <a:lnTo>
                    <a:pt x="47201" y="9029"/>
                  </a:lnTo>
                  <a:lnTo>
                    <a:pt x="47433" y="8714"/>
                  </a:lnTo>
                  <a:lnTo>
                    <a:pt x="47689" y="8412"/>
                  </a:lnTo>
                  <a:lnTo>
                    <a:pt x="47957" y="8121"/>
                  </a:lnTo>
                  <a:lnTo>
                    <a:pt x="48236" y="7842"/>
                  </a:lnTo>
                  <a:lnTo>
                    <a:pt x="48527" y="7574"/>
                  </a:lnTo>
                  <a:lnTo>
                    <a:pt x="48841" y="7318"/>
                  </a:lnTo>
                  <a:lnTo>
                    <a:pt x="49167" y="7074"/>
                  </a:lnTo>
                  <a:lnTo>
                    <a:pt x="42093" y="0"/>
                  </a:lnTo>
                  <a:close/>
                </a:path>
              </a:pathLst>
            </a:custGeom>
            <a:solidFill>
              <a:srgbClr val="FFEF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
            <p:cNvSpPr/>
            <p:nvPr/>
          </p:nvSpPr>
          <p:spPr>
            <a:xfrm>
              <a:off x="7711250" y="1412600"/>
              <a:ext cx="307450" cy="317650"/>
            </a:xfrm>
            <a:custGeom>
              <a:avLst/>
              <a:gdLst/>
              <a:ahLst/>
              <a:cxnLst/>
              <a:rect l="l" t="t" r="r" b="b"/>
              <a:pathLst>
                <a:path w="12298" h="12706" extrusionOk="0">
                  <a:moveTo>
                    <a:pt x="2537" y="1"/>
                  </a:moveTo>
                  <a:lnTo>
                    <a:pt x="0" y="2933"/>
                  </a:lnTo>
                  <a:lnTo>
                    <a:pt x="9366" y="12706"/>
                  </a:lnTo>
                  <a:lnTo>
                    <a:pt x="12298" y="10158"/>
                  </a:lnTo>
                  <a:lnTo>
                    <a:pt x="2537"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5"/>
            <p:cNvSpPr/>
            <p:nvPr/>
          </p:nvSpPr>
          <p:spPr>
            <a:xfrm>
              <a:off x="6904125" y="2455625"/>
              <a:ext cx="483700" cy="948225"/>
            </a:xfrm>
            <a:custGeom>
              <a:avLst/>
              <a:gdLst/>
              <a:ahLst/>
              <a:cxnLst/>
              <a:rect l="l" t="t" r="r" b="b"/>
              <a:pathLst>
                <a:path w="19348" h="37929" extrusionOk="0">
                  <a:moveTo>
                    <a:pt x="16719" y="0"/>
                  </a:moveTo>
                  <a:lnTo>
                    <a:pt x="16544" y="24"/>
                  </a:lnTo>
                  <a:lnTo>
                    <a:pt x="16381" y="47"/>
                  </a:lnTo>
                  <a:lnTo>
                    <a:pt x="16218" y="93"/>
                  </a:lnTo>
                  <a:lnTo>
                    <a:pt x="16079" y="152"/>
                  </a:lnTo>
                  <a:lnTo>
                    <a:pt x="15939" y="221"/>
                  </a:lnTo>
                  <a:lnTo>
                    <a:pt x="15811" y="303"/>
                  </a:lnTo>
                  <a:lnTo>
                    <a:pt x="15695" y="384"/>
                  </a:lnTo>
                  <a:lnTo>
                    <a:pt x="15590" y="477"/>
                  </a:lnTo>
                  <a:lnTo>
                    <a:pt x="15497" y="582"/>
                  </a:lnTo>
                  <a:lnTo>
                    <a:pt x="15404" y="698"/>
                  </a:lnTo>
                  <a:lnTo>
                    <a:pt x="15322" y="815"/>
                  </a:lnTo>
                  <a:lnTo>
                    <a:pt x="15264" y="943"/>
                  </a:lnTo>
                  <a:lnTo>
                    <a:pt x="15194" y="1071"/>
                  </a:lnTo>
                  <a:lnTo>
                    <a:pt x="15148" y="1199"/>
                  </a:lnTo>
                  <a:lnTo>
                    <a:pt x="15113" y="1338"/>
                  </a:lnTo>
                  <a:lnTo>
                    <a:pt x="15078" y="1478"/>
                  </a:lnTo>
                  <a:lnTo>
                    <a:pt x="15055" y="1618"/>
                  </a:lnTo>
                  <a:lnTo>
                    <a:pt x="15055" y="1757"/>
                  </a:lnTo>
                  <a:lnTo>
                    <a:pt x="15043" y="1897"/>
                  </a:lnTo>
                  <a:lnTo>
                    <a:pt x="15055" y="2048"/>
                  </a:lnTo>
                  <a:lnTo>
                    <a:pt x="15078" y="2188"/>
                  </a:lnTo>
                  <a:lnTo>
                    <a:pt x="15101" y="2327"/>
                  </a:lnTo>
                  <a:lnTo>
                    <a:pt x="15136" y="2455"/>
                  </a:lnTo>
                  <a:lnTo>
                    <a:pt x="15183" y="2595"/>
                  </a:lnTo>
                  <a:lnTo>
                    <a:pt x="15241" y="2723"/>
                  </a:lnTo>
                  <a:lnTo>
                    <a:pt x="15311" y="2839"/>
                  </a:lnTo>
                  <a:lnTo>
                    <a:pt x="15381" y="2955"/>
                  </a:lnTo>
                  <a:lnTo>
                    <a:pt x="15160" y="3060"/>
                  </a:lnTo>
                  <a:lnTo>
                    <a:pt x="14904" y="3188"/>
                  </a:lnTo>
                  <a:lnTo>
                    <a:pt x="14566" y="3374"/>
                  </a:lnTo>
                  <a:lnTo>
                    <a:pt x="14171" y="3630"/>
                  </a:lnTo>
                  <a:lnTo>
                    <a:pt x="13961" y="3770"/>
                  </a:lnTo>
                  <a:lnTo>
                    <a:pt x="13740" y="3933"/>
                  </a:lnTo>
                  <a:lnTo>
                    <a:pt x="13519" y="4119"/>
                  </a:lnTo>
                  <a:lnTo>
                    <a:pt x="13286" y="4317"/>
                  </a:lnTo>
                  <a:lnTo>
                    <a:pt x="13042" y="4526"/>
                  </a:lnTo>
                  <a:lnTo>
                    <a:pt x="12809" y="4759"/>
                  </a:lnTo>
                  <a:lnTo>
                    <a:pt x="12577" y="5003"/>
                  </a:lnTo>
                  <a:lnTo>
                    <a:pt x="12344" y="5271"/>
                  </a:lnTo>
                  <a:lnTo>
                    <a:pt x="12123" y="5562"/>
                  </a:lnTo>
                  <a:lnTo>
                    <a:pt x="11902" y="5864"/>
                  </a:lnTo>
                  <a:lnTo>
                    <a:pt x="11693" y="6190"/>
                  </a:lnTo>
                  <a:lnTo>
                    <a:pt x="11495" y="6539"/>
                  </a:lnTo>
                  <a:lnTo>
                    <a:pt x="11309" y="6900"/>
                  </a:lnTo>
                  <a:lnTo>
                    <a:pt x="11146" y="7283"/>
                  </a:lnTo>
                  <a:lnTo>
                    <a:pt x="10995" y="7691"/>
                  </a:lnTo>
                  <a:lnTo>
                    <a:pt x="10867" y="8121"/>
                  </a:lnTo>
                  <a:lnTo>
                    <a:pt x="10750" y="8575"/>
                  </a:lnTo>
                  <a:lnTo>
                    <a:pt x="10704" y="8808"/>
                  </a:lnTo>
                  <a:lnTo>
                    <a:pt x="10669" y="9040"/>
                  </a:lnTo>
                  <a:lnTo>
                    <a:pt x="10634" y="9285"/>
                  </a:lnTo>
                  <a:lnTo>
                    <a:pt x="10611" y="9540"/>
                  </a:lnTo>
                  <a:lnTo>
                    <a:pt x="10587" y="9796"/>
                  </a:lnTo>
                  <a:lnTo>
                    <a:pt x="10576" y="10052"/>
                  </a:lnTo>
                  <a:lnTo>
                    <a:pt x="10564" y="10320"/>
                  </a:lnTo>
                  <a:lnTo>
                    <a:pt x="10576" y="10599"/>
                  </a:lnTo>
                  <a:lnTo>
                    <a:pt x="10576" y="10878"/>
                  </a:lnTo>
                  <a:lnTo>
                    <a:pt x="10599" y="11158"/>
                  </a:lnTo>
                  <a:lnTo>
                    <a:pt x="10506" y="11181"/>
                  </a:lnTo>
                  <a:lnTo>
                    <a:pt x="10390" y="11216"/>
                  </a:lnTo>
                  <a:lnTo>
                    <a:pt x="10250" y="11274"/>
                  </a:lnTo>
                  <a:lnTo>
                    <a:pt x="10099" y="11332"/>
                  </a:lnTo>
                  <a:lnTo>
                    <a:pt x="9924" y="11425"/>
                  </a:lnTo>
                  <a:lnTo>
                    <a:pt x="9750" y="11530"/>
                  </a:lnTo>
                  <a:lnTo>
                    <a:pt x="9587" y="11646"/>
                  </a:lnTo>
                  <a:lnTo>
                    <a:pt x="9517" y="11716"/>
                  </a:lnTo>
                  <a:lnTo>
                    <a:pt x="9447" y="11798"/>
                  </a:lnTo>
                  <a:lnTo>
                    <a:pt x="9377" y="11879"/>
                  </a:lnTo>
                  <a:lnTo>
                    <a:pt x="9319" y="11972"/>
                  </a:lnTo>
                  <a:lnTo>
                    <a:pt x="9273" y="12065"/>
                  </a:lnTo>
                  <a:lnTo>
                    <a:pt x="9238" y="12170"/>
                  </a:lnTo>
                  <a:lnTo>
                    <a:pt x="9214" y="12275"/>
                  </a:lnTo>
                  <a:lnTo>
                    <a:pt x="9191" y="12391"/>
                  </a:lnTo>
                  <a:lnTo>
                    <a:pt x="9191" y="12519"/>
                  </a:lnTo>
                  <a:lnTo>
                    <a:pt x="9203" y="12647"/>
                  </a:lnTo>
                  <a:lnTo>
                    <a:pt x="9226" y="12786"/>
                  </a:lnTo>
                  <a:lnTo>
                    <a:pt x="9273" y="12926"/>
                  </a:lnTo>
                  <a:lnTo>
                    <a:pt x="9331" y="13077"/>
                  </a:lnTo>
                  <a:lnTo>
                    <a:pt x="9412" y="13240"/>
                  </a:lnTo>
                  <a:lnTo>
                    <a:pt x="9517" y="13415"/>
                  </a:lnTo>
                  <a:lnTo>
                    <a:pt x="9633" y="13589"/>
                  </a:lnTo>
                  <a:lnTo>
                    <a:pt x="2606" y="31041"/>
                  </a:lnTo>
                  <a:lnTo>
                    <a:pt x="2536" y="31029"/>
                  </a:lnTo>
                  <a:lnTo>
                    <a:pt x="2350" y="31006"/>
                  </a:lnTo>
                  <a:lnTo>
                    <a:pt x="2094" y="30982"/>
                  </a:lnTo>
                  <a:lnTo>
                    <a:pt x="1931" y="30971"/>
                  </a:lnTo>
                  <a:lnTo>
                    <a:pt x="1769" y="30971"/>
                  </a:lnTo>
                  <a:lnTo>
                    <a:pt x="1606" y="30982"/>
                  </a:lnTo>
                  <a:lnTo>
                    <a:pt x="1431" y="31006"/>
                  </a:lnTo>
                  <a:lnTo>
                    <a:pt x="1257" y="31041"/>
                  </a:lnTo>
                  <a:lnTo>
                    <a:pt x="1094" y="31099"/>
                  </a:lnTo>
                  <a:lnTo>
                    <a:pt x="931" y="31157"/>
                  </a:lnTo>
                  <a:lnTo>
                    <a:pt x="791" y="31250"/>
                  </a:lnTo>
                  <a:lnTo>
                    <a:pt x="721" y="31308"/>
                  </a:lnTo>
                  <a:lnTo>
                    <a:pt x="663" y="31366"/>
                  </a:lnTo>
                  <a:lnTo>
                    <a:pt x="605" y="31425"/>
                  </a:lnTo>
                  <a:lnTo>
                    <a:pt x="547" y="31494"/>
                  </a:lnTo>
                  <a:lnTo>
                    <a:pt x="454" y="31657"/>
                  </a:lnTo>
                  <a:lnTo>
                    <a:pt x="349" y="31832"/>
                  </a:lnTo>
                  <a:lnTo>
                    <a:pt x="256" y="32029"/>
                  </a:lnTo>
                  <a:lnTo>
                    <a:pt x="175" y="32227"/>
                  </a:lnTo>
                  <a:lnTo>
                    <a:pt x="93" y="32448"/>
                  </a:lnTo>
                  <a:lnTo>
                    <a:pt x="47" y="32669"/>
                  </a:lnTo>
                  <a:lnTo>
                    <a:pt x="12" y="32890"/>
                  </a:lnTo>
                  <a:lnTo>
                    <a:pt x="0" y="33007"/>
                  </a:lnTo>
                  <a:lnTo>
                    <a:pt x="12" y="33123"/>
                  </a:lnTo>
                  <a:lnTo>
                    <a:pt x="23" y="33239"/>
                  </a:lnTo>
                  <a:lnTo>
                    <a:pt x="35" y="33344"/>
                  </a:lnTo>
                  <a:lnTo>
                    <a:pt x="70" y="33460"/>
                  </a:lnTo>
                  <a:lnTo>
                    <a:pt x="116" y="33577"/>
                  </a:lnTo>
                  <a:lnTo>
                    <a:pt x="163" y="33682"/>
                  </a:lnTo>
                  <a:lnTo>
                    <a:pt x="221" y="33786"/>
                  </a:lnTo>
                  <a:lnTo>
                    <a:pt x="303" y="33891"/>
                  </a:lnTo>
                  <a:lnTo>
                    <a:pt x="384" y="33996"/>
                  </a:lnTo>
                  <a:lnTo>
                    <a:pt x="489" y="34100"/>
                  </a:lnTo>
                  <a:lnTo>
                    <a:pt x="605" y="34193"/>
                  </a:lnTo>
                  <a:lnTo>
                    <a:pt x="733" y="34287"/>
                  </a:lnTo>
                  <a:lnTo>
                    <a:pt x="884" y="34380"/>
                  </a:lnTo>
                  <a:lnTo>
                    <a:pt x="1036" y="34461"/>
                  </a:lnTo>
                  <a:lnTo>
                    <a:pt x="1222" y="34542"/>
                  </a:lnTo>
                  <a:lnTo>
                    <a:pt x="1408" y="34624"/>
                  </a:lnTo>
                  <a:lnTo>
                    <a:pt x="1629" y="34694"/>
                  </a:lnTo>
                  <a:lnTo>
                    <a:pt x="2525" y="34961"/>
                  </a:lnTo>
                  <a:lnTo>
                    <a:pt x="3409" y="35217"/>
                  </a:lnTo>
                  <a:lnTo>
                    <a:pt x="5014" y="35671"/>
                  </a:lnTo>
                  <a:lnTo>
                    <a:pt x="6178" y="35985"/>
                  </a:lnTo>
                  <a:lnTo>
                    <a:pt x="6620" y="36101"/>
                  </a:lnTo>
                  <a:lnTo>
                    <a:pt x="7062" y="36253"/>
                  </a:lnTo>
                  <a:lnTo>
                    <a:pt x="8202" y="36660"/>
                  </a:lnTo>
                  <a:lnTo>
                    <a:pt x="9785" y="37195"/>
                  </a:lnTo>
                  <a:lnTo>
                    <a:pt x="10657" y="37474"/>
                  </a:lnTo>
                  <a:lnTo>
                    <a:pt x="11553" y="37754"/>
                  </a:lnTo>
                  <a:lnTo>
                    <a:pt x="11762" y="37823"/>
                  </a:lnTo>
                  <a:lnTo>
                    <a:pt x="11972" y="37870"/>
                  </a:lnTo>
                  <a:lnTo>
                    <a:pt x="12158" y="37905"/>
                  </a:lnTo>
                  <a:lnTo>
                    <a:pt x="12344" y="37916"/>
                  </a:lnTo>
                  <a:lnTo>
                    <a:pt x="12507" y="37928"/>
                  </a:lnTo>
                  <a:lnTo>
                    <a:pt x="12670" y="37928"/>
                  </a:lnTo>
                  <a:lnTo>
                    <a:pt x="12821" y="37905"/>
                  </a:lnTo>
                  <a:lnTo>
                    <a:pt x="12961" y="37882"/>
                  </a:lnTo>
                  <a:lnTo>
                    <a:pt x="13089" y="37847"/>
                  </a:lnTo>
                  <a:lnTo>
                    <a:pt x="13217" y="37800"/>
                  </a:lnTo>
                  <a:lnTo>
                    <a:pt x="13333" y="37754"/>
                  </a:lnTo>
                  <a:lnTo>
                    <a:pt x="13438" y="37684"/>
                  </a:lnTo>
                  <a:lnTo>
                    <a:pt x="13531" y="37614"/>
                  </a:lnTo>
                  <a:lnTo>
                    <a:pt x="13612" y="37544"/>
                  </a:lnTo>
                  <a:lnTo>
                    <a:pt x="13694" y="37463"/>
                  </a:lnTo>
                  <a:lnTo>
                    <a:pt x="13775" y="37370"/>
                  </a:lnTo>
                  <a:lnTo>
                    <a:pt x="13833" y="37277"/>
                  </a:lnTo>
                  <a:lnTo>
                    <a:pt x="13903" y="37183"/>
                  </a:lnTo>
                  <a:lnTo>
                    <a:pt x="13996" y="36974"/>
                  </a:lnTo>
                  <a:lnTo>
                    <a:pt x="14078" y="36765"/>
                  </a:lnTo>
                  <a:lnTo>
                    <a:pt x="14136" y="36544"/>
                  </a:lnTo>
                  <a:lnTo>
                    <a:pt x="14182" y="36334"/>
                  </a:lnTo>
                  <a:lnTo>
                    <a:pt x="14217" y="36113"/>
                  </a:lnTo>
                  <a:lnTo>
                    <a:pt x="14229" y="35915"/>
                  </a:lnTo>
                  <a:lnTo>
                    <a:pt x="14240" y="35729"/>
                  </a:lnTo>
                  <a:lnTo>
                    <a:pt x="14229" y="35636"/>
                  </a:lnTo>
                  <a:lnTo>
                    <a:pt x="14229" y="35555"/>
                  </a:lnTo>
                  <a:lnTo>
                    <a:pt x="14206" y="35473"/>
                  </a:lnTo>
                  <a:lnTo>
                    <a:pt x="14182" y="35392"/>
                  </a:lnTo>
                  <a:lnTo>
                    <a:pt x="14112" y="35229"/>
                  </a:lnTo>
                  <a:lnTo>
                    <a:pt x="14019" y="35089"/>
                  </a:lnTo>
                  <a:lnTo>
                    <a:pt x="13915" y="34950"/>
                  </a:lnTo>
                  <a:lnTo>
                    <a:pt x="13787" y="34822"/>
                  </a:lnTo>
                  <a:lnTo>
                    <a:pt x="13659" y="34705"/>
                  </a:lnTo>
                  <a:lnTo>
                    <a:pt x="13531" y="34601"/>
                  </a:lnTo>
                  <a:lnTo>
                    <a:pt x="13391" y="34508"/>
                  </a:lnTo>
                  <a:lnTo>
                    <a:pt x="13263" y="34426"/>
                  </a:lnTo>
                  <a:lnTo>
                    <a:pt x="13031" y="34298"/>
                  </a:lnTo>
                  <a:lnTo>
                    <a:pt x="12868" y="34217"/>
                  </a:lnTo>
                  <a:lnTo>
                    <a:pt x="12798" y="34193"/>
                  </a:lnTo>
                  <a:lnTo>
                    <a:pt x="16835" y="15811"/>
                  </a:lnTo>
                  <a:lnTo>
                    <a:pt x="17044" y="15742"/>
                  </a:lnTo>
                  <a:lnTo>
                    <a:pt x="17219" y="15648"/>
                  </a:lnTo>
                  <a:lnTo>
                    <a:pt x="17370" y="15567"/>
                  </a:lnTo>
                  <a:lnTo>
                    <a:pt x="17510" y="15474"/>
                  </a:lnTo>
                  <a:lnTo>
                    <a:pt x="17626" y="15381"/>
                  </a:lnTo>
                  <a:lnTo>
                    <a:pt x="17731" y="15276"/>
                  </a:lnTo>
                  <a:lnTo>
                    <a:pt x="17812" y="15183"/>
                  </a:lnTo>
                  <a:lnTo>
                    <a:pt x="17870" y="15078"/>
                  </a:lnTo>
                  <a:lnTo>
                    <a:pt x="17929" y="14974"/>
                  </a:lnTo>
                  <a:lnTo>
                    <a:pt x="17963" y="14869"/>
                  </a:lnTo>
                  <a:lnTo>
                    <a:pt x="17987" y="14764"/>
                  </a:lnTo>
                  <a:lnTo>
                    <a:pt x="18010" y="14648"/>
                  </a:lnTo>
                  <a:lnTo>
                    <a:pt x="18010" y="14543"/>
                  </a:lnTo>
                  <a:lnTo>
                    <a:pt x="17998" y="14439"/>
                  </a:lnTo>
                  <a:lnTo>
                    <a:pt x="17987" y="14334"/>
                  </a:lnTo>
                  <a:lnTo>
                    <a:pt x="17963" y="14241"/>
                  </a:lnTo>
                  <a:lnTo>
                    <a:pt x="17905" y="14043"/>
                  </a:lnTo>
                  <a:lnTo>
                    <a:pt x="17824" y="13857"/>
                  </a:lnTo>
                  <a:lnTo>
                    <a:pt x="17731" y="13694"/>
                  </a:lnTo>
                  <a:lnTo>
                    <a:pt x="17638" y="13554"/>
                  </a:lnTo>
                  <a:lnTo>
                    <a:pt x="17545" y="13426"/>
                  </a:lnTo>
                  <a:lnTo>
                    <a:pt x="17475" y="13345"/>
                  </a:lnTo>
                  <a:lnTo>
                    <a:pt x="17405" y="13263"/>
                  </a:lnTo>
                  <a:lnTo>
                    <a:pt x="17591" y="13042"/>
                  </a:lnTo>
                  <a:lnTo>
                    <a:pt x="17754" y="12810"/>
                  </a:lnTo>
                  <a:lnTo>
                    <a:pt x="17905" y="12589"/>
                  </a:lnTo>
                  <a:lnTo>
                    <a:pt x="18057" y="12368"/>
                  </a:lnTo>
                  <a:lnTo>
                    <a:pt x="18196" y="12147"/>
                  </a:lnTo>
                  <a:lnTo>
                    <a:pt x="18324" y="11926"/>
                  </a:lnTo>
                  <a:lnTo>
                    <a:pt x="18440" y="11704"/>
                  </a:lnTo>
                  <a:lnTo>
                    <a:pt x="18545" y="11483"/>
                  </a:lnTo>
                  <a:lnTo>
                    <a:pt x="18650" y="11262"/>
                  </a:lnTo>
                  <a:lnTo>
                    <a:pt x="18743" y="11041"/>
                  </a:lnTo>
                  <a:lnTo>
                    <a:pt x="18906" y="10611"/>
                  </a:lnTo>
                  <a:lnTo>
                    <a:pt x="19034" y="10180"/>
                  </a:lnTo>
                  <a:lnTo>
                    <a:pt x="19150" y="9762"/>
                  </a:lnTo>
                  <a:lnTo>
                    <a:pt x="19220" y="9343"/>
                  </a:lnTo>
                  <a:lnTo>
                    <a:pt x="19278" y="8936"/>
                  </a:lnTo>
                  <a:lnTo>
                    <a:pt x="19313" y="8540"/>
                  </a:lnTo>
                  <a:lnTo>
                    <a:pt x="19325" y="8156"/>
                  </a:lnTo>
                  <a:lnTo>
                    <a:pt x="19313" y="7784"/>
                  </a:lnTo>
                  <a:lnTo>
                    <a:pt x="19290" y="7423"/>
                  </a:lnTo>
                  <a:lnTo>
                    <a:pt x="19255" y="7062"/>
                  </a:lnTo>
                  <a:lnTo>
                    <a:pt x="19197" y="6725"/>
                  </a:lnTo>
                  <a:lnTo>
                    <a:pt x="19127" y="6399"/>
                  </a:lnTo>
                  <a:lnTo>
                    <a:pt x="19057" y="6097"/>
                  </a:lnTo>
                  <a:lnTo>
                    <a:pt x="18976" y="5806"/>
                  </a:lnTo>
                  <a:lnTo>
                    <a:pt x="18894" y="5527"/>
                  </a:lnTo>
                  <a:lnTo>
                    <a:pt x="18801" y="5271"/>
                  </a:lnTo>
                  <a:lnTo>
                    <a:pt x="18708" y="5026"/>
                  </a:lnTo>
                  <a:lnTo>
                    <a:pt x="18522" y="4596"/>
                  </a:lnTo>
                  <a:lnTo>
                    <a:pt x="18359" y="4259"/>
                  </a:lnTo>
                  <a:lnTo>
                    <a:pt x="18219" y="4003"/>
                  </a:lnTo>
                  <a:lnTo>
                    <a:pt x="18091" y="3793"/>
                  </a:lnTo>
                  <a:lnTo>
                    <a:pt x="18219" y="3747"/>
                  </a:lnTo>
                  <a:lnTo>
                    <a:pt x="18336" y="3677"/>
                  </a:lnTo>
                  <a:lnTo>
                    <a:pt x="18452" y="3607"/>
                  </a:lnTo>
                  <a:lnTo>
                    <a:pt x="18568" y="3514"/>
                  </a:lnTo>
                  <a:lnTo>
                    <a:pt x="18673" y="3433"/>
                  </a:lnTo>
                  <a:lnTo>
                    <a:pt x="18778" y="3328"/>
                  </a:lnTo>
                  <a:lnTo>
                    <a:pt x="18871" y="3223"/>
                  </a:lnTo>
                  <a:lnTo>
                    <a:pt x="18964" y="3107"/>
                  </a:lnTo>
                  <a:lnTo>
                    <a:pt x="19034" y="2990"/>
                  </a:lnTo>
                  <a:lnTo>
                    <a:pt x="19104" y="2862"/>
                  </a:lnTo>
                  <a:lnTo>
                    <a:pt x="19173" y="2734"/>
                  </a:lnTo>
                  <a:lnTo>
                    <a:pt x="19220" y="2606"/>
                  </a:lnTo>
                  <a:lnTo>
                    <a:pt x="19266" y="2467"/>
                  </a:lnTo>
                  <a:lnTo>
                    <a:pt x="19301" y="2339"/>
                  </a:lnTo>
                  <a:lnTo>
                    <a:pt x="19325" y="2199"/>
                  </a:lnTo>
                  <a:lnTo>
                    <a:pt x="19336" y="2060"/>
                  </a:lnTo>
                  <a:lnTo>
                    <a:pt x="19348" y="1908"/>
                  </a:lnTo>
                  <a:lnTo>
                    <a:pt x="19336" y="1769"/>
                  </a:lnTo>
                  <a:lnTo>
                    <a:pt x="19313" y="1629"/>
                  </a:lnTo>
                  <a:lnTo>
                    <a:pt x="19278" y="1490"/>
                  </a:lnTo>
                  <a:lnTo>
                    <a:pt x="19232" y="1350"/>
                  </a:lnTo>
                  <a:lnTo>
                    <a:pt x="19173" y="1222"/>
                  </a:lnTo>
                  <a:lnTo>
                    <a:pt x="19092" y="1082"/>
                  </a:lnTo>
                  <a:lnTo>
                    <a:pt x="19011" y="954"/>
                  </a:lnTo>
                  <a:lnTo>
                    <a:pt x="18906" y="838"/>
                  </a:lnTo>
                  <a:lnTo>
                    <a:pt x="18789" y="710"/>
                  </a:lnTo>
                  <a:lnTo>
                    <a:pt x="18650" y="605"/>
                  </a:lnTo>
                  <a:lnTo>
                    <a:pt x="18499" y="489"/>
                  </a:lnTo>
                  <a:lnTo>
                    <a:pt x="18336" y="396"/>
                  </a:lnTo>
                  <a:lnTo>
                    <a:pt x="18150" y="303"/>
                  </a:lnTo>
                  <a:lnTo>
                    <a:pt x="17952" y="221"/>
                  </a:lnTo>
                  <a:lnTo>
                    <a:pt x="17731" y="140"/>
                  </a:lnTo>
                  <a:lnTo>
                    <a:pt x="17510" y="82"/>
                  </a:lnTo>
                  <a:lnTo>
                    <a:pt x="17300" y="35"/>
                  </a:lnTo>
                  <a:lnTo>
                    <a:pt x="17091" y="12"/>
                  </a:lnTo>
                  <a:lnTo>
                    <a:pt x="16905"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
            <p:cNvSpPr/>
            <p:nvPr/>
          </p:nvSpPr>
          <p:spPr>
            <a:xfrm>
              <a:off x="6872700" y="3585300"/>
              <a:ext cx="516300" cy="123075"/>
            </a:xfrm>
            <a:custGeom>
              <a:avLst/>
              <a:gdLst/>
              <a:ahLst/>
              <a:cxnLst/>
              <a:rect l="l" t="t" r="r" b="b"/>
              <a:pathLst>
                <a:path w="20652" h="4923" extrusionOk="0">
                  <a:moveTo>
                    <a:pt x="10320" y="1"/>
                  </a:moveTo>
                  <a:lnTo>
                    <a:pt x="9273" y="12"/>
                  </a:lnTo>
                  <a:lnTo>
                    <a:pt x="8249" y="47"/>
                  </a:lnTo>
                  <a:lnTo>
                    <a:pt x="7260" y="106"/>
                  </a:lnTo>
                  <a:lnTo>
                    <a:pt x="6306" y="187"/>
                  </a:lnTo>
                  <a:lnTo>
                    <a:pt x="5399" y="292"/>
                  </a:lnTo>
                  <a:lnTo>
                    <a:pt x="4550" y="420"/>
                  </a:lnTo>
                  <a:lnTo>
                    <a:pt x="4142" y="489"/>
                  </a:lnTo>
                  <a:lnTo>
                    <a:pt x="3758" y="559"/>
                  </a:lnTo>
                  <a:lnTo>
                    <a:pt x="3386" y="641"/>
                  </a:lnTo>
                  <a:lnTo>
                    <a:pt x="3026" y="722"/>
                  </a:lnTo>
                  <a:lnTo>
                    <a:pt x="2688" y="804"/>
                  </a:lnTo>
                  <a:lnTo>
                    <a:pt x="2362" y="897"/>
                  </a:lnTo>
                  <a:lnTo>
                    <a:pt x="2048" y="990"/>
                  </a:lnTo>
                  <a:lnTo>
                    <a:pt x="1769" y="1083"/>
                  </a:lnTo>
                  <a:lnTo>
                    <a:pt x="1490" y="1188"/>
                  </a:lnTo>
                  <a:lnTo>
                    <a:pt x="1245" y="1281"/>
                  </a:lnTo>
                  <a:lnTo>
                    <a:pt x="1013" y="1397"/>
                  </a:lnTo>
                  <a:lnTo>
                    <a:pt x="815" y="1502"/>
                  </a:lnTo>
                  <a:lnTo>
                    <a:pt x="629" y="1618"/>
                  </a:lnTo>
                  <a:lnTo>
                    <a:pt x="466" y="1723"/>
                  </a:lnTo>
                  <a:lnTo>
                    <a:pt x="326" y="1839"/>
                  </a:lnTo>
                  <a:lnTo>
                    <a:pt x="210" y="1967"/>
                  </a:lnTo>
                  <a:lnTo>
                    <a:pt x="117" y="2083"/>
                  </a:lnTo>
                  <a:lnTo>
                    <a:pt x="59" y="2211"/>
                  </a:lnTo>
                  <a:lnTo>
                    <a:pt x="12" y="2339"/>
                  </a:lnTo>
                  <a:lnTo>
                    <a:pt x="1" y="2456"/>
                  </a:lnTo>
                  <a:lnTo>
                    <a:pt x="12" y="2584"/>
                  </a:lnTo>
                  <a:lnTo>
                    <a:pt x="59" y="2712"/>
                  </a:lnTo>
                  <a:lnTo>
                    <a:pt x="117" y="2840"/>
                  </a:lnTo>
                  <a:lnTo>
                    <a:pt x="210" y="2956"/>
                  </a:lnTo>
                  <a:lnTo>
                    <a:pt x="326" y="3072"/>
                  </a:lnTo>
                  <a:lnTo>
                    <a:pt x="466" y="3189"/>
                  </a:lnTo>
                  <a:lnTo>
                    <a:pt x="629" y="3305"/>
                  </a:lnTo>
                  <a:lnTo>
                    <a:pt x="815" y="3421"/>
                  </a:lnTo>
                  <a:lnTo>
                    <a:pt x="1013" y="3526"/>
                  </a:lnTo>
                  <a:lnTo>
                    <a:pt x="1245" y="3631"/>
                  </a:lnTo>
                  <a:lnTo>
                    <a:pt x="1490" y="3735"/>
                  </a:lnTo>
                  <a:lnTo>
                    <a:pt x="1769" y="3840"/>
                  </a:lnTo>
                  <a:lnTo>
                    <a:pt x="2048" y="3933"/>
                  </a:lnTo>
                  <a:lnTo>
                    <a:pt x="2362" y="4026"/>
                  </a:lnTo>
                  <a:lnTo>
                    <a:pt x="2688" y="4119"/>
                  </a:lnTo>
                  <a:lnTo>
                    <a:pt x="3026" y="4201"/>
                  </a:lnTo>
                  <a:lnTo>
                    <a:pt x="3386" y="4282"/>
                  </a:lnTo>
                  <a:lnTo>
                    <a:pt x="3758" y="4364"/>
                  </a:lnTo>
                  <a:lnTo>
                    <a:pt x="4142" y="4433"/>
                  </a:lnTo>
                  <a:lnTo>
                    <a:pt x="4550" y="4503"/>
                  </a:lnTo>
                  <a:lnTo>
                    <a:pt x="5399" y="4631"/>
                  </a:lnTo>
                  <a:lnTo>
                    <a:pt x="6306" y="4736"/>
                  </a:lnTo>
                  <a:lnTo>
                    <a:pt x="7260" y="4817"/>
                  </a:lnTo>
                  <a:lnTo>
                    <a:pt x="8249" y="4876"/>
                  </a:lnTo>
                  <a:lnTo>
                    <a:pt x="9273" y="4910"/>
                  </a:lnTo>
                  <a:lnTo>
                    <a:pt x="10320" y="4922"/>
                  </a:lnTo>
                  <a:lnTo>
                    <a:pt x="11379" y="4910"/>
                  </a:lnTo>
                  <a:lnTo>
                    <a:pt x="12403" y="4876"/>
                  </a:lnTo>
                  <a:lnTo>
                    <a:pt x="13392" y="4817"/>
                  </a:lnTo>
                  <a:lnTo>
                    <a:pt x="14346" y="4736"/>
                  </a:lnTo>
                  <a:lnTo>
                    <a:pt x="15242" y="4631"/>
                  </a:lnTo>
                  <a:lnTo>
                    <a:pt x="16102" y="4503"/>
                  </a:lnTo>
                  <a:lnTo>
                    <a:pt x="16498" y="4433"/>
                  </a:lnTo>
                  <a:lnTo>
                    <a:pt x="16894" y="4364"/>
                  </a:lnTo>
                  <a:lnTo>
                    <a:pt x="17266" y="4282"/>
                  </a:lnTo>
                  <a:lnTo>
                    <a:pt x="17627" y="4201"/>
                  </a:lnTo>
                  <a:lnTo>
                    <a:pt x="17964" y="4119"/>
                  </a:lnTo>
                  <a:lnTo>
                    <a:pt x="18290" y="4026"/>
                  </a:lnTo>
                  <a:lnTo>
                    <a:pt x="18604" y="3933"/>
                  </a:lnTo>
                  <a:lnTo>
                    <a:pt x="18883" y="3840"/>
                  </a:lnTo>
                  <a:lnTo>
                    <a:pt x="19151" y="3735"/>
                  </a:lnTo>
                  <a:lnTo>
                    <a:pt x="19407" y="3631"/>
                  </a:lnTo>
                  <a:lnTo>
                    <a:pt x="19628" y="3526"/>
                  </a:lnTo>
                  <a:lnTo>
                    <a:pt x="19837" y="3421"/>
                  </a:lnTo>
                  <a:lnTo>
                    <a:pt x="20023" y="3305"/>
                  </a:lnTo>
                  <a:lnTo>
                    <a:pt x="20186" y="3189"/>
                  </a:lnTo>
                  <a:lnTo>
                    <a:pt x="20326" y="3072"/>
                  </a:lnTo>
                  <a:lnTo>
                    <a:pt x="20442" y="2956"/>
                  </a:lnTo>
                  <a:lnTo>
                    <a:pt x="20535" y="2840"/>
                  </a:lnTo>
                  <a:lnTo>
                    <a:pt x="20593" y="2712"/>
                  </a:lnTo>
                  <a:lnTo>
                    <a:pt x="20640" y="2584"/>
                  </a:lnTo>
                  <a:lnTo>
                    <a:pt x="20651" y="2456"/>
                  </a:lnTo>
                  <a:lnTo>
                    <a:pt x="20640" y="2339"/>
                  </a:lnTo>
                  <a:lnTo>
                    <a:pt x="20593" y="2211"/>
                  </a:lnTo>
                  <a:lnTo>
                    <a:pt x="20535" y="2083"/>
                  </a:lnTo>
                  <a:lnTo>
                    <a:pt x="20442" y="1967"/>
                  </a:lnTo>
                  <a:lnTo>
                    <a:pt x="20326" y="1839"/>
                  </a:lnTo>
                  <a:lnTo>
                    <a:pt x="20186" y="1723"/>
                  </a:lnTo>
                  <a:lnTo>
                    <a:pt x="20023" y="1618"/>
                  </a:lnTo>
                  <a:lnTo>
                    <a:pt x="19837" y="1502"/>
                  </a:lnTo>
                  <a:lnTo>
                    <a:pt x="19628" y="1397"/>
                  </a:lnTo>
                  <a:lnTo>
                    <a:pt x="19407" y="1281"/>
                  </a:lnTo>
                  <a:lnTo>
                    <a:pt x="19151" y="1188"/>
                  </a:lnTo>
                  <a:lnTo>
                    <a:pt x="18883" y="1083"/>
                  </a:lnTo>
                  <a:lnTo>
                    <a:pt x="18604" y="990"/>
                  </a:lnTo>
                  <a:lnTo>
                    <a:pt x="18290" y="897"/>
                  </a:lnTo>
                  <a:lnTo>
                    <a:pt x="17964" y="804"/>
                  </a:lnTo>
                  <a:lnTo>
                    <a:pt x="17627" y="722"/>
                  </a:lnTo>
                  <a:lnTo>
                    <a:pt x="17266" y="641"/>
                  </a:lnTo>
                  <a:lnTo>
                    <a:pt x="16894" y="559"/>
                  </a:lnTo>
                  <a:lnTo>
                    <a:pt x="16498" y="489"/>
                  </a:lnTo>
                  <a:lnTo>
                    <a:pt x="16102" y="420"/>
                  </a:lnTo>
                  <a:lnTo>
                    <a:pt x="15242" y="292"/>
                  </a:lnTo>
                  <a:lnTo>
                    <a:pt x="14346" y="187"/>
                  </a:lnTo>
                  <a:lnTo>
                    <a:pt x="13392" y="106"/>
                  </a:lnTo>
                  <a:lnTo>
                    <a:pt x="12403" y="47"/>
                  </a:lnTo>
                  <a:lnTo>
                    <a:pt x="11379" y="12"/>
                  </a:lnTo>
                  <a:lnTo>
                    <a:pt x="10320" y="1"/>
                  </a:lnTo>
                  <a:close/>
                </a:path>
              </a:pathLst>
            </a:custGeom>
            <a:solidFill>
              <a:srgbClr val="000000">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
            <p:cNvSpPr/>
            <p:nvPr/>
          </p:nvSpPr>
          <p:spPr>
            <a:xfrm>
              <a:off x="5695900" y="3585300"/>
              <a:ext cx="1074150" cy="123075"/>
            </a:xfrm>
            <a:custGeom>
              <a:avLst/>
              <a:gdLst/>
              <a:ahLst/>
              <a:cxnLst/>
              <a:rect l="l" t="t" r="r" b="b"/>
              <a:pathLst>
                <a:path w="42966" h="4923" extrusionOk="0">
                  <a:moveTo>
                    <a:pt x="21477" y="1"/>
                  </a:moveTo>
                  <a:lnTo>
                    <a:pt x="19278" y="12"/>
                  </a:lnTo>
                  <a:lnTo>
                    <a:pt x="17149" y="47"/>
                  </a:lnTo>
                  <a:lnTo>
                    <a:pt x="15090" y="106"/>
                  </a:lnTo>
                  <a:lnTo>
                    <a:pt x="13112" y="187"/>
                  </a:lnTo>
                  <a:lnTo>
                    <a:pt x="11239" y="292"/>
                  </a:lnTo>
                  <a:lnTo>
                    <a:pt x="9471" y="420"/>
                  </a:lnTo>
                  <a:lnTo>
                    <a:pt x="8621" y="489"/>
                  </a:lnTo>
                  <a:lnTo>
                    <a:pt x="7818" y="559"/>
                  </a:lnTo>
                  <a:lnTo>
                    <a:pt x="7039" y="641"/>
                  </a:lnTo>
                  <a:lnTo>
                    <a:pt x="6294" y="722"/>
                  </a:lnTo>
                  <a:lnTo>
                    <a:pt x="5573" y="804"/>
                  </a:lnTo>
                  <a:lnTo>
                    <a:pt x="4898" y="897"/>
                  </a:lnTo>
                  <a:lnTo>
                    <a:pt x="4270" y="990"/>
                  </a:lnTo>
                  <a:lnTo>
                    <a:pt x="3665" y="1083"/>
                  </a:lnTo>
                  <a:lnTo>
                    <a:pt x="3107" y="1188"/>
                  </a:lnTo>
                  <a:lnTo>
                    <a:pt x="2595" y="1281"/>
                  </a:lnTo>
                  <a:lnTo>
                    <a:pt x="2118" y="1397"/>
                  </a:lnTo>
                  <a:lnTo>
                    <a:pt x="1687" y="1502"/>
                  </a:lnTo>
                  <a:lnTo>
                    <a:pt x="1303" y="1618"/>
                  </a:lnTo>
                  <a:lnTo>
                    <a:pt x="966" y="1723"/>
                  </a:lnTo>
                  <a:lnTo>
                    <a:pt x="675" y="1839"/>
                  </a:lnTo>
                  <a:lnTo>
                    <a:pt x="431" y="1967"/>
                  </a:lnTo>
                  <a:lnTo>
                    <a:pt x="338" y="2025"/>
                  </a:lnTo>
                  <a:lnTo>
                    <a:pt x="245" y="2083"/>
                  </a:lnTo>
                  <a:lnTo>
                    <a:pt x="175" y="2142"/>
                  </a:lnTo>
                  <a:lnTo>
                    <a:pt x="105" y="2211"/>
                  </a:lnTo>
                  <a:lnTo>
                    <a:pt x="58" y="2269"/>
                  </a:lnTo>
                  <a:lnTo>
                    <a:pt x="23" y="2339"/>
                  </a:lnTo>
                  <a:lnTo>
                    <a:pt x="0" y="2397"/>
                  </a:lnTo>
                  <a:lnTo>
                    <a:pt x="0" y="2456"/>
                  </a:lnTo>
                  <a:lnTo>
                    <a:pt x="0" y="2525"/>
                  </a:lnTo>
                  <a:lnTo>
                    <a:pt x="23" y="2584"/>
                  </a:lnTo>
                  <a:lnTo>
                    <a:pt x="58" y="2653"/>
                  </a:lnTo>
                  <a:lnTo>
                    <a:pt x="105" y="2712"/>
                  </a:lnTo>
                  <a:lnTo>
                    <a:pt x="175" y="2770"/>
                  </a:lnTo>
                  <a:lnTo>
                    <a:pt x="245" y="2840"/>
                  </a:lnTo>
                  <a:lnTo>
                    <a:pt x="338" y="2898"/>
                  </a:lnTo>
                  <a:lnTo>
                    <a:pt x="431" y="2956"/>
                  </a:lnTo>
                  <a:lnTo>
                    <a:pt x="675" y="3072"/>
                  </a:lnTo>
                  <a:lnTo>
                    <a:pt x="966" y="3189"/>
                  </a:lnTo>
                  <a:lnTo>
                    <a:pt x="1303" y="3305"/>
                  </a:lnTo>
                  <a:lnTo>
                    <a:pt x="1687" y="3421"/>
                  </a:lnTo>
                  <a:lnTo>
                    <a:pt x="2118" y="3526"/>
                  </a:lnTo>
                  <a:lnTo>
                    <a:pt x="2595" y="3631"/>
                  </a:lnTo>
                  <a:lnTo>
                    <a:pt x="3107" y="3735"/>
                  </a:lnTo>
                  <a:lnTo>
                    <a:pt x="3665" y="3840"/>
                  </a:lnTo>
                  <a:lnTo>
                    <a:pt x="4270" y="3933"/>
                  </a:lnTo>
                  <a:lnTo>
                    <a:pt x="4898" y="4026"/>
                  </a:lnTo>
                  <a:lnTo>
                    <a:pt x="5573" y="4119"/>
                  </a:lnTo>
                  <a:lnTo>
                    <a:pt x="6294" y="4201"/>
                  </a:lnTo>
                  <a:lnTo>
                    <a:pt x="7039" y="4282"/>
                  </a:lnTo>
                  <a:lnTo>
                    <a:pt x="7818" y="4364"/>
                  </a:lnTo>
                  <a:lnTo>
                    <a:pt x="8621" y="4433"/>
                  </a:lnTo>
                  <a:lnTo>
                    <a:pt x="9471" y="4503"/>
                  </a:lnTo>
                  <a:lnTo>
                    <a:pt x="11239" y="4631"/>
                  </a:lnTo>
                  <a:lnTo>
                    <a:pt x="13112" y="4736"/>
                  </a:lnTo>
                  <a:lnTo>
                    <a:pt x="15090" y="4817"/>
                  </a:lnTo>
                  <a:lnTo>
                    <a:pt x="17149" y="4876"/>
                  </a:lnTo>
                  <a:lnTo>
                    <a:pt x="19278" y="4910"/>
                  </a:lnTo>
                  <a:lnTo>
                    <a:pt x="21477" y="4922"/>
                  </a:lnTo>
                  <a:lnTo>
                    <a:pt x="23676" y="4910"/>
                  </a:lnTo>
                  <a:lnTo>
                    <a:pt x="25805" y="4876"/>
                  </a:lnTo>
                  <a:lnTo>
                    <a:pt x="27864" y="4817"/>
                  </a:lnTo>
                  <a:lnTo>
                    <a:pt x="29842" y="4736"/>
                  </a:lnTo>
                  <a:lnTo>
                    <a:pt x="31715" y="4631"/>
                  </a:lnTo>
                  <a:lnTo>
                    <a:pt x="33495" y="4503"/>
                  </a:lnTo>
                  <a:lnTo>
                    <a:pt x="34333" y="4433"/>
                  </a:lnTo>
                  <a:lnTo>
                    <a:pt x="35147" y="4364"/>
                  </a:lnTo>
                  <a:lnTo>
                    <a:pt x="35927" y="4282"/>
                  </a:lnTo>
                  <a:lnTo>
                    <a:pt x="36672" y="4201"/>
                  </a:lnTo>
                  <a:lnTo>
                    <a:pt x="37381" y="4119"/>
                  </a:lnTo>
                  <a:lnTo>
                    <a:pt x="38056" y="4026"/>
                  </a:lnTo>
                  <a:lnTo>
                    <a:pt x="38696" y="3933"/>
                  </a:lnTo>
                  <a:lnTo>
                    <a:pt x="39289" y="3840"/>
                  </a:lnTo>
                  <a:lnTo>
                    <a:pt x="39848" y="3735"/>
                  </a:lnTo>
                  <a:lnTo>
                    <a:pt x="40371" y="3631"/>
                  </a:lnTo>
                  <a:lnTo>
                    <a:pt x="40848" y="3526"/>
                  </a:lnTo>
                  <a:lnTo>
                    <a:pt x="41279" y="3421"/>
                  </a:lnTo>
                  <a:lnTo>
                    <a:pt x="41663" y="3305"/>
                  </a:lnTo>
                  <a:lnTo>
                    <a:pt x="42000" y="3189"/>
                  </a:lnTo>
                  <a:lnTo>
                    <a:pt x="42291" y="3072"/>
                  </a:lnTo>
                  <a:lnTo>
                    <a:pt x="42524" y="2956"/>
                  </a:lnTo>
                  <a:lnTo>
                    <a:pt x="42628" y="2898"/>
                  </a:lnTo>
                  <a:lnTo>
                    <a:pt x="42710" y="2840"/>
                  </a:lnTo>
                  <a:lnTo>
                    <a:pt x="42791" y="2770"/>
                  </a:lnTo>
                  <a:lnTo>
                    <a:pt x="42849" y="2712"/>
                  </a:lnTo>
                  <a:lnTo>
                    <a:pt x="42896" y="2653"/>
                  </a:lnTo>
                  <a:lnTo>
                    <a:pt x="42931" y="2584"/>
                  </a:lnTo>
                  <a:lnTo>
                    <a:pt x="42954" y="2525"/>
                  </a:lnTo>
                  <a:lnTo>
                    <a:pt x="42966" y="2456"/>
                  </a:lnTo>
                  <a:lnTo>
                    <a:pt x="42954" y="2397"/>
                  </a:lnTo>
                  <a:lnTo>
                    <a:pt x="42931" y="2339"/>
                  </a:lnTo>
                  <a:lnTo>
                    <a:pt x="42896" y="2269"/>
                  </a:lnTo>
                  <a:lnTo>
                    <a:pt x="42849" y="2211"/>
                  </a:lnTo>
                  <a:lnTo>
                    <a:pt x="42791" y="2142"/>
                  </a:lnTo>
                  <a:lnTo>
                    <a:pt x="42710" y="2083"/>
                  </a:lnTo>
                  <a:lnTo>
                    <a:pt x="42628" y="2025"/>
                  </a:lnTo>
                  <a:lnTo>
                    <a:pt x="42524" y="1967"/>
                  </a:lnTo>
                  <a:lnTo>
                    <a:pt x="42291" y="1839"/>
                  </a:lnTo>
                  <a:lnTo>
                    <a:pt x="42000" y="1723"/>
                  </a:lnTo>
                  <a:lnTo>
                    <a:pt x="41663" y="1618"/>
                  </a:lnTo>
                  <a:lnTo>
                    <a:pt x="41279" y="1502"/>
                  </a:lnTo>
                  <a:lnTo>
                    <a:pt x="40848" y="1397"/>
                  </a:lnTo>
                  <a:lnTo>
                    <a:pt x="40371" y="1281"/>
                  </a:lnTo>
                  <a:lnTo>
                    <a:pt x="39848" y="1188"/>
                  </a:lnTo>
                  <a:lnTo>
                    <a:pt x="39289" y="1083"/>
                  </a:lnTo>
                  <a:lnTo>
                    <a:pt x="38696" y="990"/>
                  </a:lnTo>
                  <a:lnTo>
                    <a:pt x="38056" y="897"/>
                  </a:lnTo>
                  <a:lnTo>
                    <a:pt x="37381" y="804"/>
                  </a:lnTo>
                  <a:lnTo>
                    <a:pt x="36672" y="722"/>
                  </a:lnTo>
                  <a:lnTo>
                    <a:pt x="35927" y="641"/>
                  </a:lnTo>
                  <a:lnTo>
                    <a:pt x="35147" y="559"/>
                  </a:lnTo>
                  <a:lnTo>
                    <a:pt x="34333" y="489"/>
                  </a:lnTo>
                  <a:lnTo>
                    <a:pt x="33495" y="420"/>
                  </a:lnTo>
                  <a:lnTo>
                    <a:pt x="31715" y="292"/>
                  </a:lnTo>
                  <a:lnTo>
                    <a:pt x="29842" y="187"/>
                  </a:lnTo>
                  <a:lnTo>
                    <a:pt x="27864" y="106"/>
                  </a:lnTo>
                  <a:lnTo>
                    <a:pt x="25805" y="47"/>
                  </a:lnTo>
                  <a:lnTo>
                    <a:pt x="23676" y="12"/>
                  </a:lnTo>
                  <a:lnTo>
                    <a:pt x="21477" y="1"/>
                  </a:lnTo>
                  <a:close/>
                </a:path>
              </a:pathLst>
            </a:custGeom>
            <a:solidFill>
              <a:srgbClr val="000000">
                <a:alpha val="1254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
            <p:cNvSpPr/>
            <p:nvPr/>
          </p:nvSpPr>
          <p:spPr>
            <a:xfrm>
              <a:off x="5661875" y="3308125"/>
              <a:ext cx="1063100" cy="365625"/>
            </a:xfrm>
            <a:custGeom>
              <a:avLst/>
              <a:gdLst/>
              <a:ahLst/>
              <a:cxnLst/>
              <a:rect l="l" t="t" r="r" b="b"/>
              <a:pathLst>
                <a:path w="42524" h="14625" extrusionOk="0">
                  <a:moveTo>
                    <a:pt x="40266" y="0"/>
                  </a:moveTo>
                  <a:lnTo>
                    <a:pt x="40045" y="12"/>
                  </a:lnTo>
                  <a:lnTo>
                    <a:pt x="39824" y="47"/>
                  </a:lnTo>
                  <a:lnTo>
                    <a:pt x="39615" y="93"/>
                  </a:lnTo>
                  <a:lnTo>
                    <a:pt x="39417" y="152"/>
                  </a:lnTo>
                  <a:lnTo>
                    <a:pt x="39242" y="198"/>
                  </a:lnTo>
                  <a:lnTo>
                    <a:pt x="39161" y="233"/>
                  </a:lnTo>
                  <a:lnTo>
                    <a:pt x="39080" y="280"/>
                  </a:lnTo>
                  <a:lnTo>
                    <a:pt x="39010" y="315"/>
                  </a:lnTo>
                  <a:lnTo>
                    <a:pt x="38940" y="373"/>
                  </a:lnTo>
                  <a:lnTo>
                    <a:pt x="38812" y="489"/>
                  </a:lnTo>
                  <a:lnTo>
                    <a:pt x="38707" y="617"/>
                  </a:lnTo>
                  <a:lnTo>
                    <a:pt x="38614" y="768"/>
                  </a:lnTo>
                  <a:lnTo>
                    <a:pt x="38544" y="931"/>
                  </a:lnTo>
                  <a:lnTo>
                    <a:pt x="38475" y="1094"/>
                  </a:lnTo>
                  <a:lnTo>
                    <a:pt x="38416" y="1245"/>
                  </a:lnTo>
                  <a:lnTo>
                    <a:pt x="38382" y="1408"/>
                  </a:lnTo>
                  <a:lnTo>
                    <a:pt x="38347" y="1559"/>
                  </a:lnTo>
                  <a:lnTo>
                    <a:pt x="38300" y="1827"/>
                  </a:lnTo>
                  <a:lnTo>
                    <a:pt x="38288" y="2001"/>
                  </a:lnTo>
                  <a:lnTo>
                    <a:pt x="38277" y="2071"/>
                  </a:lnTo>
                  <a:lnTo>
                    <a:pt x="19615" y="4468"/>
                  </a:lnTo>
                  <a:lnTo>
                    <a:pt x="19476" y="4305"/>
                  </a:lnTo>
                  <a:lnTo>
                    <a:pt x="19336" y="4177"/>
                  </a:lnTo>
                  <a:lnTo>
                    <a:pt x="19197" y="4049"/>
                  </a:lnTo>
                  <a:lnTo>
                    <a:pt x="19069" y="3956"/>
                  </a:lnTo>
                  <a:lnTo>
                    <a:pt x="18941" y="3875"/>
                  </a:lnTo>
                  <a:lnTo>
                    <a:pt x="18813" y="3816"/>
                  </a:lnTo>
                  <a:lnTo>
                    <a:pt x="18685" y="3770"/>
                  </a:lnTo>
                  <a:lnTo>
                    <a:pt x="18568" y="3747"/>
                  </a:lnTo>
                  <a:lnTo>
                    <a:pt x="18452" y="3735"/>
                  </a:lnTo>
                  <a:lnTo>
                    <a:pt x="18347" y="3735"/>
                  </a:lnTo>
                  <a:lnTo>
                    <a:pt x="18231" y="3747"/>
                  </a:lnTo>
                  <a:lnTo>
                    <a:pt x="18126" y="3770"/>
                  </a:lnTo>
                  <a:lnTo>
                    <a:pt x="18033" y="3793"/>
                  </a:lnTo>
                  <a:lnTo>
                    <a:pt x="17928" y="3840"/>
                  </a:lnTo>
                  <a:lnTo>
                    <a:pt x="17835" y="3886"/>
                  </a:lnTo>
                  <a:lnTo>
                    <a:pt x="17754" y="3944"/>
                  </a:lnTo>
                  <a:lnTo>
                    <a:pt x="17591" y="4072"/>
                  </a:lnTo>
                  <a:lnTo>
                    <a:pt x="17440" y="4212"/>
                  </a:lnTo>
                  <a:lnTo>
                    <a:pt x="17323" y="4352"/>
                  </a:lnTo>
                  <a:lnTo>
                    <a:pt x="17219" y="4491"/>
                  </a:lnTo>
                  <a:lnTo>
                    <a:pt x="17137" y="4608"/>
                  </a:lnTo>
                  <a:lnTo>
                    <a:pt x="17068" y="4701"/>
                  </a:lnTo>
                  <a:lnTo>
                    <a:pt x="17021" y="4794"/>
                  </a:lnTo>
                  <a:lnTo>
                    <a:pt x="16486" y="4608"/>
                  </a:lnTo>
                  <a:lnTo>
                    <a:pt x="15951" y="4398"/>
                  </a:lnTo>
                  <a:lnTo>
                    <a:pt x="14857" y="3979"/>
                  </a:lnTo>
                  <a:lnTo>
                    <a:pt x="13775" y="3572"/>
                  </a:lnTo>
                  <a:lnTo>
                    <a:pt x="13240" y="3386"/>
                  </a:lnTo>
                  <a:lnTo>
                    <a:pt x="12728" y="3211"/>
                  </a:lnTo>
                  <a:lnTo>
                    <a:pt x="12216" y="3060"/>
                  </a:lnTo>
                  <a:lnTo>
                    <a:pt x="11727" y="2932"/>
                  </a:lnTo>
                  <a:lnTo>
                    <a:pt x="11495" y="2886"/>
                  </a:lnTo>
                  <a:lnTo>
                    <a:pt x="11262" y="2839"/>
                  </a:lnTo>
                  <a:lnTo>
                    <a:pt x="11041" y="2804"/>
                  </a:lnTo>
                  <a:lnTo>
                    <a:pt x="10820" y="2781"/>
                  </a:lnTo>
                  <a:lnTo>
                    <a:pt x="10610" y="2769"/>
                  </a:lnTo>
                  <a:lnTo>
                    <a:pt x="10215" y="2769"/>
                  </a:lnTo>
                  <a:lnTo>
                    <a:pt x="10029" y="2793"/>
                  </a:lnTo>
                  <a:lnTo>
                    <a:pt x="9854" y="2816"/>
                  </a:lnTo>
                  <a:lnTo>
                    <a:pt x="9680" y="2862"/>
                  </a:lnTo>
                  <a:lnTo>
                    <a:pt x="9517" y="2921"/>
                  </a:lnTo>
                  <a:lnTo>
                    <a:pt x="9366" y="2990"/>
                  </a:lnTo>
                  <a:lnTo>
                    <a:pt x="9238" y="3072"/>
                  </a:lnTo>
                  <a:lnTo>
                    <a:pt x="9110" y="3177"/>
                  </a:lnTo>
                  <a:lnTo>
                    <a:pt x="8982" y="3281"/>
                  </a:lnTo>
                  <a:lnTo>
                    <a:pt x="8877" y="3398"/>
                  </a:lnTo>
                  <a:lnTo>
                    <a:pt x="8772" y="3514"/>
                  </a:lnTo>
                  <a:lnTo>
                    <a:pt x="8668" y="3654"/>
                  </a:lnTo>
                  <a:lnTo>
                    <a:pt x="8586" y="3793"/>
                  </a:lnTo>
                  <a:lnTo>
                    <a:pt x="8505" y="3933"/>
                  </a:lnTo>
                  <a:lnTo>
                    <a:pt x="8423" y="4084"/>
                  </a:lnTo>
                  <a:lnTo>
                    <a:pt x="8353" y="4247"/>
                  </a:lnTo>
                  <a:lnTo>
                    <a:pt x="8237" y="4573"/>
                  </a:lnTo>
                  <a:lnTo>
                    <a:pt x="8132" y="4910"/>
                  </a:lnTo>
                  <a:lnTo>
                    <a:pt x="8051" y="5247"/>
                  </a:lnTo>
                  <a:lnTo>
                    <a:pt x="7993" y="5585"/>
                  </a:lnTo>
                  <a:lnTo>
                    <a:pt x="7946" y="5911"/>
                  </a:lnTo>
                  <a:lnTo>
                    <a:pt x="7911" y="6213"/>
                  </a:lnTo>
                  <a:lnTo>
                    <a:pt x="7900" y="6504"/>
                  </a:lnTo>
                  <a:lnTo>
                    <a:pt x="7876" y="6969"/>
                  </a:lnTo>
                  <a:lnTo>
                    <a:pt x="7876" y="7272"/>
                  </a:lnTo>
                  <a:lnTo>
                    <a:pt x="7783" y="7214"/>
                  </a:lnTo>
                  <a:lnTo>
                    <a:pt x="7690" y="7167"/>
                  </a:lnTo>
                  <a:lnTo>
                    <a:pt x="7597" y="7132"/>
                  </a:lnTo>
                  <a:lnTo>
                    <a:pt x="7504" y="7097"/>
                  </a:lnTo>
                  <a:lnTo>
                    <a:pt x="7399" y="7062"/>
                  </a:lnTo>
                  <a:lnTo>
                    <a:pt x="7295" y="7051"/>
                  </a:lnTo>
                  <a:lnTo>
                    <a:pt x="7190" y="7039"/>
                  </a:lnTo>
                  <a:lnTo>
                    <a:pt x="7085" y="7039"/>
                  </a:lnTo>
                  <a:lnTo>
                    <a:pt x="6911" y="7062"/>
                  </a:lnTo>
                  <a:lnTo>
                    <a:pt x="6736" y="7109"/>
                  </a:lnTo>
                  <a:lnTo>
                    <a:pt x="6573" y="7179"/>
                  </a:lnTo>
                  <a:lnTo>
                    <a:pt x="6422" y="7260"/>
                  </a:lnTo>
                  <a:lnTo>
                    <a:pt x="6283" y="7365"/>
                  </a:lnTo>
                  <a:lnTo>
                    <a:pt x="6155" y="7493"/>
                  </a:lnTo>
                  <a:lnTo>
                    <a:pt x="6038" y="7632"/>
                  </a:lnTo>
                  <a:lnTo>
                    <a:pt x="5933" y="7784"/>
                  </a:lnTo>
                  <a:lnTo>
                    <a:pt x="4072" y="8354"/>
                  </a:lnTo>
                  <a:lnTo>
                    <a:pt x="4072" y="8354"/>
                  </a:lnTo>
                  <a:lnTo>
                    <a:pt x="4398" y="5829"/>
                  </a:lnTo>
                  <a:lnTo>
                    <a:pt x="2083" y="5945"/>
                  </a:lnTo>
                  <a:lnTo>
                    <a:pt x="2804" y="8342"/>
                  </a:lnTo>
                  <a:lnTo>
                    <a:pt x="2804" y="8342"/>
                  </a:lnTo>
                  <a:lnTo>
                    <a:pt x="0" y="7586"/>
                  </a:lnTo>
                  <a:lnTo>
                    <a:pt x="81" y="9157"/>
                  </a:lnTo>
                  <a:lnTo>
                    <a:pt x="151" y="10739"/>
                  </a:lnTo>
                  <a:lnTo>
                    <a:pt x="2862" y="9727"/>
                  </a:lnTo>
                  <a:lnTo>
                    <a:pt x="2373" y="12181"/>
                  </a:lnTo>
                  <a:lnTo>
                    <a:pt x="2373" y="12181"/>
                  </a:lnTo>
                  <a:lnTo>
                    <a:pt x="4689" y="12077"/>
                  </a:lnTo>
                  <a:lnTo>
                    <a:pt x="4130" y="9599"/>
                  </a:lnTo>
                  <a:lnTo>
                    <a:pt x="6038" y="9983"/>
                  </a:lnTo>
                  <a:lnTo>
                    <a:pt x="6155" y="10134"/>
                  </a:lnTo>
                  <a:lnTo>
                    <a:pt x="6283" y="10262"/>
                  </a:lnTo>
                  <a:lnTo>
                    <a:pt x="6422" y="10378"/>
                  </a:lnTo>
                  <a:lnTo>
                    <a:pt x="6573" y="10471"/>
                  </a:lnTo>
                  <a:lnTo>
                    <a:pt x="6736" y="10541"/>
                  </a:lnTo>
                  <a:lnTo>
                    <a:pt x="6899" y="10588"/>
                  </a:lnTo>
                  <a:lnTo>
                    <a:pt x="7074" y="10622"/>
                  </a:lnTo>
                  <a:lnTo>
                    <a:pt x="7248" y="10622"/>
                  </a:lnTo>
                  <a:lnTo>
                    <a:pt x="7353" y="10611"/>
                  </a:lnTo>
                  <a:lnTo>
                    <a:pt x="7458" y="10599"/>
                  </a:lnTo>
                  <a:lnTo>
                    <a:pt x="7562" y="10564"/>
                  </a:lnTo>
                  <a:lnTo>
                    <a:pt x="7655" y="10529"/>
                  </a:lnTo>
                  <a:lnTo>
                    <a:pt x="7760" y="10494"/>
                  </a:lnTo>
                  <a:lnTo>
                    <a:pt x="7842" y="10436"/>
                  </a:lnTo>
                  <a:lnTo>
                    <a:pt x="7935" y="10390"/>
                  </a:lnTo>
                  <a:lnTo>
                    <a:pt x="8016" y="10320"/>
                  </a:lnTo>
                  <a:lnTo>
                    <a:pt x="8063" y="10669"/>
                  </a:lnTo>
                  <a:lnTo>
                    <a:pt x="8109" y="10913"/>
                  </a:lnTo>
                  <a:lnTo>
                    <a:pt x="8156" y="11181"/>
                  </a:lnTo>
                  <a:lnTo>
                    <a:pt x="8225" y="11483"/>
                  </a:lnTo>
                  <a:lnTo>
                    <a:pt x="8319" y="11809"/>
                  </a:lnTo>
                  <a:lnTo>
                    <a:pt x="8435" y="12135"/>
                  </a:lnTo>
                  <a:lnTo>
                    <a:pt x="8563" y="12472"/>
                  </a:lnTo>
                  <a:lnTo>
                    <a:pt x="8726" y="12810"/>
                  </a:lnTo>
                  <a:lnTo>
                    <a:pt x="8807" y="12973"/>
                  </a:lnTo>
                  <a:lnTo>
                    <a:pt x="8900" y="13135"/>
                  </a:lnTo>
                  <a:lnTo>
                    <a:pt x="9005" y="13287"/>
                  </a:lnTo>
                  <a:lnTo>
                    <a:pt x="9121" y="13450"/>
                  </a:lnTo>
                  <a:lnTo>
                    <a:pt x="9238" y="13589"/>
                  </a:lnTo>
                  <a:lnTo>
                    <a:pt x="9366" y="13740"/>
                  </a:lnTo>
                  <a:lnTo>
                    <a:pt x="9494" y="13868"/>
                  </a:lnTo>
                  <a:lnTo>
                    <a:pt x="9645" y="13996"/>
                  </a:lnTo>
                  <a:lnTo>
                    <a:pt x="9796" y="14113"/>
                  </a:lnTo>
                  <a:lnTo>
                    <a:pt x="9947" y="14217"/>
                  </a:lnTo>
                  <a:lnTo>
                    <a:pt x="10122" y="14322"/>
                  </a:lnTo>
                  <a:lnTo>
                    <a:pt x="10296" y="14404"/>
                  </a:lnTo>
                  <a:lnTo>
                    <a:pt x="10494" y="14473"/>
                  </a:lnTo>
                  <a:lnTo>
                    <a:pt x="10692" y="14532"/>
                  </a:lnTo>
                  <a:lnTo>
                    <a:pt x="10832" y="14566"/>
                  </a:lnTo>
                  <a:lnTo>
                    <a:pt x="10983" y="14578"/>
                  </a:lnTo>
                  <a:lnTo>
                    <a:pt x="11146" y="14578"/>
                  </a:lnTo>
                  <a:lnTo>
                    <a:pt x="11309" y="14566"/>
                  </a:lnTo>
                  <a:lnTo>
                    <a:pt x="11483" y="14543"/>
                  </a:lnTo>
                  <a:lnTo>
                    <a:pt x="11669" y="14520"/>
                  </a:lnTo>
                  <a:lnTo>
                    <a:pt x="11855" y="14473"/>
                  </a:lnTo>
                  <a:lnTo>
                    <a:pt x="12053" y="14415"/>
                  </a:lnTo>
                  <a:lnTo>
                    <a:pt x="12460" y="14287"/>
                  </a:lnTo>
                  <a:lnTo>
                    <a:pt x="12891" y="14124"/>
                  </a:lnTo>
                  <a:lnTo>
                    <a:pt x="13321" y="13938"/>
                  </a:lnTo>
                  <a:lnTo>
                    <a:pt x="13775" y="13717"/>
                  </a:lnTo>
                  <a:lnTo>
                    <a:pt x="14240" y="13496"/>
                  </a:lnTo>
                  <a:lnTo>
                    <a:pt x="14694" y="13263"/>
                  </a:lnTo>
                  <a:lnTo>
                    <a:pt x="15613" y="12775"/>
                  </a:lnTo>
                  <a:lnTo>
                    <a:pt x="16509" y="12321"/>
                  </a:lnTo>
                  <a:lnTo>
                    <a:pt x="16940" y="12112"/>
                  </a:lnTo>
                  <a:lnTo>
                    <a:pt x="17335" y="11914"/>
                  </a:lnTo>
                  <a:lnTo>
                    <a:pt x="17393" y="12007"/>
                  </a:lnTo>
                  <a:lnTo>
                    <a:pt x="17463" y="12088"/>
                  </a:lnTo>
                  <a:lnTo>
                    <a:pt x="17556" y="12205"/>
                  </a:lnTo>
                  <a:lnTo>
                    <a:pt x="17673" y="12333"/>
                  </a:lnTo>
                  <a:lnTo>
                    <a:pt x="17812" y="12461"/>
                  </a:lnTo>
                  <a:lnTo>
                    <a:pt x="17963" y="12589"/>
                  </a:lnTo>
                  <a:lnTo>
                    <a:pt x="18138" y="12705"/>
                  </a:lnTo>
                  <a:lnTo>
                    <a:pt x="18231" y="12752"/>
                  </a:lnTo>
                  <a:lnTo>
                    <a:pt x="18336" y="12786"/>
                  </a:lnTo>
                  <a:lnTo>
                    <a:pt x="18429" y="12821"/>
                  </a:lnTo>
                  <a:lnTo>
                    <a:pt x="18533" y="12845"/>
                  </a:lnTo>
                  <a:lnTo>
                    <a:pt x="18638" y="12856"/>
                  </a:lnTo>
                  <a:lnTo>
                    <a:pt x="18754" y="12856"/>
                  </a:lnTo>
                  <a:lnTo>
                    <a:pt x="18859" y="12845"/>
                  </a:lnTo>
                  <a:lnTo>
                    <a:pt x="18976" y="12821"/>
                  </a:lnTo>
                  <a:lnTo>
                    <a:pt x="19092" y="12786"/>
                  </a:lnTo>
                  <a:lnTo>
                    <a:pt x="19208" y="12728"/>
                  </a:lnTo>
                  <a:lnTo>
                    <a:pt x="19336" y="12658"/>
                  </a:lnTo>
                  <a:lnTo>
                    <a:pt x="19453" y="12565"/>
                  </a:lnTo>
                  <a:lnTo>
                    <a:pt x="19581" y="12461"/>
                  </a:lnTo>
                  <a:lnTo>
                    <a:pt x="19697" y="12333"/>
                  </a:lnTo>
                  <a:lnTo>
                    <a:pt x="19825" y="12181"/>
                  </a:lnTo>
                  <a:lnTo>
                    <a:pt x="19953" y="12007"/>
                  </a:lnTo>
                  <a:lnTo>
                    <a:pt x="38754" y="12740"/>
                  </a:lnTo>
                  <a:lnTo>
                    <a:pt x="38765" y="12798"/>
                  </a:lnTo>
                  <a:lnTo>
                    <a:pt x="38800" y="12984"/>
                  </a:lnTo>
                  <a:lnTo>
                    <a:pt x="38870" y="13240"/>
                  </a:lnTo>
                  <a:lnTo>
                    <a:pt x="38917" y="13391"/>
                  </a:lnTo>
                  <a:lnTo>
                    <a:pt x="38975" y="13543"/>
                  </a:lnTo>
                  <a:lnTo>
                    <a:pt x="39033" y="13694"/>
                  </a:lnTo>
                  <a:lnTo>
                    <a:pt x="39115" y="13857"/>
                  </a:lnTo>
                  <a:lnTo>
                    <a:pt x="39208" y="14008"/>
                  </a:lnTo>
                  <a:lnTo>
                    <a:pt x="39312" y="14148"/>
                  </a:lnTo>
                  <a:lnTo>
                    <a:pt x="39429" y="14264"/>
                  </a:lnTo>
                  <a:lnTo>
                    <a:pt x="39568" y="14369"/>
                  </a:lnTo>
                  <a:lnTo>
                    <a:pt x="39638" y="14415"/>
                  </a:lnTo>
                  <a:lnTo>
                    <a:pt x="39708" y="14462"/>
                  </a:lnTo>
                  <a:lnTo>
                    <a:pt x="39789" y="14485"/>
                  </a:lnTo>
                  <a:lnTo>
                    <a:pt x="39871" y="14508"/>
                  </a:lnTo>
                  <a:lnTo>
                    <a:pt x="40057" y="14555"/>
                  </a:lnTo>
                  <a:lnTo>
                    <a:pt x="40255" y="14590"/>
                  </a:lnTo>
                  <a:lnTo>
                    <a:pt x="40476" y="14613"/>
                  </a:lnTo>
                  <a:lnTo>
                    <a:pt x="40697" y="14625"/>
                  </a:lnTo>
                  <a:lnTo>
                    <a:pt x="40918" y="14625"/>
                  </a:lnTo>
                  <a:lnTo>
                    <a:pt x="41151" y="14601"/>
                  </a:lnTo>
                  <a:lnTo>
                    <a:pt x="41372" y="14555"/>
                  </a:lnTo>
                  <a:lnTo>
                    <a:pt x="41476" y="14520"/>
                  </a:lnTo>
                  <a:lnTo>
                    <a:pt x="41581" y="14473"/>
                  </a:lnTo>
                  <a:lnTo>
                    <a:pt x="41686" y="14427"/>
                  </a:lnTo>
                  <a:lnTo>
                    <a:pt x="41790" y="14369"/>
                  </a:lnTo>
                  <a:lnTo>
                    <a:pt x="41883" y="14299"/>
                  </a:lnTo>
                  <a:lnTo>
                    <a:pt x="41977" y="14229"/>
                  </a:lnTo>
                  <a:lnTo>
                    <a:pt x="42058" y="14148"/>
                  </a:lnTo>
                  <a:lnTo>
                    <a:pt x="42139" y="14043"/>
                  </a:lnTo>
                  <a:lnTo>
                    <a:pt x="42221" y="13938"/>
                  </a:lnTo>
                  <a:lnTo>
                    <a:pt x="42279" y="13822"/>
                  </a:lnTo>
                  <a:lnTo>
                    <a:pt x="42349" y="13694"/>
                  </a:lnTo>
                  <a:lnTo>
                    <a:pt x="42395" y="13554"/>
                  </a:lnTo>
                  <a:lnTo>
                    <a:pt x="42442" y="13403"/>
                  </a:lnTo>
                  <a:lnTo>
                    <a:pt x="42477" y="13229"/>
                  </a:lnTo>
                  <a:lnTo>
                    <a:pt x="42500" y="13054"/>
                  </a:lnTo>
                  <a:lnTo>
                    <a:pt x="42523" y="12856"/>
                  </a:lnTo>
                  <a:lnTo>
                    <a:pt x="42523" y="12647"/>
                  </a:lnTo>
                  <a:lnTo>
                    <a:pt x="42523" y="12426"/>
                  </a:lnTo>
                  <a:lnTo>
                    <a:pt x="42477" y="11495"/>
                  </a:lnTo>
                  <a:lnTo>
                    <a:pt x="42419" y="10576"/>
                  </a:lnTo>
                  <a:lnTo>
                    <a:pt x="42302" y="8901"/>
                  </a:lnTo>
                  <a:lnTo>
                    <a:pt x="42198" y="7702"/>
                  </a:lnTo>
                  <a:lnTo>
                    <a:pt x="42163" y="7237"/>
                  </a:lnTo>
                  <a:lnTo>
                    <a:pt x="42163" y="6783"/>
                  </a:lnTo>
                  <a:lnTo>
                    <a:pt x="42151" y="5573"/>
                  </a:lnTo>
                  <a:lnTo>
                    <a:pt x="42116" y="3898"/>
                  </a:lnTo>
                  <a:lnTo>
                    <a:pt x="42093" y="2979"/>
                  </a:lnTo>
                  <a:lnTo>
                    <a:pt x="42058" y="2048"/>
                  </a:lnTo>
                  <a:lnTo>
                    <a:pt x="42046" y="1827"/>
                  </a:lnTo>
                  <a:lnTo>
                    <a:pt x="42023" y="1618"/>
                  </a:lnTo>
                  <a:lnTo>
                    <a:pt x="41988" y="1420"/>
                  </a:lnTo>
                  <a:lnTo>
                    <a:pt x="41942" y="1245"/>
                  </a:lnTo>
                  <a:lnTo>
                    <a:pt x="41895" y="1082"/>
                  </a:lnTo>
                  <a:lnTo>
                    <a:pt x="41837" y="931"/>
                  </a:lnTo>
                  <a:lnTo>
                    <a:pt x="41767" y="803"/>
                  </a:lnTo>
                  <a:lnTo>
                    <a:pt x="41697" y="675"/>
                  </a:lnTo>
                  <a:lnTo>
                    <a:pt x="41616" y="570"/>
                  </a:lnTo>
                  <a:lnTo>
                    <a:pt x="41534" y="466"/>
                  </a:lnTo>
                  <a:lnTo>
                    <a:pt x="41453" y="373"/>
                  </a:lnTo>
                  <a:lnTo>
                    <a:pt x="41360" y="303"/>
                  </a:lnTo>
                  <a:lnTo>
                    <a:pt x="41255" y="233"/>
                  </a:lnTo>
                  <a:lnTo>
                    <a:pt x="41151" y="175"/>
                  </a:lnTo>
                  <a:lnTo>
                    <a:pt x="41046" y="128"/>
                  </a:lnTo>
                  <a:lnTo>
                    <a:pt x="40941" y="82"/>
                  </a:lnTo>
                  <a:lnTo>
                    <a:pt x="40836" y="59"/>
                  </a:lnTo>
                  <a:lnTo>
                    <a:pt x="40720" y="35"/>
                  </a:lnTo>
                  <a:lnTo>
                    <a:pt x="40499" y="0"/>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5" name="Google Shape;265;p5"/>
            <p:cNvGrpSpPr/>
            <p:nvPr/>
          </p:nvGrpSpPr>
          <p:grpSpPr>
            <a:xfrm>
              <a:off x="6667950" y="3061475"/>
              <a:ext cx="276900" cy="426700"/>
              <a:chOff x="6667950" y="2950975"/>
              <a:chExt cx="276900" cy="426700"/>
            </a:xfrm>
          </p:grpSpPr>
          <p:sp>
            <p:nvSpPr>
              <p:cNvPr id="266" name="Google Shape;266;p5"/>
              <p:cNvSpPr/>
              <p:nvPr/>
            </p:nvSpPr>
            <p:spPr>
              <a:xfrm>
                <a:off x="6834025" y="2950975"/>
                <a:ext cx="49750" cy="143700"/>
              </a:xfrm>
              <a:custGeom>
                <a:avLst/>
                <a:gdLst/>
                <a:ahLst/>
                <a:cxnLst/>
                <a:rect l="l" t="t" r="r" b="b"/>
                <a:pathLst>
                  <a:path w="1990" h="5748" extrusionOk="0">
                    <a:moveTo>
                      <a:pt x="268" y="1"/>
                    </a:moveTo>
                    <a:lnTo>
                      <a:pt x="0" y="5748"/>
                    </a:lnTo>
                    <a:lnTo>
                      <a:pt x="1990" y="419"/>
                    </a:lnTo>
                    <a:lnTo>
                      <a:pt x="26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5"/>
              <p:cNvSpPr/>
              <p:nvPr/>
            </p:nvSpPr>
            <p:spPr>
              <a:xfrm>
                <a:off x="6715350" y="2967275"/>
                <a:ext cx="67500" cy="124200"/>
              </a:xfrm>
              <a:custGeom>
                <a:avLst/>
                <a:gdLst/>
                <a:ahLst/>
                <a:cxnLst/>
                <a:rect l="l" t="t" r="r" b="b"/>
                <a:pathLst>
                  <a:path w="2700" h="4968" extrusionOk="0">
                    <a:moveTo>
                      <a:pt x="1722" y="0"/>
                    </a:moveTo>
                    <a:lnTo>
                      <a:pt x="0" y="745"/>
                    </a:lnTo>
                    <a:lnTo>
                      <a:pt x="2700" y="4968"/>
                    </a:lnTo>
                    <a:lnTo>
                      <a:pt x="172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5"/>
              <p:cNvSpPr/>
              <p:nvPr/>
            </p:nvSpPr>
            <p:spPr>
              <a:xfrm>
                <a:off x="6667950" y="3065575"/>
                <a:ext cx="83200" cy="55000"/>
              </a:xfrm>
              <a:custGeom>
                <a:avLst/>
                <a:gdLst/>
                <a:ahLst/>
                <a:cxnLst/>
                <a:rect l="l" t="t" r="r" b="b"/>
                <a:pathLst>
                  <a:path w="3328" h="2200" extrusionOk="0">
                    <a:moveTo>
                      <a:pt x="733" y="0"/>
                    </a:moveTo>
                    <a:lnTo>
                      <a:pt x="0" y="1478"/>
                    </a:lnTo>
                    <a:lnTo>
                      <a:pt x="3327" y="2199"/>
                    </a:lnTo>
                    <a:lnTo>
                      <a:pt x="73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5"/>
              <p:cNvSpPr/>
              <p:nvPr/>
            </p:nvSpPr>
            <p:spPr>
              <a:xfrm>
                <a:off x="6797650" y="3275000"/>
                <a:ext cx="35800" cy="102675"/>
              </a:xfrm>
              <a:custGeom>
                <a:avLst/>
                <a:gdLst/>
                <a:ahLst/>
                <a:cxnLst/>
                <a:rect l="l" t="t" r="r" b="b"/>
                <a:pathLst>
                  <a:path w="1432" h="4107" extrusionOk="0">
                    <a:moveTo>
                      <a:pt x="1432" y="0"/>
                    </a:moveTo>
                    <a:lnTo>
                      <a:pt x="1" y="3804"/>
                    </a:lnTo>
                    <a:lnTo>
                      <a:pt x="1234" y="4107"/>
                    </a:lnTo>
                    <a:lnTo>
                      <a:pt x="143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5"/>
              <p:cNvSpPr/>
              <p:nvPr/>
            </p:nvSpPr>
            <p:spPr>
              <a:xfrm>
                <a:off x="6864550" y="3280225"/>
                <a:ext cx="56175" cy="86400"/>
              </a:xfrm>
              <a:custGeom>
                <a:avLst/>
                <a:gdLst/>
                <a:ahLst/>
                <a:cxnLst/>
                <a:rect l="l" t="t" r="r" b="b"/>
                <a:pathLst>
                  <a:path w="2247" h="3456" extrusionOk="0">
                    <a:moveTo>
                      <a:pt x="1" y="1"/>
                    </a:moveTo>
                    <a:lnTo>
                      <a:pt x="1083" y="3456"/>
                    </a:lnTo>
                    <a:lnTo>
                      <a:pt x="2246" y="2793"/>
                    </a:lnTo>
                    <a:lnTo>
                      <a:pt x="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
              <p:cNvSpPr/>
              <p:nvPr/>
            </p:nvSpPr>
            <p:spPr>
              <a:xfrm>
                <a:off x="6884325" y="3257825"/>
                <a:ext cx="60525" cy="29125"/>
              </a:xfrm>
              <a:custGeom>
                <a:avLst/>
                <a:gdLst/>
                <a:ahLst/>
                <a:cxnLst/>
                <a:rect l="l" t="t" r="r" b="b"/>
                <a:pathLst>
                  <a:path w="2421" h="1165" extrusionOk="0">
                    <a:moveTo>
                      <a:pt x="2421" y="1"/>
                    </a:moveTo>
                    <a:lnTo>
                      <a:pt x="1" y="257"/>
                    </a:lnTo>
                    <a:lnTo>
                      <a:pt x="2246" y="1164"/>
                    </a:lnTo>
                    <a:lnTo>
                      <a:pt x="242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2" name="Google Shape;272;p5"/>
            <p:cNvSpPr/>
            <p:nvPr/>
          </p:nvSpPr>
          <p:spPr>
            <a:xfrm>
              <a:off x="7745950" y="349875"/>
              <a:ext cx="1460800" cy="1350325"/>
            </a:xfrm>
            <a:custGeom>
              <a:avLst/>
              <a:gdLst/>
              <a:ahLst/>
              <a:cxnLst/>
              <a:rect l="l" t="t" r="r" b="b"/>
              <a:pathLst>
                <a:path w="58432" h="54013" extrusionOk="0">
                  <a:moveTo>
                    <a:pt x="11293" y="54013"/>
                  </a:moveTo>
                  <a:lnTo>
                    <a:pt x="0" y="41983"/>
                  </a:lnTo>
                  <a:lnTo>
                    <a:pt x="58432" y="0"/>
                  </a:lnTo>
                  <a:lnTo>
                    <a:pt x="58432" y="19641"/>
                  </a:lnTo>
                  <a:close/>
                </a:path>
              </a:pathLst>
            </a:cu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3" name="Google Shape;273;p5"/>
            <p:cNvGrpSpPr/>
            <p:nvPr/>
          </p:nvGrpSpPr>
          <p:grpSpPr>
            <a:xfrm>
              <a:off x="8048050" y="1329725"/>
              <a:ext cx="273450" cy="210025"/>
              <a:chOff x="8048050" y="1219225"/>
              <a:chExt cx="273450" cy="210025"/>
            </a:xfrm>
          </p:grpSpPr>
          <p:sp>
            <p:nvSpPr>
              <p:cNvPr id="274" name="Google Shape;274;p5"/>
              <p:cNvSpPr/>
              <p:nvPr/>
            </p:nvSpPr>
            <p:spPr>
              <a:xfrm>
                <a:off x="8048050" y="1370475"/>
                <a:ext cx="58500" cy="58775"/>
              </a:xfrm>
              <a:custGeom>
                <a:avLst/>
                <a:gdLst/>
                <a:ahLst/>
                <a:cxnLst/>
                <a:rect l="l" t="t" r="r" b="b"/>
                <a:pathLst>
                  <a:path w="2340" h="2351" extrusionOk="0">
                    <a:moveTo>
                      <a:pt x="1176" y="0"/>
                    </a:moveTo>
                    <a:lnTo>
                      <a:pt x="1048" y="12"/>
                    </a:lnTo>
                    <a:lnTo>
                      <a:pt x="932" y="23"/>
                    </a:lnTo>
                    <a:lnTo>
                      <a:pt x="827" y="58"/>
                    </a:lnTo>
                    <a:lnTo>
                      <a:pt x="722" y="93"/>
                    </a:lnTo>
                    <a:lnTo>
                      <a:pt x="617" y="140"/>
                    </a:lnTo>
                    <a:lnTo>
                      <a:pt x="513" y="198"/>
                    </a:lnTo>
                    <a:lnTo>
                      <a:pt x="431" y="268"/>
                    </a:lnTo>
                    <a:lnTo>
                      <a:pt x="338" y="349"/>
                    </a:lnTo>
                    <a:lnTo>
                      <a:pt x="268" y="431"/>
                    </a:lnTo>
                    <a:lnTo>
                      <a:pt x="199" y="524"/>
                    </a:lnTo>
                    <a:lnTo>
                      <a:pt x="140" y="617"/>
                    </a:lnTo>
                    <a:lnTo>
                      <a:pt x="94" y="721"/>
                    </a:lnTo>
                    <a:lnTo>
                      <a:pt x="59" y="826"/>
                    </a:lnTo>
                    <a:lnTo>
                      <a:pt x="24" y="942"/>
                    </a:lnTo>
                    <a:lnTo>
                      <a:pt x="12" y="1059"/>
                    </a:lnTo>
                    <a:lnTo>
                      <a:pt x="1" y="1175"/>
                    </a:lnTo>
                    <a:lnTo>
                      <a:pt x="12" y="1291"/>
                    </a:lnTo>
                    <a:lnTo>
                      <a:pt x="24" y="1408"/>
                    </a:lnTo>
                    <a:lnTo>
                      <a:pt x="59" y="1524"/>
                    </a:lnTo>
                    <a:lnTo>
                      <a:pt x="94" y="1629"/>
                    </a:lnTo>
                    <a:lnTo>
                      <a:pt x="140" y="1734"/>
                    </a:lnTo>
                    <a:lnTo>
                      <a:pt x="199" y="1827"/>
                    </a:lnTo>
                    <a:lnTo>
                      <a:pt x="268" y="1920"/>
                    </a:lnTo>
                    <a:lnTo>
                      <a:pt x="338" y="2001"/>
                    </a:lnTo>
                    <a:lnTo>
                      <a:pt x="431" y="2083"/>
                    </a:lnTo>
                    <a:lnTo>
                      <a:pt x="513" y="2152"/>
                    </a:lnTo>
                    <a:lnTo>
                      <a:pt x="617" y="2211"/>
                    </a:lnTo>
                    <a:lnTo>
                      <a:pt x="722" y="2257"/>
                    </a:lnTo>
                    <a:lnTo>
                      <a:pt x="827" y="2292"/>
                    </a:lnTo>
                    <a:lnTo>
                      <a:pt x="932" y="2327"/>
                    </a:lnTo>
                    <a:lnTo>
                      <a:pt x="1048" y="2339"/>
                    </a:lnTo>
                    <a:lnTo>
                      <a:pt x="1176" y="2350"/>
                    </a:lnTo>
                    <a:lnTo>
                      <a:pt x="1292" y="2339"/>
                    </a:lnTo>
                    <a:lnTo>
                      <a:pt x="1409" y="2327"/>
                    </a:lnTo>
                    <a:lnTo>
                      <a:pt x="1525" y="2292"/>
                    </a:lnTo>
                    <a:lnTo>
                      <a:pt x="1630" y="2257"/>
                    </a:lnTo>
                    <a:lnTo>
                      <a:pt x="1734" y="2211"/>
                    </a:lnTo>
                    <a:lnTo>
                      <a:pt x="1827" y="2152"/>
                    </a:lnTo>
                    <a:lnTo>
                      <a:pt x="1920" y="2083"/>
                    </a:lnTo>
                    <a:lnTo>
                      <a:pt x="2002" y="2001"/>
                    </a:lnTo>
                    <a:lnTo>
                      <a:pt x="2072" y="1920"/>
                    </a:lnTo>
                    <a:lnTo>
                      <a:pt x="2141" y="1827"/>
                    </a:lnTo>
                    <a:lnTo>
                      <a:pt x="2200" y="1734"/>
                    </a:lnTo>
                    <a:lnTo>
                      <a:pt x="2258" y="1629"/>
                    </a:lnTo>
                    <a:lnTo>
                      <a:pt x="2293" y="1524"/>
                    </a:lnTo>
                    <a:lnTo>
                      <a:pt x="2316" y="1408"/>
                    </a:lnTo>
                    <a:lnTo>
                      <a:pt x="2339" y="1291"/>
                    </a:lnTo>
                    <a:lnTo>
                      <a:pt x="2339" y="1175"/>
                    </a:lnTo>
                    <a:lnTo>
                      <a:pt x="2339" y="1059"/>
                    </a:lnTo>
                    <a:lnTo>
                      <a:pt x="2316" y="942"/>
                    </a:lnTo>
                    <a:lnTo>
                      <a:pt x="2293" y="826"/>
                    </a:lnTo>
                    <a:lnTo>
                      <a:pt x="2258" y="721"/>
                    </a:lnTo>
                    <a:lnTo>
                      <a:pt x="2200" y="617"/>
                    </a:lnTo>
                    <a:lnTo>
                      <a:pt x="2141" y="524"/>
                    </a:lnTo>
                    <a:lnTo>
                      <a:pt x="2072" y="431"/>
                    </a:lnTo>
                    <a:lnTo>
                      <a:pt x="2002" y="349"/>
                    </a:lnTo>
                    <a:lnTo>
                      <a:pt x="1920" y="268"/>
                    </a:lnTo>
                    <a:lnTo>
                      <a:pt x="1827" y="198"/>
                    </a:lnTo>
                    <a:lnTo>
                      <a:pt x="1734" y="140"/>
                    </a:lnTo>
                    <a:lnTo>
                      <a:pt x="1630" y="93"/>
                    </a:lnTo>
                    <a:lnTo>
                      <a:pt x="1525" y="58"/>
                    </a:lnTo>
                    <a:lnTo>
                      <a:pt x="1409" y="23"/>
                    </a:lnTo>
                    <a:lnTo>
                      <a:pt x="1292" y="12"/>
                    </a:lnTo>
                    <a:lnTo>
                      <a:pt x="1176"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
              <p:cNvSpPr/>
              <p:nvPr/>
            </p:nvSpPr>
            <p:spPr>
              <a:xfrm>
                <a:off x="8150725" y="1302100"/>
                <a:ext cx="58500" cy="58800"/>
              </a:xfrm>
              <a:custGeom>
                <a:avLst/>
                <a:gdLst/>
                <a:ahLst/>
                <a:cxnLst/>
                <a:rect l="l" t="t" r="r" b="b"/>
                <a:pathLst>
                  <a:path w="2340" h="2352" extrusionOk="0">
                    <a:moveTo>
                      <a:pt x="1164" y="1"/>
                    </a:moveTo>
                    <a:lnTo>
                      <a:pt x="1048" y="13"/>
                    </a:lnTo>
                    <a:lnTo>
                      <a:pt x="931" y="24"/>
                    </a:lnTo>
                    <a:lnTo>
                      <a:pt x="815" y="59"/>
                    </a:lnTo>
                    <a:lnTo>
                      <a:pt x="710" y="94"/>
                    </a:lnTo>
                    <a:lnTo>
                      <a:pt x="606" y="141"/>
                    </a:lnTo>
                    <a:lnTo>
                      <a:pt x="513" y="199"/>
                    </a:lnTo>
                    <a:lnTo>
                      <a:pt x="420" y="269"/>
                    </a:lnTo>
                    <a:lnTo>
                      <a:pt x="338" y="350"/>
                    </a:lnTo>
                    <a:lnTo>
                      <a:pt x="268" y="431"/>
                    </a:lnTo>
                    <a:lnTo>
                      <a:pt x="198" y="525"/>
                    </a:lnTo>
                    <a:lnTo>
                      <a:pt x="140" y="618"/>
                    </a:lnTo>
                    <a:lnTo>
                      <a:pt x="82" y="722"/>
                    </a:lnTo>
                    <a:lnTo>
                      <a:pt x="47" y="827"/>
                    </a:lnTo>
                    <a:lnTo>
                      <a:pt x="24" y="943"/>
                    </a:lnTo>
                    <a:lnTo>
                      <a:pt x="1" y="1060"/>
                    </a:lnTo>
                    <a:lnTo>
                      <a:pt x="1" y="1176"/>
                    </a:lnTo>
                    <a:lnTo>
                      <a:pt x="1" y="1292"/>
                    </a:lnTo>
                    <a:lnTo>
                      <a:pt x="24" y="1409"/>
                    </a:lnTo>
                    <a:lnTo>
                      <a:pt x="47" y="1525"/>
                    </a:lnTo>
                    <a:lnTo>
                      <a:pt x="82" y="1630"/>
                    </a:lnTo>
                    <a:lnTo>
                      <a:pt x="140" y="1734"/>
                    </a:lnTo>
                    <a:lnTo>
                      <a:pt x="198" y="1828"/>
                    </a:lnTo>
                    <a:lnTo>
                      <a:pt x="268" y="1921"/>
                    </a:lnTo>
                    <a:lnTo>
                      <a:pt x="338" y="2002"/>
                    </a:lnTo>
                    <a:lnTo>
                      <a:pt x="420" y="2084"/>
                    </a:lnTo>
                    <a:lnTo>
                      <a:pt x="513" y="2142"/>
                    </a:lnTo>
                    <a:lnTo>
                      <a:pt x="606" y="2212"/>
                    </a:lnTo>
                    <a:lnTo>
                      <a:pt x="710" y="2258"/>
                    </a:lnTo>
                    <a:lnTo>
                      <a:pt x="815" y="2293"/>
                    </a:lnTo>
                    <a:lnTo>
                      <a:pt x="931" y="2328"/>
                    </a:lnTo>
                    <a:lnTo>
                      <a:pt x="1048" y="2339"/>
                    </a:lnTo>
                    <a:lnTo>
                      <a:pt x="1164" y="2351"/>
                    </a:lnTo>
                    <a:lnTo>
                      <a:pt x="1292" y="2339"/>
                    </a:lnTo>
                    <a:lnTo>
                      <a:pt x="1408" y="2328"/>
                    </a:lnTo>
                    <a:lnTo>
                      <a:pt x="1513" y="2293"/>
                    </a:lnTo>
                    <a:lnTo>
                      <a:pt x="1629" y="2258"/>
                    </a:lnTo>
                    <a:lnTo>
                      <a:pt x="1723" y="2212"/>
                    </a:lnTo>
                    <a:lnTo>
                      <a:pt x="1827" y="2142"/>
                    </a:lnTo>
                    <a:lnTo>
                      <a:pt x="1909" y="2084"/>
                    </a:lnTo>
                    <a:lnTo>
                      <a:pt x="2002" y="2002"/>
                    </a:lnTo>
                    <a:lnTo>
                      <a:pt x="2072" y="1921"/>
                    </a:lnTo>
                    <a:lnTo>
                      <a:pt x="2141" y="1828"/>
                    </a:lnTo>
                    <a:lnTo>
                      <a:pt x="2200" y="1734"/>
                    </a:lnTo>
                    <a:lnTo>
                      <a:pt x="2246" y="1630"/>
                    </a:lnTo>
                    <a:lnTo>
                      <a:pt x="2293" y="1525"/>
                    </a:lnTo>
                    <a:lnTo>
                      <a:pt x="2316" y="1409"/>
                    </a:lnTo>
                    <a:lnTo>
                      <a:pt x="2339" y="1292"/>
                    </a:lnTo>
                    <a:lnTo>
                      <a:pt x="2339" y="1176"/>
                    </a:lnTo>
                    <a:lnTo>
                      <a:pt x="2339" y="1060"/>
                    </a:lnTo>
                    <a:lnTo>
                      <a:pt x="2316" y="943"/>
                    </a:lnTo>
                    <a:lnTo>
                      <a:pt x="2293" y="827"/>
                    </a:lnTo>
                    <a:lnTo>
                      <a:pt x="2246" y="722"/>
                    </a:lnTo>
                    <a:lnTo>
                      <a:pt x="2200" y="618"/>
                    </a:lnTo>
                    <a:lnTo>
                      <a:pt x="2141" y="525"/>
                    </a:lnTo>
                    <a:lnTo>
                      <a:pt x="2072" y="431"/>
                    </a:lnTo>
                    <a:lnTo>
                      <a:pt x="2002" y="350"/>
                    </a:lnTo>
                    <a:lnTo>
                      <a:pt x="1909" y="269"/>
                    </a:lnTo>
                    <a:lnTo>
                      <a:pt x="1827" y="199"/>
                    </a:lnTo>
                    <a:lnTo>
                      <a:pt x="1723" y="141"/>
                    </a:lnTo>
                    <a:lnTo>
                      <a:pt x="1629" y="94"/>
                    </a:lnTo>
                    <a:lnTo>
                      <a:pt x="1513" y="59"/>
                    </a:lnTo>
                    <a:lnTo>
                      <a:pt x="1408" y="24"/>
                    </a:lnTo>
                    <a:lnTo>
                      <a:pt x="1292" y="13"/>
                    </a:lnTo>
                    <a:lnTo>
                      <a:pt x="11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
              <p:cNvSpPr/>
              <p:nvPr/>
            </p:nvSpPr>
            <p:spPr>
              <a:xfrm>
                <a:off x="8263000" y="1219225"/>
                <a:ext cx="58500" cy="58475"/>
              </a:xfrm>
              <a:custGeom>
                <a:avLst/>
                <a:gdLst/>
                <a:ahLst/>
                <a:cxnLst/>
                <a:rect l="l" t="t" r="r" b="b"/>
                <a:pathLst>
                  <a:path w="2340" h="2339" extrusionOk="0">
                    <a:moveTo>
                      <a:pt x="1048" y="0"/>
                    </a:moveTo>
                    <a:lnTo>
                      <a:pt x="931" y="24"/>
                    </a:lnTo>
                    <a:lnTo>
                      <a:pt x="827" y="47"/>
                    </a:lnTo>
                    <a:lnTo>
                      <a:pt x="710" y="93"/>
                    </a:lnTo>
                    <a:lnTo>
                      <a:pt x="606" y="140"/>
                    </a:lnTo>
                    <a:lnTo>
                      <a:pt x="512" y="198"/>
                    </a:lnTo>
                    <a:lnTo>
                      <a:pt x="419" y="268"/>
                    </a:lnTo>
                    <a:lnTo>
                      <a:pt x="338" y="338"/>
                    </a:lnTo>
                    <a:lnTo>
                      <a:pt x="268" y="419"/>
                    </a:lnTo>
                    <a:lnTo>
                      <a:pt x="198" y="512"/>
                    </a:lnTo>
                    <a:lnTo>
                      <a:pt x="140" y="605"/>
                    </a:lnTo>
                    <a:lnTo>
                      <a:pt x="94" y="710"/>
                    </a:lnTo>
                    <a:lnTo>
                      <a:pt x="47" y="826"/>
                    </a:lnTo>
                    <a:lnTo>
                      <a:pt x="24" y="931"/>
                    </a:lnTo>
                    <a:lnTo>
                      <a:pt x="1" y="1047"/>
                    </a:lnTo>
                    <a:lnTo>
                      <a:pt x="1" y="1175"/>
                    </a:lnTo>
                    <a:lnTo>
                      <a:pt x="1" y="1292"/>
                    </a:lnTo>
                    <a:lnTo>
                      <a:pt x="24" y="1408"/>
                    </a:lnTo>
                    <a:lnTo>
                      <a:pt x="47" y="1513"/>
                    </a:lnTo>
                    <a:lnTo>
                      <a:pt x="94" y="1629"/>
                    </a:lnTo>
                    <a:lnTo>
                      <a:pt x="140" y="1734"/>
                    </a:lnTo>
                    <a:lnTo>
                      <a:pt x="198" y="1827"/>
                    </a:lnTo>
                    <a:lnTo>
                      <a:pt x="268" y="1920"/>
                    </a:lnTo>
                    <a:lnTo>
                      <a:pt x="338" y="2001"/>
                    </a:lnTo>
                    <a:lnTo>
                      <a:pt x="419" y="2071"/>
                    </a:lnTo>
                    <a:lnTo>
                      <a:pt x="512" y="2141"/>
                    </a:lnTo>
                    <a:lnTo>
                      <a:pt x="606" y="2199"/>
                    </a:lnTo>
                    <a:lnTo>
                      <a:pt x="710" y="2246"/>
                    </a:lnTo>
                    <a:lnTo>
                      <a:pt x="827" y="2292"/>
                    </a:lnTo>
                    <a:lnTo>
                      <a:pt x="931" y="2315"/>
                    </a:lnTo>
                    <a:lnTo>
                      <a:pt x="1048" y="2339"/>
                    </a:lnTo>
                    <a:lnTo>
                      <a:pt x="1292" y="2339"/>
                    </a:lnTo>
                    <a:lnTo>
                      <a:pt x="1408" y="2315"/>
                    </a:lnTo>
                    <a:lnTo>
                      <a:pt x="1513" y="2292"/>
                    </a:lnTo>
                    <a:lnTo>
                      <a:pt x="1629" y="2246"/>
                    </a:lnTo>
                    <a:lnTo>
                      <a:pt x="1722" y="2199"/>
                    </a:lnTo>
                    <a:lnTo>
                      <a:pt x="1827" y="2141"/>
                    </a:lnTo>
                    <a:lnTo>
                      <a:pt x="1920" y="2071"/>
                    </a:lnTo>
                    <a:lnTo>
                      <a:pt x="2002" y="2001"/>
                    </a:lnTo>
                    <a:lnTo>
                      <a:pt x="2071" y="1920"/>
                    </a:lnTo>
                    <a:lnTo>
                      <a:pt x="2141" y="1827"/>
                    </a:lnTo>
                    <a:lnTo>
                      <a:pt x="2199" y="1734"/>
                    </a:lnTo>
                    <a:lnTo>
                      <a:pt x="2246" y="1629"/>
                    </a:lnTo>
                    <a:lnTo>
                      <a:pt x="2292" y="1513"/>
                    </a:lnTo>
                    <a:lnTo>
                      <a:pt x="2316" y="1408"/>
                    </a:lnTo>
                    <a:lnTo>
                      <a:pt x="2339" y="1292"/>
                    </a:lnTo>
                    <a:lnTo>
                      <a:pt x="2339" y="1175"/>
                    </a:lnTo>
                    <a:lnTo>
                      <a:pt x="2339" y="1047"/>
                    </a:lnTo>
                    <a:lnTo>
                      <a:pt x="2316" y="931"/>
                    </a:lnTo>
                    <a:lnTo>
                      <a:pt x="2292" y="826"/>
                    </a:lnTo>
                    <a:lnTo>
                      <a:pt x="2246" y="710"/>
                    </a:lnTo>
                    <a:lnTo>
                      <a:pt x="2199" y="605"/>
                    </a:lnTo>
                    <a:lnTo>
                      <a:pt x="2141" y="512"/>
                    </a:lnTo>
                    <a:lnTo>
                      <a:pt x="2071" y="419"/>
                    </a:lnTo>
                    <a:lnTo>
                      <a:pt x="2002" y="338"/>
                    </a:lnTo>
                    <a:lnTo>
                      <a:pt x="1920" y="268"/>
                    </a:lnTo>
                    <a:lnTo>
                      <a:pt x="1827" y="198"/>
                    </a:lnTo>
                    <a:lnTo>
                      <a:pt x="1722" y="140"/>
                    </a:lnTo>
                    <a:lnTo>
                      <a:pt x="1629" y="93"/>
                    </a:lnTo>
                    <a:lnTo>
                      <a:pt x="1513" y="47"/>
                    </a:lnTo>
                    <a:lnTo>
                      <a:pt x="1408" y="24"/>
                    </a:lnTo>
                    <a:lnTo>
                      <a:pt x="129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7" name="Google Shape;277;p5"/>
          <p:cNvSpPr txBox="1"/>
          <p:nvPr/>
        </p:nvSpPr>
        <p:spPr>
          <a:xfrm>
            <a:off x="1765937" y="4658782"/>
            <a:ext cx="1627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στρατηγική</a:t>
            </a:r>
            <a:endParaRPr sz="1400" b="0" i="0" u="none" strike="noStrike" cap="none">
              <a:solidFill>
                <a:srgbClr val="000000"/>
              </a:solidFill>
              <a:latin typeface="Arial"/>
              <a:ea typeface="Arial"/>
              <a:cs typeface="Arial"/>
              <a:sym typeface="Arial"/>
            </a:endParaRPr>
          </a:p>
        </p:txBody>
      </p:sp>
      <p:sp>
        <p:nvSpPr>
          <p:cNvPr id="278" name="Google Shape;278;p5"/>
          <p:cNvSpPr txBox="1"/>
          <p:nvPr/>
        </p:nvSpPr>
        <p:spPr>
          <a:xfrm>
            <a:off x="8774009" y="4658782"/>
            <a:ext cx="1627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ομαδικότητα</a:t>
            </a:r>
            <a:endParaRPr sz="1400" b="0" i="0" u="none" strike="noStrike" cap="none">
              <a:solidFill>
                <a:srgbClr val="000000"/>
              </a:solidFill>
              <a:latin typeface="Arial"/>
              <a:ea typeface="Arial"/>
              <a:cs typeface="Arial"/>
              <a:sym typeface="Arial"/>
            </a:endParaRPr>
          </a:p>
        </p:txBody>
      </p:sp>
      <p:sp>
        <p:nvSpPr>
          <p:cNvPr id="279" name="Google Shape;279;p5"/>
          <p:cNvSpPr txBox="1"/>
          <p:nvPr/>
        </p:nvSpPr>
        <p:spPr>
          <a:xfrm>
            <a:off x="5493100" y="4665108"/>
            <a:ext cx="162783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μπλόφες</a:t>
            </a:r>
            <a:endParaRPr sz="1400" b="0" i="0" u="none" strike="noStrike" cap="none">
              <a:solidFill>
                <a:srgbClr val="000000"/>
              </a:solidFill>
              <a:latin typeface="Arial"/>
              <a:ea typeface="Arial"/>
              <a:cs typeface="Arial"/>
              <a:sym typeface="Arial"/>
            </a:endParaRPr>
          </a:p>
        </p:txBody>
      </p:sp>
      <p:sp>
        <p:nvSpPr>
          <p:cNvPr id="280" name="Google Shape;280;p5"/>
          <p:cNvSpPr/>
          <p:nvPr/>
        </p:nvSpPr>
        <p:spPr>
          <a:xfrm>
            <a:off x="901225" y="5534074"/>
            <a:ext cx="10389547" cy="1015663"/>
          </a:xfrm>
          <a:prstGeom prst="rect">
            <a:avLst/>
          </a:prstGeom>
          <a:gradFill>
            <a:gsLst>
              <a:gs pos="0">
                <a:srgbClr val="F0FBFE">
                  <a:alpha val="0"/>
                </a:srgbClr>
              </a:gs>
              <a:gs pos="100000">
                <a:srgbClr val="83DFFF">
                  <a:alpha val="32941"/>
                </a:srgbClr>
              </a:gs>
            </a:gsLst>
            <a:lin ang="5400000" scaled="0"/>
          </a:grad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1F1F1F"/>
              </a:buClr>
              <a:buSzPts val="2100"/>
              <a:buFont typeface="Arial"/>
              <a:buNone/>
            </a:pPr>
            <a:r>
              <a:rPr lang="en-US" sz="2200" b="0" i="0" u="none" strike="noStrike" cap="none" dirty="0" err="1">
                <a:solidFill>
                  <a:srgbClr val="1F1F1F"/>
                </a:solidFill>
                <a:latin typeface="Roboto" panose="02000000000000000000" pitchFamily="2" charset="0"/>
                <a:ea typeface="Roboto" panose="02000000000000000000" pitchFamily="2" charset="0"/>
                <a:cs typeface="Roboto" panose="02000000000000000000" pitchFamily="2" charset="0"/>
                <a:sym typeface="Arial"/>
              </a:rPr>
              <a:t>Τι</a:t>
            </a:r>
            <a:r>
              <a:rPr lang="en-US" sz="2200" b="0"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Arial"/>
              </a:rPr>
              <a:t> θα </a:t>
            </a:r>
            <a:r>
              <a:rPr lang="en-US" sz="2200" b="0" i="0" u="none" strike="noStrike" cap="none" dirty="0" err="1">
                <a:solidFill>
                  <a:srgbClr val="1F1F1F"/>
                </a:solidFill>
                <a:latin typeface="Roboto" panose="02000000000000000000" pitchFamily="2" charset="0"/>
                <a:ea typeface="Roboto" panose="02000000000000000000" pitchFamily="2" charset="0"/>
                <a:cs typeface="Roboto" panose="02000000000000000000" pitchFamily="2" charset="0"/>
                <a:sym typeface="Arial"/>
              </a:rPr>
              <a:t>γινότ</a:t>
            </a:r>
            <a:r>
              <a:rPr lang="en-US" sz="2200" b="0"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Arial"/>
              </a:rPr>
              <a:t>αν όμως αν η μάθηση με βάση το παιχνίδι μπορούσε πράγματι να χρησιμοποιηθεί για την </a:t>
            </a:r>
            <a:r>
              <a:rPr lang="en-US" sz="2200" b="1"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Arial"/>
              </a:rPr>
              <a:t>ενίσχυση </a:t>
            </a:r>
            <a:r>
              <a:rPr lang="en-US" sz="2200" b="1"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Roboto"/>
              </a:rPr>
              <a:t>των γνώσεων μάνατζμεντ υπηρεσιών υγείας </a:t>
            </a:r>
            <a:r>
              <a:rPr lang="en-US" sz="2200" b="1"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Arial"/>
              </a:rPr>
              <a:t>και την απόκτηση διοικητικών δεξιοτήτων</a:t>
            </a:r>
            <a:r>
              <a:rPr lang="en-US" sz="2200" b="0" i="0" u="none" strike="noStrike" cap="none" dirty="0">
                <a:solidFill>
                  <a:srgbClr val="1F1F1F"/>
                </a:solidFill>
                <a:latin typeface="Roboto" panose="02000000000000000000" pitchFamily="2" charset="0"/>
                <a:ea typeface="Roboto" panose="02000000000000000000" pitchFamily="2" charset="0"/>
                <a:cs typeface="Roboto" panose="02000000000000000000" pitchFamily="2" charset="0"/>
                <a:sym typeface="Arial"/>
              </a:rPr>
              <a:t>;</a:t>
            </a:r>
            <a:r>
              <a:rPr lang="en-US" sz="2200" b="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Arial"/>
              </a:rPr>
              <a:t> </a:t>
            </a:r>
            <a:endParaRPr sz="2200" b="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g3162df0696e_0_138"/>
          <p:cNvSpPr txBox="1"/>
          <p:nvPr/>
        </p:nvSpPr>
        <p:spPr>
          <a:xfrm>
            <a:off x="987313" y="1250589"/>
            <a:ext cx="10071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grpSp>
        <p:nvGrpSpPr>
          <p:cNvPr id="906" name="Google Shape;906;g3162df0696e_0_138"/>
          <p:cNvGrpSpPr/>
          <p:nvPr/>
        </p:nvGrpSpPr>
        <p:grpSpPr>
          <a:xfrm>
            <a:off x="10161366" y="5983821"/>
            <a:ext cx="1681284" cy="880758"/>
            <a:chOff x="4019533" y="4300835"/>
            <a:chExt cx="3326444" cy="1913025"/>
          </a:xfrm>
        </p:grpSpPr>
        <p:sp>
          <p:nvSpPr>
            <p:cNvPr id="907" name="Google Shape;907;g3162df0696e_0_138"/>
            <p:cNvSpPr/>
            <p:nvPr/>
          </p:nvSpPr>
          <p:spPr>
            <a:xfrm rot="5400000">
              <a:off x="4196233" y="5543321"/>
              <a:ext cx="474900" cy="828300"/>
            </a:xfrm>
            <a:prstGeom prst="roundRect">
              <a:avLst>
                <a:gd name="adj" fmla="val 50000"/>
              </a:avLst>
            </a:prstGeom>
            <a:solidFill>
              <a:srgbClr val="79D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08" name="Google Shape;908;g3162df0696e_0_138"/>
            <p:cNvSpPr/>
            <p:nvPr/>
          </p:nvSpPr>
          <p:spPr>
            <a:xfrm rot="3710925">
              <a:off x="5600223" y="3673814"/>
              <a:ext cx="474989" cy="3167067"/>
            </a:xfrm>
            <a:prstGeom prst="roundRect">
              <a:avLst>
                <a:gd name="adj" fmla="val 50000"/>
              </a:avLst>
            </a:prstGeom>
            <a:solidFill>
              <a:srgbClr val="79DCF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09" name="Google Shape;909;g3162df0696e_0_138"/>
            <p:cNvGrpSpPr/>
            <p:nvPr/>
          </p:nvGrpSpPr>
          <p:grpSpPr>
            <a:xfrm>
              <a:off x="4747446" y="4820114"/>
              <a:ext cx="2388003" cy="1267060"/>
              <a:chOff x="3127801" y="3800283"/>
              <a:chExt cx="3145835" cy="1669161"/>
            </a:xfrm>
          </p:grpSpPr>
          <p:sp>
            <p:nvSpPr>
              <p:cNvPr id="910" name="Google Shape;910;g3162df0696e_0_138"/>
              <p:cNvSpPr/>
              <p:nvPr/>
            </p:nvSpPr>
            <p:spPr>
              <a:xfrm rot="5400000">
                <a:off x="3255901" y="5067744"/>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1" name="Google Shape;911;g3162df0696e_0_138"/>
              <p:cNvSpPr/>
              <p:nvPr/>
            </p:nvSpPr>
            <p:spPr>
              <a:xfrm rot="5400000">
                <a:off x="3779107" y="4788634"/>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2" name="Google Shape;912;g3162df0696e_0_138"/>
              <p:cNvSpPr/>
              <p:nvPr/>
            </p:nvSpPr>
            <p:spPr>
              <a:xfrm rot="5400000">
                <a:off x="4302314" y="4509521"/>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3" name="Google Shape;913;g3162df0696e_0_138"/>
              <p:cNvSpPr/>
              <p:nvPr/>
            </p:nvSpPr>
            <p:spPr>
              <a:xfrm rot="5400000">
                <a:off x="4825521" y="4230409"/>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4" name="Google Shape;914;g3162df0696e_0_138"/>
              <p:cNvSpPr/>
              <p:nvPr/>
            </p:nvSpPr>
            <p:spPr>
              <a:xfrm rot="5400000">
                <a:off x="5348728" y="3951296"/>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5" name="Google Shape;915;g3162df0696e_0_138"/>
              <p:cNvSpPr/>
              <p:nvPr/>
            </p:nvSpPr>
            <p:spPr>
              <a:xfrm rot="5400000">
                <a:off x="5871936" y="3672183"/>
                <a:ext cx="273600" cy="52980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grpSp>
        <p:nvGrpSpPr>
          <p:cNvPr id="916" name="Google Shape;916;g3162df0696e_0_138"/>
          <p:cNvGrpSpPr/>
          <p:nvPr/>
        </p:nvGrpSpPr>
        <p:grpSpPr>
          <a:xfrm>
            <a:off x="10482579" y="5218954"/>
            <a:ext cx="1709700" cy="880758"/>
            <a:chOff x="4747383" y="2994547"/>
            <a:chExt cx="3382665" cy="1913025"/>
          </a:xfrm>
        </p:grpSpPr>
        <p:sp>
          <p:nvSpPr>
            <p:cNvPr id="917" name="Google Shape;917;g3162df0696e_0_138"/>
            <p:cNvSpPr/>
            <p:nvPr/>
          </p:nvSpPr>
          <p:spPr>
            <a:xfrm rot="5400000">
              <a:off x="7499598" y="4265639"/>
              <a:ext cx="474900" cy="786000"/>
            </a:xfrm>
            <a:prstGeom prst="roundRect">
              <a:avLst>
                <a:gd name="adj" fmla="val 50000"/>
              </a:avLst>
            </a:prstGeom>
            <a:solidFill>
              <a:srgbClr val="FFDF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8" name="Google Shape;918;g3162df0696e_0_138"/>
            <p:cNvSpPr/>
            <p:nvPr/>
          </p:nvSpPr>
          <p:spPr>
            <a:xfrm rot="-3710925" flipH="1">
              <a:off x="6018148" y="2367526"/>
              <a:ext cx="474989" cy="3167067"/>
            </a:xfrm>
            <a:prstGeom prst="roundRect">
              <a:avLst>
                <a:gd name="adj" fmla="val 50000"/>
              </a:avLst>
            </a:prstGeom>
            <a:solidFill>
              <a:srgbClr val="FFDFB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19" name="Google Shape;919;g3162df0696e_0_138"/>
            <p:cNvGrpSpPr/>
            <p:nvPr/>
          </p:nvGrpSpPr>
          <p:grpSpPr>
            <a:xfrm flipH="1">
              <a:off x="5049840" y="3571340"/>
              <a:ext cx="2388461" cy="1278256"/>
              <a:chOff x="3127805" y="3785538"/>
              <a:chExt cx="3146438" cy="1683910"/>
            </a:xfrm>
          </p:grpSpPr>
          <p:sp>
            <p:nvSpPr>
              <p:cNvPr id="920" name="Google Shape;920;g3162df0696e_0_138"/>
              <p:cNvSpPr/>
              <p:nvPr/>
            </p:nvSpPr>
            <p:spPr>
              <a:xfrm rot="5400000">
                <a:off x="3255905" y="5067748"/>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1" name="Google Shape;921;g3162df0696e_0_138"/>
              <p:cNvSpPr/>
              <p:nvPr/>
            </p:nvSpPr>
            <p:spPr>
              <a:xfrm rot="5400000">
                <a:off x="3779234" y="4785688"/>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2" name="Google Shape;922;g3162df0696e_0_138"/>
              <p:cNvSpPr/>
              <p:nvPr/>
            </p:nvSpPr>
            <p:spPr>
              <a:xfrm rot="5400000">
                <a:off x="4302563" y="4503626"/>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3" name="Google Shape;923;g3162df0696e_0_138"/>
              <p:cNvSpPr/>
              <p:nvPr/>
            </p:nvSpPr>
            <p:spPr>
              <a:xfrm rot="5400000">
                <a:off x="4825891" y="4221562"/>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4" name="Google Shape;924;g3162df0696e_0_138"/>
              <p:cNvSpPr/>
              <p:nvPr/>
            </p:nvSpPr>
            <p:spPr>
              <a:xfrm rot="5400000">
                <a:off x="5349217" y="3939503"/>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5" name="Google Shape;925;g3162df0696e_0_138"/>
              <p:cNvSpPr/>
              <p:nvPr/>
            </p:nvSpPr>
            <p:spPr>
              <a:xfrm rot="5400000">
                <a:off x="5872543" y="3657438"/>
                <a:ext cx="273600" cy="5298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grpSp>
        <p:nvGrpSpPr>
          <p:cNvPr id="926" name="Google Shape;926;g3162df0696e_0_138"/>
          <p:cNvGrpSpPr/>
          <p:nvPr/>
        </p:nvGrpSpPr>
        <p:grpSpPr>
          <a:xfrm>
            <a:off x="9968659" y="4709251"/>
            <a:ext cx="1650958" cy="880758"/>
            <a:chOff x="4079533" y="1801308"/>
            <a:chExt cx="3266444" cy="1913025"/>
          </a:xfrm>
        </p:grpSpPr>
        <p:sp>
          <p:nvSpPr>
            <p:cNvPr id="927" name="Google Shape;927;g3162df0696e_0_138"/>
            <p:cNvSpPr/>
            <p:nvPr/>
          </p:nvSpPr>
          <p:spPr>
            <a:xfrm rot="5400000">
              <a:off x="4226233" y="3082339"/>
              <a:ext cx="474900" cy="768300"/>
            </a:xfrm>
            <a:prstGeom prst="roundRect">
              <a:avLst>
                <a:gd name="adj" fmla="val 50000"/>
              </a:avLst>
            </a:prstGeom>
            <a:solidFill>
              <a:srgbClr val="C9E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28" name="Google Shape;928;g3162df0696e_0_138"/>
            <p:cNvSpPr/>
            <p:nvPr/>
          </p:nvSpPr>
          <p:spPr>
            <a:xfrm rot="3710925">
              <a:off x="5600223" y="1174287"/>
              <a:ext cx="474989" cy="3167067"/>
            </a:xfrm>
            <a:prstGeom prst="roundRect">
              <a:avLst>
                <a:gd name="adj" fmla="val 50000"/>
              </a:avLst>
            </a:prstGeom>
            <a:solidFill>
              <a:srgbClr val="C9E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929" name="Google Shape;929;g3162df0696e_0_138"/>
            <p:cNvGrpSpPr/>
            <p:nvPr/>
          </p:nvGrpSpPr>
          <p:grpSpPr>
            <a:xfrm>
              <a:off x="4747446" y="2304387"/>
              <a:ext cx="2413179" cy="1282843"/>
              <a:chOff x="3127801" y="3779491"/>
              <a:chExt cx="3179000" cy="1689953"/>
            </a:xfrm>
          </p:grpSpPr>
          <p:sp>
            <p:nvSpPr>
              <p:cNvPr id="930" name="Google Shape;930;g3162df0696e_0_138"/>
              <p:cNvSpPr/>
              <p:nvPr/>
            </p:nvSpPr>
            <p:spPr>
              <a:xfrm rot="5400000">
                <a:off x="3255901" y="5067744"/>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1" name="Google Shape;931;g3162df0696e_0_138"/>
              <p:cNvSpPr/>
              <p:nvPr/>
            </p:nvSpPr>
            <p:spPr>
              <a:xfrm rot="5400000">
                <a:off x="3785741" y="4784472"/>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2" name="Google Shape;932;g3162df0696e_0_138"/>
              <p:cNvSpPr/>
              <p:nvPr/>
            </p:nvSpPr>
            <p:spPr>
              <a:xfrm rot="5400000">
                <a:off x="4315581" y="4501201"/>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3" name="Google Shape;933;g3162df0696e_0_138"/>
              <p:cNvSpPr/>
              <p:nvPr/>
            </p:nvSpPr>
            <p:spPr>
              <a:xfrm rot="5400000">
                <a:off x="4845421" y="4217931"/>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4" name="Google Shape;934;g3162df0696e_0_138"/>
              <p:cNvSpPr/>
              <p:nvPr/>
            </p:nvSpPr>
            <p:spPr>
              <a:xfrm rot="5400000">
                <a:off x="5375261" y="3934661"/>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5" name="Google Shape;935;g3162df0696e_0_138"/>
              <p:cNvSpPr/>
              <p:nvPr/>
            </p:nvSpPr>
            <p:spPr>
              <a:xfrm rot="5400000">
                <a:off x="5905101" y="3651391"/>
                <a:ext cx="273600" cy="529800"/>
              </a:xfrm>
              <a:prstGeom prst="rtTriangle">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sp>
        <p:nvSpPr>
          <p:cNvPr id="936" name="Google Shape;936;g3162df0696e_0_138"/>
          <p:cNvSpPr/>
          <p:nvPr/>
        </p:nvSpPr>
        <p:spPr>
          <a:xfrm flipH="1">
            <a:off x="11445984" y="5372178"/>
            <a:ext cx="363617" cy="566051"/>
          </a:xfrm>
          <a:custGeom>
            <a:avLst/>
            <a:gdLst/>
            <a:ahLst/>
            <a:cxnLst/>
            <a:rect l="l" t="t" r="r" b="b"/>
            <a:pathLst>
              <a:path w="1298288" h="2213501" extrusionOk="0">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rgbClr val="F58C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7" name="Google Shape;937;g3162df0696e_0_138"/>
          <p:cNvSpPr/>
          <p:nvPr/>
        </p:nvSpPr>
        <p:spPr>
          <a:xfrm>
            <a:off x="10911074" y="4551025"/>
            <a:ext cx="363617" cy="566051"/>
          </a:xfrm>
          <a:custGeom>
            <a:avLst/>
            <a:gdLst/>
            <a:ahLst/>
            <a:cxnLst/>
            <a:rect l="l" t="t" r="r" b="b"/>
            <a:pathLst>
              <a:path w="1298288" h="2213501" extrusionOk="0">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rgbClr val="92D0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8" name="Google Shape;938;g3162df0696e_0_138"/>
          <p:cNvSpPr/>
          <p:nvPr/>
        </p:nvSpPr>
        <p:spPr>
          <a:xfrm>
            <a:off x="10379466" y="6200034"/>
            <a:ext cx="363617" cy="566051"/>
          </a:xfrm>
          <a:custGeom>
            <a:avLst/>
            <a:gdLst/>
            <a:ahLst/>
            <a:cxnLst/>
            <a:rect l="l" t="t" r="r" b="b"/>
            <a:pathLst>
              <a:path w="1298288" h="2213501" extrusionOk="0">
                <a:moveTo>
                  <a:pt x="397471" y="1183376"/>
                </a:moveTo>
                <a:lnTo>
                  <a:pt x="591029" y="1183376"/>
                </a:lnTo>
                <a:lnTo>
                  <a:pt x="603496" y="1183376"/>
                </a:lnTo>
                <a:lnTo>
                  <a:pt x="879041" y="1183376"/>
                </a:lnTo>
                <a:lnTo>
                  <a:pt x="1022783" y="1355645"/>
                </a:lnTo>
                <a:cubicBezTo>
                  <a:pt x="1031394" y="1362935"/>
                  <a:pt x="1029545" y="1377515"/>
                  <a:pt x="1029545" y="1377515"/>
                </a:cubicBezTo>
                <a:lnTo>
                  <a:pt x="1052261" y="1821895"/>
                </a:lnTo>
                <a:lnTo>
                  <a:pt x="988499" y="1825170"/>
                </a:lnTo>
                <a:cubicBezTo>
                  <a:pt x="910104" y="1829185"/>
                  <a:pt x="843277" y="1768857"/>
                  <a:pt x="839263" y="1690462"/>
                </a:cubicBezTo>
                <a:lnTo>
                  <a:pt x="827852" y="1467215"/>
                </a:lnTo>
                <a:lnTo>
                  <a:pt x="603496" y="1198273"/>
                </a:lnTo>
                <a:lnTo>
                  <a:pt x="603496" y="2082755"/>
                </a:lnTo>
                <a:cubicBezTo>
                  <a:pt x="603496" y="2154969"/>
                  <a:pt x="544964" y="2213501"/>
                  <a:pt x="472749" y="2213501"/>
                </a:cubicBezTo>
                <a:lnTo>
                  <a:pt x="397471" y="2213501"/>
                </a:lnTo>
                <a:close/>
                <a:moveTo>
                  <a:pt x="617337" y="406715"/>
                </a:moveTo>
                <a:lnTo>
                  <a:pt x="652995" y="406715"/>
                </a:lnTo>
                <a:cubicBezTo>
                  <a:pt x="780308" y="406715"/>
                  <a:pt x="883479" y="509939"/>
                  <a:pt x="883479" y="637199"/>
                </a:cubicBezTo>
                <a:lnTo>
                  <a:pt x="883479" y="769953"/>
                </a:lnTo>
                <a:lnTo>
                  <a:pt x="1294261" y="966364"/>
                </a:lnTo>
                <a:cubicBezTo>
                  <a:pt x="1297801" y="968054"/>
                  <a:pt x="1299280" y="972280"/>
                  <a:pt x="1297589" y="975714"/>
                </a:cubicBezTo>
                <a:lnTo>
                  <a:pt x="1276881" y="1019032"/>
                </a:lnTo>
                <a:cubicBezTo>
                  <a:pt x="1240959" y="1094205"/>
                  <a:pt x="1150836" y="1126059"/>
                  <a:pt x="1075611" y="1090084"/>
                </a:cubicBezTo>
                <a:lnTo>
                  <a:pt x="883479" y="998218"/>
                </a:lnTo>
                <a:lnTo>
                  <a:pt x="883479" y="1151522"/>
                </a:lnTo>
                <a:lnTo>
                  <a:pt x="386906" y="1151522"/>
                </a:lnTo>
                <a:lnTo>
                  <a:pt x="386906" y="871011"/>
                </a:lnTo>
                <a:lnTo>
                  <a:pt x="100742" y="1212273"/>
                </a:lnTo>
                <a:cubicBezTo>
                  <a:pt x="98207" y="1215284"/>
                  <a:pt x="93769" y="1215707"/>
                  <a:pt x="90758" y="1213171"/>
                </a:cubicBezTo>
                <a:lnTo>
                  <a:pt x="53991" y="1182320"/>
                </a:lnTo>
                <a:cubicBezTo>
                  <a:pt x="-9930" y="1128754"/>
                  <a:pt x="-18277" y="1033559"/>
                  <a:pt x="35290" y="969692"/>
                </a:cubicBezTo>
                <a:lnTo>
                  <a:pt x="443431" y="482944"/>
                </a:lnTo>
                <a:cubicBezTo>
                  <a:pt x="446072" y="479775"/>
                  <a:pt x="449347" y="477450"/>
                  <a:pt x="452834" y="475813"/>
                </a:cubicBezTo>
                <a:cubicBezTo>
                  <a:pt x="494673" y="433181"/>
                  <a:pt x="552888" y="406715"/>
                  <a:pt x="617337" y="406715"/>
                </a:cubicBezTo>
                <a:close/>
                <a:moveTo>
                  <a:pt x="717074" y="0"/>
                </a:moveTo>
                <a:cubicBezTo>
                  <a:pt x="841070" y="0"/>
                  <a:pt x="941589" y="86328"/>
                  <a:pt x="941589" y="192818"/>
                </a:cubicBezTo>
                <a:cubicBezTo>
                  <a:pt x="941589" y="299309"/>
                  <a:pt x="841070" y="385637"/>
                  <a:pt x="717074" y="385637"/>
                </a:cubicBezTo>
                <a:cubicBezTo>
                  <a:pt x="593079" y="385637"/>
                  <a:pt x="492560" y="299309"/>
                  <a:pt x="492560" y="192818"/>
                </a:cubicBezTo>
                <a:cubicBezTo>
                  <a:pt x="492560" y="86328"/>
                  <a:pt x="593079" y="0"/>
                  <a:pt x="717074" y="0"/>
                </a:cubicBezTo>
                <a:close/>
              </a:path>
            </a:pathLst>
          </a:custGeom>
          <a:solidFill>
            <a:srgbClr val="00628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9" name="Google Shape;939;g3162df0696e_0_138"/>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err="1">
                <a:solidFill>
                  <a:srgbClr val="5DD616"/>
                </a:solidFill>
                <a:latin typeface="Roboto"/>
                <a:ea typeface="Roboto"/>
                <a:cs typeface="Roboto"/>
                <a:sym typeface="Roboto"/>
              </a:rPr>
              <a:t>Συνήθη</a:t>
            </a:r>
            <a:r>
              <a:rPr lang="en-US" sz="3600" b="1" i="0" u="none" strike="noStrike" cap="none" dirty="0">
                <a:solidFill>
                  <a:srgbClr val="5DD616"/>
                </a:solidFill>
                <a:latin typeface="Roboto"/>
                <a:ea typeface="Roboto"/>
                <a:cs typeface="Roboto"/>
                <a:sym typeface="Roboto"/>
              </a:rPr>
              <a:t> </a:t>
            </a:r>
            <a:r>
              <a:rPr lang="en-US" sz="3600" b="1" i="0" u="none" strike="noStrike" cap="none" dirty="0" err="1">
                <a:solidFill>
                  <a:srgbClr val="5DD616"/>
                </a:solidFill>
                <a:latin typeface="Roboto"/>
                <a:ea typeface="Roboto"/>
                <a:cs typeface="Roboto"/>
                <a:sym typeface="Roboto"/>
              </a:rPr>
              <a:t>εκ</a:t>
            </a:r>
            <a:r>
              <a:rPr lang="en-US" sz="3600" b="1" i="0" u="none" strike="noStrike" cap="none" dirty="0">
                <a:solidFill>
                  <a:srgbClr val="5DD616"/>
                </a:solidFill>
                <a:latin typeface="Roboto"/>
                <a:ea typeface="Roboto"/>
                <a:cs typeface="Roboto"/>
                <a:sym typeface="Roboto"/>
              </a:rPr>
              <a:t>παιδευτικά αντικείμενα - ποια και γιατί;</a:t>
            </a:r>
            <a:endParaRPr sz="3600" b="1" i="0" u="none" strike="noStrike" cap="none" dirty="0">
              <a:solidFill>
                <a:srgbClr val="5DD616"/>
              </a:solidFill>
              <a:latin typeface="Roboto"/>
              <a:ea typeface="Roboto"/>
              <a:cs typeface="Roboto"/>
              <a:sym typeface="Roboto"/>
            </a:endParaRPr>
          </a:p>
        </p:txBody>
      </p:sp>
      <p:grpSp>
        <p:nvGrpSpPr>
          <p:cNvPr id="940" name="Google Shape;940;g3162df0696e_0_138"/>
          <p:cNvGrpSpPr/>
          <p:nvPr/>
        </p:nvGrpSpPr>
        <p:grpSpPr>
          <a:xfrm>
            <a:off x="1747318" y="1301555"/>
            <a:ext cx="8695559" cy="5329686"/>
            <a:chOff x="0" y="58587"/>
            <a:chExt cx="8128000" cy="5329686"/>
          </a:xfrm>
        </p:grpSpPr>
        <p:sp>
          <p:nvSpPr>
            <p:cNvPr id="941" name="Google Shape;941;g3162df0696e_0_138"/>
            <p:cNvSpPr/>
            <p:nvPr/>
          </p:nvSpPr>
          <p:spPr>
            <a:xfrm>
              <a:off x="0" y="635553"/>
              <a:ext cx="8128000" cy="1033200"/>
            </a:xfrm>
            <a:prstGeom prst="rect">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g3162df0696e_0_138"/>
            <p:cNvSpPr/>
            <p:nvPr/>
          </p:nvSpPr>
          <p:spPr>
            <a:xfrm>
              <a:off x="406400" y="58587"/>
              <a:ext cx="5991993" cy="1344061"/>
            </a:xfrm>
            <a:prstGeom prst="roundRect">
              <a:avLst>
                <a:gd name="adj" fmla="val 16667"/>
              </a:avLst>
            </a:prstGeom>
            <a:solidFill>
              <a:srgbClr val="FFEFDA"/>
            </a:solidFill>
            <a:ln w="254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g3162df0696e_0_138"/>
            <p:cNvSpPr txBox="1"/>
            <p:nvPr/>
          </p:nvSpPr>
          <p:spPr>
            <a:xfrm>
              <a:off x="465483" y="188539"/>
              <a:ext cx="5739163" cy="1092154"/>
            </a:xfrm>
            <a:prstGeom prst="rect">
              <a:avLst/>
            </a:prstGeom>
            <a:noFill/>
            <a:ln>
              <a:noFill/>
            </a:ln>
          </p:spPr>
          <p:txBody>
            <a:bodyPr spcFirstLastPara="1" wrap="square" lIns="215050" tIns="0" rIns="21505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500" b="0" i="0" u="none" strike="noStrike" cap="none" dirty="0">
                  <a:solidFill>
                    <a:srgbClr val="181C32"/>
                  </a:solidFill>
                  <a:latin typeface="Roboto"/>
                  <a:ea typeface="Roboto"/>
                  <a:cs typeface="Roboto"/>
                  <a:sym typeface="Roboto"/>
                </a:rPr>
                <a:t>To π</a:t>
              </a:r>
              <a:r>
                <a:rPr lang="en-US" sz="1500" b="0" i="0" u="none" strike="noStrike" cap="none" dirty="0" err="1">
                  <a:solidFill>
                    <a:srgbClr val="181C32"/>
                  </a:solidFill>
                  <a:latin typeface="Roboto"/>
                  <a:ea typeface="Roboto"/>
                  <a:cs typeface="Roboto"/>
                  <a:sym typeface="Roboto"/>
                </a:rPr>
                <a:t>ιο</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κοινό</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θέμ</a:t>
              </a:r>
              <a:r>
                <a:rPr lang="en-US" sz="1500" b="0" i="0" u="none" strike="noStrike" cap="none" dirty="0">
                  <a:solidFill>
                    <a:srgbClr val="181C32"/>
                  </a:solidFill>
                  <a:latin typeface="Roboto"/>
                  <a:ea typeface="Roboto"/>
                  <a:cs typeface="Roboto"/>
                  <a:sym typeface="Roboto"/>
                </a:rPr>
                <a:t>α των παιχνιδιών που εντοπίστηκαν ήταν η ανάπτυξη ανώτερων διοικητικών και ηγετικών δεξιοτήτων. </a:t>
              </a:r>
              <a:r>
                <a:rPr lang="en-US" sz="1500" b="0" i="0" u="none" strike="noStrike" cap="none" dirty="0" err="1">
                  <a:solidFill>
                    <a:srgbClr val="181C32"/>
                  </a:solidFill>
                  <a:latin typeface="Roboto"/>
                  <a:ea typeface="Roboto"/>
                  <a:cs typeface="Roboto"/>
                  <a:sym typeface="Roboto"/>
                </a:rPr>
                <a:t>Αν</a:t>
              </a:r>
              <a:r>
                <a:rPr lang="en-US" sz="1500" b="0" i="0" u="none" strike="noStrike" cap="none" dirty="0">
                  <a:solidFill>
                    <a:srgbClr val="181C32"/>
                  </a:solidFill>
                  <a:latin typeface="Roboto"/>
                  <a:ea typeface="Roboto"/>
                  <a:cs typeface="Roboto"/>
                  <a:sym typeface="Roboto"/>
                </a:rPr>
                <a:t>αμενόμενο, καθώς η κατηγορία αυτή ενσωματώνει ένα ευρύ φάσμα καθηκόντων, όπως του στρατηγικού σχεδιασμού, της λήψης αποφάσεων και της διαχείρισης πόρων που αποτελούν βασικές δεξιότητες για κάθε διοικητικό στέλεχος νοσοκομείου</a:t>
              </a:r>
              <a:r>
                <a:rPr lang="el-GR" sz="1500" b="0" i="0" u="none" strike="noStrike" cap="none" dirty="0">
                  <a:solidFill>
                    <a:srgbClr val="181C32"/>
                  </a:solidFill>
                  <a:latin typeface="Roboto"/>
                  <a:ea typeface="Roboto"/>
                  <a:cs typeface="Roboto"/>
                  <a:sym typeface="Roboto"/>
                </a:rPr>
                <a:t>.</a:t>
              </a:r>
              <a:endParaRPr sz="1500" b="0" i="0" u="none" strike="noStrike" cap="none" dirty="0">
                <a:solidFill>
                  <a:schemeClr val="lt1"/>
                </a:solidFill>
                <a:latin typeface="Roboto"/>
                <a:ea typeface="Roboto"/>
                <a:cs typeface="Roboto"/>
                <a:sym typeface="Roboto"/>
              </a:endParaRPr>
            </a:p>
          </p:txBody>
        </p:sp>
        <p:sp>
          <p:nvSpPr>
            <p:cNvPr id="944" name="Google Shape;944;g3162df0696e_0_138"/>
            <p:cNvSpPr/>
            <p:nvPr/>
          </p:nvSpPr>
          <p:spPr>
            <a:xfrm>
              <a:off x="0" y="2499887"/>
              <a:ext cx="8128000" cy="1033200"/>
            </a:xfrm>
            <a:prstGeom prst="rect">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g3162df0696e_0_138"/>
            <p:cNvSpPr txBox="1"/>
            <p:nvPr/>
          </p:nvSpPr>
          <p:spPr>
            <a:xfrm>
              <a:off x="0" y="2499887"/>
              <a:ext cx="8128000" cy="1033200"/>
            </a:xfrm>
            <a:prstGeom prst="rect">
              <a:avLst/>
            </a:prstGeom>
            <a:noFill/>
            <a:ln>
              <a:noFill/>
            </a:ln>
          </p:spPr>
          <p:txBody>
            <a:bodyPr spcFirstLastPara="1" wrap="square" lIns="630800" tIns="853925" rIns="630800" bIns="85325" anchor="t" anchorCtr="0">
              <a:noAutofit/>
            </a:bodyPr>
            <a:lstStyle/>
            <a:p>
              <a:pPr marL="114300" marR="0" lvl="0" indent="-114300" algn="l" rtl="0">
                <a:lnSpc>
                  <a:spcPct val="100000"/>
                </a:lnSpc>
                <a:spcBef>
                  <a:spcPts val="0"/>
                </a:spcBef>
                <a:spcAft>
                  <a:spcPts val="0"/>
                </a:spcAft>
                <a:buClr>
                  <a:srgbClr val="000000"/>
                </a:buClr>
                <a:buSzPts val="1200"/>
                <a:buFont typeface="Arial"/>
                <a:buNone/>
              </a:pPr>
              <a:endParaRPr sz="1200" b="0" i="0" u="none" strike="noStrike" cap="none">
                <a:solidFill>
                  <a:srgbClr val="181C32"/>
                </a:solidFill>
                <a:latin typeface="Roboto"/>
                <a:ea typeface="Roboto"/>
                <a:cs typeface="Roboto"/>
                <a:sym typeface="Roboto"/>
              </a:endParaRPr>
            </a:p>
          </p:txBody>
        </p:sp>
        <p:sp>
          <p:nvSpPr>
            <p:cNvPr id="946" name="Google Shape;946;g3162df0696e_0_138"/>
            <p:cNvSpPr/>
            <p:nvPr/>
          </p:nvSpPr>
          <p:spPr>
            <a:xfrm>
              <a:off x="438644" y="1814040"/>
              <a:ext cx="5959749" cy="1352186"/>
            </a:xfrm>
            <a:prstGeom prst="roundRect">
              <a:avLst>
                <a:gd name="adj" fmla="val 16667"/>
              </a:avLst>
            </a:prstGeom>
            <a:solidFill>
              <a:srgbClr val="EDF9C9"/>
            </a:solidFill>
            <a:ln w="25400" cap="flat" cmpd="sng">
              <a:solidFill>
                <a:srgbClr val="92D05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g3162df0696e_0_138"/>
            <p:cNvSpPr txBox="1"/>
            <p:nvPr/>
          </p:nvSpPr>
          <p:spPr>
            <a:xfrm>
              <a:off x="485604" y="1949236"/>
              <a:ext cx="5864745" cy="1092154"/>
            </a:xfrm>
            <a:prstGeom prst="rect">
              <a:avLst/>
            </a:prstGeom>
            <a:noFill/>
            <a:ln>
              <a:noFill/>
            </a:ln>
          </p:spPr>
          <p:txBody>
            <a:bodyPr spcFirstLastPara="1" wrap="square" lIns="215050" tIns="0" rIns="215050" bIns="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500" b="0" i="0" u="none" strike="noStrike" cap="none" dirty="0">
                  <a:solidFill>
                    <a:srgbClr val="181C32"/>
                  </a:solidFill>
                  <a:latin typeface="Roboto"/>
                  <a:ea typeface="Roboto"/>
                  <a:cs typeface="Roboto"/>
                  <a:sym typeface="Roboto"/>
                </a:rPr>
                <a:t>Πα</a:t>
              </a:r>
              <a:r>
                <a:rPr lang="en-US" sz="1500" b="0" i="0" u="none" strike="noStrike" cap="none" dirty="0" err="1">
                  <a:solidFill>
                    <a:srgbClr val="181C32"/>
                  </a:solidFill>
                  <a:latin typeface="Roboto"/>
                  <a:ea typeface="Roboto"/>
                  <a:cs typeface="Roboto"/>
                  <a:sym typeface="Roboto"/>
                </a:rPr>
                <a:t>ιχνίδι</a:t>
              </a:r>
              <a:r>
                <a:rPr lang="en-US" sz="1500" b="0" i="0" u="none" strike="noStrike" cap="none" dirty="0">
                  <a:solidFill>
                    <a:srgbClr val="181C32"/>
                  </a:solidFill>
                  <a:latin typeface="Roboto"/>
                  <a:ea typeface="Roboto"/>
                  <a:cs typeface="Roboto"/>
                  <a:sym typeface="Roboto"/>
                </a:rPr>
                <a:t>α χρημαοοικονομικής διαχείρισης - Πολλά στελέχη με υψηλόβαθμους διοικητικούς ρόλους στα νοσοκομεία </a:t>
              </a:r>
              <a:r>
                <a:rPr lang="el-GR" sz="1500" b="0" i="0" u="none" strike="noStrike" cap="none" dirty="0">
                  <a:solidFill>
                    <a:srgbClr val="181C32"/>
                  </a:solidFill>
                  <a:latin typeface="Roboto"/>
                  <a:ea typeface="Roboto"/>
                  <a:cs typeface="Roboto"/>
                  <a:sym typeface="Roboto"/>
                </a:rPr>
                <a:t>ανήκουν στο</a:t>
              </a:r>
              <a:r>
                <a:rPr lang="en-US" sz="1500" b="0" i="0" u="none" strike="noStrike" cap="none" dirty="0">
                  <a:solidFill>
                    <a:srgbClr val="181C32"/>
                  </a:solidFill>
                  <a:latin typeface="Roboto"/>
                  <a:ea typeface="Roboto"/>
                  <a:cs typeface="Roboto"/>
                  <a:sym typeface="Roboto"/>
                </a:rPr>
                <a:t> </a:t>
              </a:r>
              <a:r>
                <a:rPr lang="el-GR" sz="1500" dirty="0">
                  <a:solidFill>
                    <a:srgbClr val="181C32"/>
                  </a:solidFill>
                  <a:latin typeface="Roboto"/>
                  <a:ea typeface="Roboto"/>
                  <a:cs typeface="Roboto"/>
                  <a:sym typeface="Roboto"/>
                </a:rPr>
                <a:t>ιατρικό ή νοσηλευτικό προσωπικό</a:t>
              </a:r>
              <a:r>
                <a:rPr lang="en-US" sz="1500" b="0" i="0" u="none" strike="noStrike" cap="none" dirty="0">
                  <a:solidFill>
                    <a:srgbClr val="181C32"/>
                  </a:solidFill>
                  <a:latin typeface="Roboto"/>
                  <a:ea typeface="Roboto"/>
                  <a:cs typeface="Roboto"/>
                  <a:sym typeface="Roboto"/>
                </a:rPr>
                <a:t>, γεγονός που δημιουργεί δυσκολία στην κατανόηση πολύπλοκων οικονομικών διαδικασιών. </a:t>
              </a:r>
              <a:r>
                <a:rPr lang="en-US" sz="1500" b="0" i="0" u="none" strike="noStrike" cap="none" dirty="0" err="1">
                  <a:solidFill>
                    <a:srgbClr val="181C32"/>
                  </a:solidFill>
                  <a:latin typeface="Roboto"/>
                  <a:ea typeface="Roboto"/>
                  <a:cs typeface="Roboto"/>
                  <a:sym typeface="Roboto"/>
                </a:rPr>
                <a:t>Έτσι</a:t>
              </a:r>
              <a:r>
                <a:rPr lang="en-US" sz="1500" b="0" i="0" u="none" strike="noStrike" cap="none" dirty="0">
                  <a:solidFill>
                    <a:srgbClr val="181C32"/>
                  </a:solidFill>
                  <a:latin typeface="Roboto"/>
                  <a:ea typeface="Roboto"/>
                  <a:cs typeface="Roboto"/>
                  <a:sym typeface="Roboto"/>
                </a:rPr>
                <a:t>, η </a:t>
              </a:r>
              <a:r>
                <a:rPr lang="en-US" sz="1500" b="0" i="0" u="none" strike="noStrike" cap="none" dirty="0" err="1">
                  <a:solidFill>
                    <a:srgbClr val="181C32"/>
                  </a:solidFill>
                  <a:latin typeface="Roboto"/>
                  <a:ea typeface="Roboto"/>
                  <a:cs typeface="Roboto"/>
                  <a:sym typeface="Roboto"/>
                </a:rPr>
                <a:t>εκμάθηση</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οικονομικών</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εννοιών</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με</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τη</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μορφή</a:t>
              </a:r>
              <a:r>
                <a:rPr lang="en-US" sz="1500" b="0" i="0" u="none" strike="noStrike" cap="none" dirty="0">
                  <a:solidFill>
                    <a:srgbClr val="181C32"/>
                  </a:solidFill>
                  <a:latin typeface="Roboto"/>
                  <a:ea typeface="Roboto"/>
                  <a:cs typeface="Roboto"/>
                  <a:sym typeface="Roboto"/>
                </a:rPr>
                <a:t> πα</a:t>
              </a:r>
              <a:r>
                <a:rPr lang="en-US" sz="1500" b="0" i="0" u="none" strike="noStrike" cap="none" dirty="0" err="1">
                  <a:solidFill>
                    <a:srgbClr val="181C32"/>
                  </a:solidFill>
                  <a:latin typeface="Roboto"/>
                  <a:ea typeface="Roboto"/>
                  <a:cs typeface="Roboto"/>
                  <a:sym typeface="Roboto"/>
                </a:rPr>
                <a:t>ιχνιδιών</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σο</a:t>
              </a:r>
              <a:r>
                <a:rPr lang="en-US" sz="1500" b="0" i="0" u="none" strike="noStrike" cap="none" dirty="0">
                  <a:solidFill>
                    <a:srgbClr val="181C32"/>
                  </a:solidFill>
                  <a:latin typeface="Roboto"/>
                  <a:ea typeface="Roboto"/>
                  <a:cs typeface="Roboto"/>
                  <a:sym typeface="Roboto"/>
                </a:rPr>
                <a:t>βαρού σκοπού θεωρείται άκρως χρήσιμη και παραγωγική</a:t>
              </a:r>
              <a:r>
                <a:rPr lang="el-GR" sz="1500" b="0" i="0" u="none" strike="noStrike" cap="none" dirty="0">
                  <a:solidFill>
                    <a:srgbClr val="181C32"/>
                  </a:solidFill>
                  <a:latin typeface="Roboto"/>
                  <a:ea typeface="Roboto"/>
                  <a:cs typeface="Roboto"/>
                  <a:sym typeface="Roboto"/>
                </a:rPr>
                <a:t>.</a:t>
              </a:r>
              <a:endParaRPr sz="1500" b="0" i="0" u="none" strike="noStrike" cap="none" dirty="0">
                <a:solidFill>
                  <a:schemeClr val="lt1"/>
                </a:solidFill>
                <a:latin typeface="Roboto"/>
                <a:ea typeface="Roboto"/>
                <a:cs typeface="Roboto"/>
                <a:sym typeface="Roboto"/>
              </a:endParaRPr>
            </a:p>
          </p:txBody>
        </p:sp>
        <p:sp>
          <p:nvSpPr>
            <p:cNvPr id="948" name="Google Shape;948;g3162df0696e_0_138"/>
            <p:cNvSpPr/>
            <p:nvPr/>
          </p:nvSpPr>
          <p:spPr>
            <a:xfrm>
              <a:off x="0" y="4355073"/>
              <a:ext cx="8128000" cy="1033200"/>
            </a:xfrm>
            <a:prstGeom prst="rect">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g3162df0696e_0_138"/>
            <p:cNvSpPr/>
            <p:nvPr/>
          </p:nvSpPr>
          <p:spPr>
            <a:xfrm>
              <a:off x="442617" y="3749913"/>
              <a:ext cx="5955775" cy="1294488"/>
            </a:xfrm>
            <a:prstGeom prst="roundRect">
              <a:avLst>
                <a:gd name="adj" fmla="val 16667"/>
              </a:avLst>
            </a:prstGeom>
            <a:solidFill>
              <a:srgbClr val="E1F7FF"/>
            </a:solidFill>
            <a:ln w="25400" cap="flat" cmpd="sng">
              <a:solidFill>
                <a:srgbClr val="79DC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g3162df0696e_0_138"/>
            <p:cNvSpPr txBox="1"/>
            <p:nvPr/>
          </p:nvSpPr>
          <p:spPr>
            <a:xfrm>
              <a:off x="543976" y="3861549"/>
              <a:ext cx="5571434" cy="1092154"/>
            </a:xfrm>
            <a:prstGeom prst="rect">
              <a:avLst/>
            </a:prstGeom>
            <a:noFill/>
            <a:ln>
              <a:noFill/>
            </a:ln>
          </p:spPr>
          <p:txBody>
            <a:bodyPr spcFirstLastPara="1" wrap="square" lIns="215050" tIns="0" rIns="215050" bIns="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500" b="0" i="0" u="none" strike="noStrike" cap="none" dirty="0">
                  <a:solidFill>
                    <a:srgbClr val="181C32"/>
                  </a:solidFill>
                  <a:latin typeface="Roboto"/>
                  <a:ea typeface="Roboto"/>
                  <a:cs typeface="Roboto"/>
                  <a:sym typeface="Roboto"/>
                </a:rPr>
                <a:t>Πα</a:t>
              </a:r>
              <a:r>
                <a:rPr lang="en-US" sz="1500" b="0" i="0" u="none" strike="noStrike" cap="none" dirty="0" err="1">
                  <a:solidFill>
                    <a:srgbClr val="181C32"/>
                  </a:solidFill>
                  <a:latin typeface="Roboto"/>
                  <a:ea typeface="Roboto"/>
                  <a:cs typeface="Roboto"/>
                  <a:sym typeface="Roboto"/>
                </a:rPr>
                <a:t>ιχνίδι</a:t>
              </a:r>
              <a:r>
                <a:rPr lang="en-US" sz="1500" b="0" i="0" u="none" strike="noStrike" cap="none" dirty="0">
                  <a:solidFill>
                    <a:srgbClr val="181C32"/>
                  </a:solidFill>
                  <a:latin typeface="Roboto"/>
                  <a:ea typeface="Roboto"/>
                  <a:cs typeface="Roboto"/>
                  <a:sym typeface="Roboto"/>
                </a:rPr>
                <a:t>α προώθησης της ασφάλειας των δεδομένων - Σύνθετη και συνεχώς μεταβαλλόμενη διαδικασία. </a:t>
              </a:r>
              <a:r>
                <a:rPr lang="el-GR" sz="1500" b="0" i="0" u="none" strike="noStrike" cap="none" dirty="0">
                  <a:solidFill>
                    <a:srgbClr val="181C32"/>
                  </a:solidFill>
                  <a:latin typeface="Roboto"/>
                  <a:ea typeface="Roboto"/>
                  <a:cs typeface="Roboto"/>
                  <a:sym typeface="Roboto"/>
                </a:rPr>
                <a:t>Μείζονος σημασίας </a:t>
              </a:r>
              <a:r>
                <a:rPr lang="el-GR" sz="1500" dirty="0">
                  <a:solidFill>
                    <a:srgbClr val="181C32"/>
                  </a:solidFill>
                  <a:latin typeface="Roboto"/>
                  <a:ea typeface="Roboto"/>
                  <a:cs typeface="Roboto"/>
                  <a:sym typeface="Roboto"/>
                </a:rPr>
                <a:t>η</a:t>
              </a:r>
              <a:r>
                <a:rPr lang="en-US" sz="1500" b="0" i="0" u="none" strike="noStrike" cap="none" dirty="0">
                  <a:solidFill>
                    <a:srgbClr val="181C32"/>
                  </a:solidFill>
                  <a:latin typeface="Roboto"/>
                  <a:ea typeface="Roboto"/>
                  <a:cs typeface="Roboto"/>
                  <a:sym typeface="Roboto"/>
                </a:rPr>
                <a:t> </a:t>
              </a:r>
              <a:r>
                <a:rPr lang="en-US" sz="1500" b="0" i="0" u="none" strike="noStrike" cap="none" dirty="0" err="1">
                  <a:solidFill>
                    <a:srgbClr val="181C32"/>
                  </a:solidFill>
                  <a:latin typeface="Roboto"/>
                  <a:ea typeface="Roboto"/>
                  <a:cs typeface="Roboto"/>
                  <a:sym typeface="Roboto"/>
                </a:rPr>
                <a:t>εκ</a:t>
              </a:r>
              <a:r>
                <a:rPr lang="en-US" sz="1500" b="0" i="0" u="none" strike="noStrike" cap="none" dirty="0">
                  <a:solidFill>
                    <a:srgbClr val="181C32"/>
                  </a:solidFill>
                  <a:latin typeface="Roboto"/>
                  <a:ea typeface="Roboto"/>
                  <a:cs typeface="Roboto"/>
                  <a:sym typeface="Roboto"/>
                </a:rPr>
                <a:t>παίδευση του συνόλου του προσωπικού των νοσοκομειών στην </a:t>
              </a:r>
              <a:r>
                <a:rPr lang="el-GR" sz="1500" b="0" i="0" u="none" strike="noStrike" cap="none" dirty="0">
                  <a:solidFill>
                    <a:srgbClr val="181C32"/>
                  </a:solidFill>
                  <a:latin typeface="Roboto"/>
                  <a:ea typeface="Roboto"/>
                  <a:cs typeface="Roboto"/>
                  <a:sym typeface="Roboto"/>
                </a:rPr>
                <a:t>τήρηση διαδικασιών που διασφαλίζουν</a:t>
              </a:r>
              <a:r>
                <a:rPr lang="en-US" sz="1500" b="0" i="0" u="none" strike="noStrike" cap="none" dirty="0">
                  <a:solidFill>
                    <a:srgbClr val="181C32"/>
                  </a:solidFill>
                  <a:latin typeface="Roboto"/>
                  <a:ea typeface="Roboto"/>
                  <a:cs typeface="Roboto"/>
                  <a:sym typeface="Roboto"/>
                </a:rPr>
                <a:t> </a:t>
              </a:r>
              <a:r>
                <a:rPr lang="el-GR" sz="1500" b="0" i="0" u="none" strike="noStrike" cap="none" dirty="0">
                  <a:solidFill>
                    <a:srgbClr val="181C32"/>
                  </a:solidFill>
                  <a:latin typeface="Roboto"/>
                  <a:ea typeface="Roboto"/>
                  <a:cs typeface="Roboto"/>
                  <a:sym typeface="Roboto"/>
                </a:rPr>
                <a:t>την προστασία των προσωπικών δεδομένων, την κρυπτογράφηση πληροφοριών και την προαγωγή </a:t>
              </a:r>
              <a:r>
                <a:rPr lang="en-US" sz="1500" b="0" i="0" u="none" strike="noStrike" cap="none" dirty="0">
                  <a:solidFill>
                    <a:srgbClr val="181C32"/>
                  </a:solidFill>
                  <a:latin typeface="Roboto"/>
                  <a:ea typeface="Roboto"/>
                  <a:cs typeface="Roboto"/>
                  <a:sym typeface="Roboto"/>
                </a:rPr>
                <a:t>της </a:t>
              </a:r>
              <a:r>
                <a:rPr lang="en-US" sz="1500" b="0" i="0" u="none" strike="noStrike" cap="none" dirty="0" err="1">
                  <a:solidFill>
                    <a:srgbClr val="181C32"/>
                  </a:solidFill>
                  <a:latin typeface="Roboto"/>
                  <a:ea typeface="Roboto"/>
                  <a:cs typeface="Roboto"/>
                  <a:sym typeface="Roboto"/>
                </a:rPr>
                <a:t>κυ</a:t>
              </a:r>
              <a:r>
                <a:rPr lang="en-US" sz="1500" b="0" i="0" u="none" strike="noStrike" cap="none" dirty="0">
                  <a:solidFill>
                    <a:srgbClr val="181C32"/>
                  </a:solidFill>
                  <a:latin typeface="Roboto"/>
                  <a:ea typeface="Roboto"/>
                  <a:cs typeface="Roboto"/>
                  <a:sym typeface="Roboto"/>
                </a:rPr>
                <a:t>βερνοασφάλειας</a:t>
              </a:r>
              <a:r>
                <a:rPr lang="el-GR" sz="1500" dirty="0">
                  <a:solidFill>
                    <a:srgbClr val="181C32"/>
                  </a:solidFill>
                  <a:latin typeface="Roboto"/>
                  <a:ea typeface="Roboto"/>
                  <a:cs typeface="Roboto"/>
                  <a:sym typeface="Roboto"/>
                </a:rPr>
                <a:t>.</a:t>
              </a:r>
              <a:endParaRPr sz="1500" b="0" i="0" u="none" strike="noStrike" cap="none" dirty="0">
                <a:solidFill>
                  <a:schemeClr val="lt1"/>
                </a:solidFill>
                <a:latin typeface="Roboto"/>
                <a:ea typeface="Roboto"/>
                <a:cs typeface="Roboto"/>
                <a:sym typeface="Roboto"/>
              </a:endParaRPr>
            </a:p>
          </p:txBody>
        </p:sp>
      </p:grpSp>
      <p:sp>
        <p:nvSpPr>
          <p:cNvPr id="951" name="Google Shape;951;g3162df0696e_0_138"/>
          <p:cNvSpPr txBox="1"/>
          <p:nvPr/>
        </p:nvSpPr>
        <p:spPr>
          <a:xfrm>
            <a:off x="6096000" y="6313047"/>
            <a:ext cx="60975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solidFill>
                  <a:srgbClr val="181C32"/>
                </a:solidFill>
                <a:latin typeface="Roboto"/>
                <a:ea typeface="Roboto"/>
                <a:cs typeface="Roboto"/>
                <a:sym typeface="Roboto"/>
              </a:rPr>
              <a:t>(Gaynor et al. 2016)</a:t>
            </a:r>
            <a:endParaRPr sz="1200" b="0" i="0" u="none" strike="noStrike" cap="none" dirty="0">
              <a:solidFill>
                <a:srgbClr val="000000"/>
              </a:solidFill>
              <a:latin typeface="Arial"/>
              <a:ea typeface="Arial"/>
              <a:cs typeface="Arial"/>
              <a:sym typeface="Arial"/>
            </a:endParaRPr>
          </a:p>
        </p:txBody>
      </p:sp>
      <p:sp>
        <p:nvSpPr>
          <p:cNvPr id="952" name="Google Shape;952;g3162df0696e_0_138"/>
          <p:cNvSpPr txBox="1"/>
          <p:nvPr/>
        </p:nvSpPr>
        <p:spPr>
          <a:xfrm>
            <a:off x="6023263" y="4432252"/>
            <a:ext cx="609750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81C32"/>
                </a:solidFill>
                <a:latin typeface="Roboto"/>
                <a:ea typeface="Roboto"/>
                <a:cs typeface="Roboto"/>
                <a:sym typeface="Roboto"/>
              </a:rPr>
              <a:t>(Jantana et al. 2016)</a:t>
            </a:r>
            <a:endParaRPr sz="1200" b="0" i="0" u="none" strike="noStrike" cap="none">
              <a:solidFill>
                <a:srgbClr val="181C3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57" name="Google Shape;957;g31643ca4d71_0_5"/>
          <p:cNvSpPr txBox="1"/>
          <p:nvPr/>
        </p:nvSpPr>
        <p:spPr>
          <a:xfrm>
            <a:off x="978260" y="1376127"/>
            <a:ext cx="10071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sp>
        <p:nvSpPr>
          <p:cNvPr id="958" name="Google Shape;958;g31643ca4d71_0_5"/>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Περιορισμοί συστηματικής ανασκόπησης</a:t>
            </a:r>
            <a:endParaRPr sz="3600" b="1" i="0" u="none" strike="noStrike" cap="none">
              <a:solidFill>
                <a:srgbClr val="5DD616"/>
              </a:solidFill>
              <a:latin typeface="Roboto"/>
              <a:ea typeface="Roboto"/>
              <a:cs typeface="Roboto"/>
              <a:sym typeface="Roboto"/>
            </a:endParaRPr>
          </a:p>
        </p:txBody>
      </p:sp>
      <p:grpSp>
        <p:nvGrpSpPr>
          <p:cNvPr id="959" name="Google Shape;959;g31643ca4d71_0_5"/>
          <p:cNvGrpSpPr/>
          <p:nvPr/>
        </p:nvGrpSpPr>
        <p:grpSpPr>
          <a:xfrm>
            <a:off x="2026019" y="1376127"/>
            <a:ext cx="8144038" cy="5129801"/>
            <a:chOff x="4078" y="0"/>
            <a:chExt cx="8144038" cy="5129801"/>
          </a:xfrm>
        </p:grpSpPr>
        <p:sp>
          <p:nvSpPr>
            <p:cNvPr id="960" name="Google Shape;960;g31643ca4d71_0_5"/>
            <p:cNvSpPr/>
            <p:nvPr/>
          </p:nvSpPr>
          <p:spPr>
            <a:xfrm>
              <a:off x="4078" y="0"/>
              <a:ext cx="3922872" cy="5129801"/>
            </a:xfrm>
            <a:prstGeom prst="roundRect">
              <a:avLst>
                <a:gd name="adj" fmla="val 10000"/>
              </a:avLst>
            </a:prstGeom>
            <a:solidFill>
              <a:srgbClr val="C9E3F8"/>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g31643ca4d71_0_5"/>
            <p:cNvSpPr txBox="1"/>
            <p:nvPr/>
          </p:nvSpPr>
          <p:spPr>
            <a:xfrm>
              <a:off x="4078" y="0"/>
              <a:ext cx="3922872" cy="1373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rgbClr val="004158"/>
                  </a:solidFill>
                  <a:latin typeface="Roboto"/>
                  <a:ea typeface="Roboto"/>
                  <a:cs typeface="Roboto"/>
                  <a:sym typeface="Roboto"/>
                </a:rPr>
                <a:t>Μη</a:t>
              </a:r>
              <a:r>
                <a:rPr lang="en-US" sz="1800" b="1" i="0" u="none" strike="noStrike" cap="none" dirty="0">
                  <a:solidFill>
                    <a:srgbClr val="004158"/>
                  </a:solidFill>
                  <a:latin typeface="Roboto"/>
                  <a:ea typeface="Roboto"/>
                  <a:cs typeface="Roboto"/>
                  <a:sym typeface="Roboto"/>
                </a:rPr>
                <a:t> </a:t>
              </a:r>
              <a:r>
                <a:rPr lang="en-US" sz="1800" b="1" i="0" u="none" strike="noStrike" cap="none" dirty="0" err="1">
                  <a:solidFill>
                    <a:srgbClr val="004158"/>
                  </a:solidFill>
                  <a:latin typeface="Roboto"/>
                  <a:ea typeface="Roboto"/>
                  <a:cs typeface="Roboto"/>
                  <a:sym typeface="Roboto"/>
                </a:rPr>
                <a:t>χρήση</a:t>
              </a:r>
              <a:r>
                <a:rPr lang="en-US" sz="1800" b="1" i="0" u="none" strike="noStrike" cap="none" dirty="0">
                  <a:solidFill>
                    <a:srgbClr val="004158"/>
                  </a:solidFill>
                  <a:latin typeface="Roboto"/>
                  <a:ea typeface="Roboto"/>
                  <a:cs typeface="Roboto"/>
                  <a:sym typeface="Roboto"/>
                </a:rPr>
                <a:t> </a:t>
              </a:r>
              <a:r>
                <a:rPr lang="en-US" sz="1800" b="1" i="0" u="none" strike="noStrike" cap="none" dirty="0" err="1">
                  <a:solidFill>
                    <a:srgbClr val="004158"/>
                  </a:solidFill>
                  <a:latin typeface="Roboto"/>
                  <a:ea typeface="Roboto"/>
                  <a:cs typeface="Roboto"/>
                  <a:sym typeface="Roboto"/>
                </a:rPr>
                <a:t>όρου</a:t>
              </a:r>
              <a:r>
                <a:rPr lang="en-US" sz="1800" b="1" i="0" u="none" strike="noStrike" cap="none" dirty="0">
                  <a:solidFill>
                    <a:srgbClr val="004158"/>
                  </a:solidFill>
                  <a:latin typeface="Roboto"/>
                  <a:ea typeface="Roboto"/>
                  <a:cs typeface="Roboto"/>
                  <a:sym typeface="Roboto"/>
                </a:rPr>
                <a:t> “πα</a:t>
              </a:r>
              <a:r>
                <a:rPr lang="en-US" sz="1800" b="1" i="0" u="none" strike="noStrike" cap="none" dirty="0" err="1">
                  <a:solidFill>
                    <a:srgbClr val="004158"/>
                  </a:solidFill>
                  <a:latin typeface="Roboto"/>
                  <a:ea typeface="Roboto"/>
                  <a:cs typeface="Roboto"/>
                  <a:sym typeface="Roboto"/>
                </a:rPr>
                <a:t>ιχνίδι</a:t>
              </a:r>
              <a:r>
                <a:rPr lang="en-US" sz="1800" b="1" i="0" u="none" strike="noStrike" cap="none" dirty="0">
                  <a:solidFill>
                    <a:srgbClr val="004158"/>
                  </a:solidFill>
                  <a:latin typeface="Roboto"/>
                  <a:ea typeface="Roboto"/>
                  <a:cs typeface="Roboto"/>
                  <a:sym typeface="Roboto"/>
                </a:rPr>
                <a:t> </a:t>
              </a:r>
              <a:r>
                <a:rPr lang="en-US" sz="1800" b="1" i="0" u="none" strike="noStrike" cap="none" dirty="0" err="1">
                  <a:solidFill>
                    <a:srgbClr val="004158"/>
                  </a:solidFill>
                  <a:latin typeface="Roboto"/>
                  <a:ea typeface="Roboto"/>
                  <a:cs typeface="Roboto"/>
                  <a:sym typeface="Roboto"/>
                </a:rPr>
                <a:t>σο</a:t>
              </a:r>
              <a:r>
                <a:rPr lang="en-US" sz="1800" b="1" i="0" u="none" strike="noStrike" cap="none" dirty="0">
                  <a:solidFill>
                    <a:srgbClr val="004158"/>
                  </a:solidFill>
                  <a:latin typeface="Roboto"/>
                  <a:ea typeface="Roboto"/>
                  <a:cs typeface="Roboto"/>
                  <a:sym typeface="Roboto"/>
                </a:rPr>
                <a:t>βαρού σκοπού” από πολλά άρθρα και συγγραφείς</a:t>
              </a:r>
              <a:endParaRPr dirty="0"/>
            </a:p>
          </p:txBody>
        </p:sp>
        <p:sp>
          <p:nvSpPr>
            <p:cNvPr id="962" name="Google Shape;962;g31643ca4d71_0_5"/>
            <p:cNvSpPr/>
            <p:nvPr/>
          </p:nvSpPr>
          <p:spPr>
            <a:xfrm>
              <a:off x="396365" y="1285592"/>
              <a:ext cx="3138298" cy="3587718"/>
            </a:xfrm>
            <a:prstGeom prst="roundRect">
              <a:avLst>
                <a:gd name="adj" fmla="val 10000"/>
              </a:avLst>
            </a:prstGeom>
            <a:gradFill>
              <a:gsLst>
                <a:gs pos="0">
                  <a:srgbClr val="7DE4FF"/>
                </a:gs>
                <a:gs pos="35000">
                  <a:srgbClr val="A5EBFF"/>
                </a:gs>
                <a:gs pos="100000">
                  <a:srgbClr val="DAF6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3" name="Google Shape;963;g31643ca4d71_0_5"/>
            <p:cNvSpPr txBox="1"/>
            <p:nvPr/>
          </p:nvSpPr>
          <p:spPr>
            <a:xfrm>
              <a:off x="499099" y="1548334"/>
              <a:ext cx="2954462" cy="3079341"/>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Το</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"πα</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ιχνίδι</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σο</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βαρού σκοπού“ (serious game) είναι ένας σχετικά παλιός όρος (1970) που έγινε πολύ δημοφιλής τα τελευταία 15 χρόνια. </a:t>
              </a:r>
              <a:endParaRP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endParaRPr>
            </a:p>
            <a:p>
              <a:pPr marL="0" marR="0" lvl="0" indent="0" algn="ctr" rtl="0">
                <a:lnSpc>
                  <a:spcPct val="90000"/>
                </a:lnSpc>
                <a:spcBef>
                  <a:spcPts val="600"/>
                </a:spcBef>
                <a:spcAft>
                  <a:spcPts val="0"/>
                </a:spcAft>
                <a:buClr>
                  <a:srgbClr val="000000"/>
                </a:buClr>
                <a:buSzPts val="1400"/>
                <a:buFont typeface="Arial"/>
                <a:buNone/>
              </a:pP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Ωστόσο</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α</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ρκετοί</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συγγρ</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αφείς δεν χρησιμοποιούν αυτό τον όρο για να περιγράψουν τα εκπαιδευτικά παιχνίδια που αναπτύσσουν.</a:t>
              </a:r>
              <a:endParaRPr sz="1500" dirty="0">
                <a:latin typeface="Roboto" panose="02000000000000000000" pitchFamily="2" charset="0"/>
                <a:ea typeface="Roboto" panose="02000000000000000000" pitchFamily="2" charset="0"/>
                <a:cs typeface="Roboto" panose="02000000000000000000" pitchFamily="2" charset="0"/>
              </a:endParaRPr>
            </a:p>
            <a:p>
              <a:pPr marL="0" marR="0" lvl="0" indent="0" algn="ctr" rtl="0">
                <a:lnSpc>
                  <a:spcPct val="90000"/>
                </a:lnSpc>
                <a:spcBef>
                  <a:spcPts val="600"/>
                </a:spcBef>
                <a:spcAft>
                  <a:spcPts val="0"/>
                </a:spcAft>
                <a:buClr>
                  <a:srgbClr val="000000"/>
                </a:buClr>
                <a:buSzPts val="1400"/>
                <a:buFont typeface="Arial"/>
                <a:buNone/>
              </a:pP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Ως</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εκ</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τούτου</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δημιουργήθηκ</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αν 3 συνεκτικοί αλγόριθμοι αναζήτησης που περιλαμβάνουν ένα ευρύ φάσμα σχετικών λέξεων-κλειδιών για να ελαχιστοποιηθεί ο κίνδυνος μη εντοπισμού σχετικών μελετών. </a:t>
              </a:r>
              <a:endParaRPr sz="1500" b="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964" name="Google Shape;964;g31643ca4d71_0_5"/>
            <p:cNvSpPr/>
            <p:nvPr/>
          </p:nvSpPr>
          <p:spPr>
            <a:xfrm>
              <a:off x="4225244" y="0"/>
              <a:ext cx="3922872" cy="5129801"/>
            </a:xfrm>
            <a:prstGeom prst="roundRect">
              <a:avLst>
                <a:gd name="adj" fmla="val 10000"/>
              </a:avLst>
            </a:prstGeom>
            <a:solidFill>
              <a:srgbClr val="C9E3F8"/>
            </a:soli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g31643ca4d71_0_5"/>
            <p:cNvSpPr txBox="1"/>
            <p:nvPr/>
          </p:nvSpPr>
          <p:spPr>
            <a:xfrm>
              <a:off x="4225244" y="0"/>
              <a:ext cx="3922872" cy="1373419"/>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dirty="0" err="1">
                  <a:solidFill>
                    <a:srgbClr val="004158"/>
                  </a:solidFill>
                  <a:latin typeface="Roboto"/>
                  <a:ea typeface="Roboto"/>
                  <a:cs typeface="Roboto"/>
                  <a:sym typeface="Roboto"/>
                </a:rPr>
                <a:t>Ετερογένει</a:t>
              </a:r>
              <a:r>
                <a:rPr lang="en-US" sz="1800" b="1" i="0" u="none" strike="noStrike" cap="none" dirty="0">
                  <a:solidFill>
                    <a:srgbClr val="004158"/>
                  </a:solidFill>
                  <a:latin typeface="Roboto"/>
                  <a:ea typeface="Roboto"/>
                  <a:cs typeface="Roboto"/>
                  <a:sym typeface="Roboto"/>
                </a:rPr>
                <a:t>α δεδομένων και </a:t>
              </a:r>
              <a:endParaRPr lang="el-GR" sz="1800" b="1" i="0" u="none" strike="noStrike" cap="none" dirty="0">
                <a:solidFill>
                  <a:srgbClr val="004158"/>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1800"/>
                <a:buFont typeface="Arial"/>
                <a:buNone/>
              </a:pPr>
              <a:r>
                <a:rPr lang="el-GR" sz="1800" b="1" i="0" u="none" strike="noStrike" cap="none" dirty="0">
                  <a:solidFill>
                    <a:srgbClr val="004158"/>
                  </a:solidFill>
                  <a:latin typeface="Roboto"/>
                  <a:ea typeface="Roboto"/>
                  <a:cs typeface="Roboto"/>
                  <a:sym typeface="Roboto"/>
                </a:rPr>
                <a:t>ομαδοποίηση</a:t>
              </a:r>
              <a:endParaRPr dirty="0"/>
            </a:p>
          </p:txBody>
        </p:sp>
        <p:sp>
          <p:nvSpPr>
            <p:cNvPr id="966" name="Google Shape;966;g31643ca4d71_0_5"/>
            <p:cNvSpPr/>
            <p:nvPr/>
          </p:nvSpPr>
          <p:spPr>
            <a:xfrm>
              <a:off x="4613453" y="1285592"/>
              <a:ext cx="3138298" cy="3587718"/>
            </a:xfrm>
            <a:prstGeom prst="roundRect">
              <a:avLst>
                <a:gd name="adj" fmla="val 10000"/>
              </a:avLst>
            </a:prstGeom>
            <a:gradFill>
              <a:gsLst>
                <a:gs pos="0">
                  <a:srgbClr val="7DE4FF"/>
                </a:gs>
                <a:gs pos="35000">
                  <a:srgbClr val="A5EBFF"/>
                </a:gs>
                <a:gs pos="100000">
                  <a:srgbClr val="DAF6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g31643ca4d71_0_5"/>
            <p:cNvSpPr txBox="1"/>
            <p:nvPr/>
          </p:nvSpPr>
          <p:spPr>
            <a:xfrm>
              <a:off x="4694557" y="1477141"/>
              <a:ext cx="2954462" cy="3150534"/>
            </a:xfrm>
            <a:prstGeom prst="rect">
              <a:avLst/>
            </a:prstGeom>
            <a:noFill/>
            <a:ln>
              <a:noFill/>
            </a:ln>
          </p:spPr>
          <p:txBody>
            <a:bodyPr spcFirstLastPara="1" wrap="square" lIns="35550" tIns="26650" rIns="35550" bIns="266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Επιπ</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λέον</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έν</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ας άλλος περιορισμός έγκειται στην ταξινόμηση για ορισμένες κατηγορίες</a:t>
              </a: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δεδομένων</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(τύπος εκπαιδευτικών παιχνιδιών και εκπαιδευτικά αντικείμενα). </a:t>
              </a:r>
              <a:endParaRPr sz="1500" dirty="0">
                <a:latin typeface="Roboto" panose="02000000000000000000" pitchFamily="2" charset="0"/>
                <a:ea typeface="Roboto" panose="02000000000000000000" pitchFamily="2" charset="0"/>
                <a:cs typeface="Roboto" panose="02000000000000000000" pitchFamily="2" charset="0"/>
              </a:endParaRPr>
            </a:p>
            <a:p>
              <a:pPr marL="0" marR="0" lvl="0" indent="0" algn="ctr" rtl="0">
                <a:lnSpc>
                  <a:spcPct val="90000"/>
                </a:lnSpc>
                <a:spcBef>
                  <a:spcPts val="490"/>
                </a:spcBef>
                <a:spcAft>
                  <a:spcPts val="0"/>
                </a:spcAft>
                <a:buClr>
                  <a:srgbClr val="000000"/>
                </a:buClr>
                <a:buSzPts val="1700"/>
                <a:buFont typeface="Arial"/>
                <a:buNone/>
              </a:pP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Η ομαδοποίηση που έγινε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έχ</a:t>
              </a: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ει</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επ</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ιστημονικ</a:t>
              </a: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ή βάση</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ωστόσο</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λόγω</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της</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ετερογένει</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ας των αναφερόμενων δεδομένων, υπήρξε αυτοσχεδιασμός</a:t>
              </a: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ως </a:t>
              </a:r>
              <a:r>
                <a:rPr lang="en-US" sz="1500" b="0" i="0" u="none" strike="noStrike" cap="none" dirty="0" err="1">
                  <a:solidFill>
                    <a:srgbClr val="181C32"/>
                  </a:solidFill>
                  <a:latin typeface="Roboto" panose="02000000000000000000" pitchFamily="2" charset="0"/>
                  <a:ea typeface="Roboto" panose="02000000000000000000" pitchFamily="2" charset="0"/>
                  <a:cs typeface="Roboto" panose="02000000000000000000" pitchFamily="2" charset="0"/>
                  <a:sym typeface="Roboto"/>
                </a:rPr>
                <a:t>έν</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α βαθμό</a:t>
              </a:r>
              <a:r>
                <a:rPr lang="el-GR"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a:t>
              </a:r>
              <a:r>
                <a:rPr lang="en-US" sz="1500" b="0" i="0" u="none" strike="noStrike" cap="none" dirty="0">
                  <a:solidFill>
                    <a:srgbClr val="181C32"/>
                  </a:solidFill>
                  <a:latin typeface="Roboto" panose="02000000000000000000" pitchFamily="2" charset="0"/>
                  <a:ea typeface="Roboto" panose="02000000000000000000" pitchFamily="2" charset="0"/>
                  <a:cs typeface="Roboto" panose="02000000000000000000" pitchFamily="2" charset="0"/>
                  <a:sym typeface="Roboto"/>
                </a:rPr>
                <a:t> ώστε να μπορούμε να ταξινομήσουμε τα δεδομένα σε ομοιογενείς κατηγορίες.</a:t>
              </a:r>
              <a:endParaRPr sz="1500" b="0"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Arial"/>
              </a:endParaRPr>
            </a:p>
          </p:txBody>
        </p:sp>
      </p:grpSp>
      <p:sp>
        <p:nvSpPr>
          <p:cNvPr id="969" name="Google Shape;969;g31643ca4d71_0_5"/>
          <p:cNvSpPr/>
          <p:nvPr/>
        </p:nvSpPr>
        <p:spPr>
          <a:xfrm rot="529945">
            <a:off x="-376814" y="3180195"/>
            <a:ext cx="277045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dirty="0">
                <a:solidFill>
                  <a:schemeClr val="accent4"/>
                </a:solidFill>
                <a:latin typeface="Roboto"/>
                <a:ea typeface="Roboto"/>
                <a:cs typeface="Roboto"/>
                <a:sym typeface="Roboto"/>
              </a:rPr>
              <a:t>g</a:t>
            </a:r>
            <a:r>
              <a:rPr lang="en-US" sz="2400" b="1" i="0" u="none" strike="noStrike" cap="none" dirty="0">
                <a:solidFill>
                  <a:schemeClr val="accent4"/>
                </a:solidFill>
                <a:latin typeface="Roboto"/>
                <a:ea typeface="Roboto"/>
                <a:cs typeface="Roboto"/>
                <a:sym typeface="Roboto"/>
              </a:rPr>
              <a:t>ame-based</a:t>
            </a:r>
            <a:endParaRPr sz="2400" b="1" i="0" u="none" strike="noStrike" cap="none" dirty="0">
              <a:solidFill>
                <a:schemeClr val="accent4"/>
              </a:solidFill>
              <a:latin typeface="Roboto"/>
              <a:ea typeface="Roboto"/>
              <a:cs typeface="Roboto"/>
              <a:sym typeface="Roboto"/>
            </a:endParaRPr>
          </a:p>
        </p:txBody>
      </p:sp>
      <p:sp>
        <p:nvSpPr>
          <p:cNvPr id="971" name="Google Shape;971;g31643ca4d71_0_5"/>
          <p:cNvSpPr/>
          <p:nvPr/>
        </p:nvSpPr>
        <p:spPr>
          <a:xfrm rot="1099885">
            <a:off x="374026" y="5401840"/>
            <a:ext cx="147737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800" b="1" i="0" u="none" strike="noStrike" cap="none" dirty="0" err="1">
                <a:solidFill>
                  <a:srgbClr val="EDEFF4"/>
                </a:solidFill>
                <a:latin typeface="Roboto"/>
                <a:ea typeface="Roboto"/>
                <a:cs typeface="Roboto"/>
                <a:sym typeface="Roboto"/>
              </a:rPr>
              <a:t>gamif</a:t>
            </a:r>
            <a:r>
              <a:rPr lang="en-US" sz="5400" b="1" i="0" u="none" strike="noStrike" cap="none" dirty="0">
                <a:solidFill>
                  <a:srgbClr val="EDEFF4"/>
                </a:solidFill>
                <a:latin typeface="Times New Roman"/>
                <a:ea typeface="Times New Roman"/>
                <a:cs typeface="Times New Roman"/>
                <a:sym typeface="Times New Roman"/>
              </a:rPr>
              <a:t>*</a:t>
            </a:r>
            <a:endParaRPr sz="5400" b="1" i="0" u="none" strike="noStrike" cap="none" dirty="0">
              <a:solidFill>
                <a:srgbClr val="EDEFF4"/>
              </a:solidFill>
              <a:latin typeface="Arial"/>
              <a:ea typeface="Arial"/>
              <a:cs typeface="Arial"/>
              <a:sym typeface="Arial"/>
            </a:endParaRPr>
          </a:p>
        </p:txBody>
      </p:sp>
      <p:sp>
        <p:nvSpPr>
          <p:cNvPr id="3" name="Ορθογώνιο 2">
            <a:extLst>
              <a:ext uri="{FF2B5EF4-FFF2-40B4-BE49-F238E27FC236}">
                <a16:creationId xmlns:a16="http://schemas.microsoft.com/office/drawing/2014/main" id="{060AD2E9-6E72-9076-BD57-912076BD4EAE}"/>
              </a:ext>
            </a:extLst>
          </p:cNvPr>
          <p:cNvSpPr/>
          <p:nvPr/>
        </p:nvSpPr>
        <p:spPr>
          <a:xfrm rot="20372589">
            <a:off x="-352592" y="1729355"/>
            <a:ext cx="2722430" cy="738664"/>
          </a:xfrm>
          <a:prstGeom prst="rect">
            <a:avLst/>
          </a:prstGeom>
          <a:noFill/>
        </p:spPr>
        <p:txBody>
          <a:bodyPr wrap="square" lIns="91440" tIns="45720" rIns="91440" bIns="45720">
            <a:spAutoFit/>
          </a:bodyPr>
          <a:lstStyle/>
          <a:p>
            <a:pPr algn="ctr"/>
            <a:r>
              <a:rPr lang="en-US" sz="4200" b="0" i="0" u="none" strike="noStrike"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a:ea typeface="Roboto"/>
                <a:cs typeface="Roboto"/>
                <a:sym typeface="Roboto"/>
              </a:rPr>
              <a:t>game*</a:t>
            </a:r>
            <a:endParaRPr lang="el-GR" sz="4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grpSp>
        <p:nvGrpSpPr>
          <p:cNvPr id="10" name="Google Shape;975;p32">
            <a:extLst>
              <a:ext uri="{FF2B5EF4-FFF2-40B4-BE49-F238E27FC236}">
                <a16:creationId xmlns:a16="http://schemas.microsoft.com/office/drawing/2014/main" id="{2A001A08-67FF-82FD-45AF-972CC74F63E1}"/>
              </a:ext>
            </a:extLst>
          </p:cNvPr>
          <p:cNvGrpSpPr/>
          <p:nvPr/>
        </p:nvGrpSpPr>
        <p:grpSpPr>
          <a:xfrm rot="903513">
            <a:off x="10614501" y="4404309"/>
            <a:ext cx="1149219" cy="1207046"/>
            <a:chOff x="410325" y="170950"/>
            <a:chExt cx="819850" cy="819850"/>
          </a:xfrm>
        </p:grpSpPr>
        <p:sp>
          <p:nvSpPr>
            <p:cNvPr id="11" name="Google Shape;976;p32">
              <a:extLst>
                <a:ext uri="{FF2B5EF4-FFF2-40B4-BE49-F238E27FC236}">
                  <a16:creationId xmlns:a16="http://schemas.microsoft.com/office/drawing/2014/main" id="{AEA79786-CB09-A782-1F2F-3D236D110CE5}"/>
                </a:ext>
              </a:extLst>
            </p:cNvPr>
            <p:cNvSpPr/>
            <p:nvPr/>
          </p:nvSpPr>
          <p:spPr>
            <a:xfrm>
              <a:off x="643175" y="170950"/>
              <a:ext cx="587000" cy="468050"/>
            </a:xfrm>
            <a:custGeom>
              <a:avLst/>
              <a:gdLst/>
              <a:ahLst/>
              <a:cxnLst/>
              <a:rect l="l" t="t" r="r" b="b"/>
              <a:pathLst>
                <a:path w="23480" h="18722" extrusionOk="0">
                  <a:moveTo>
                    <a:pt x="7080" y="0"/>
                  </a:moveTo>
                  <a:lnTo>
                    <a:pt x="7080" y="5447"/>
                  </a:lnTo>
                  <a:lnTo>
                    <a:pt x="2594" y="5447"/>
                  </a:lnTo>
                  <a:cubicBezTo>
                    <a:pt x="1163" y="5447"/>
                    <a:pt x="0" y="6609"/>
                    <a:pt x="0" y="8043"/>
                  </a:cubicBezTo>
                  <a:cubicBezTo>
                    <a:pt x="0" y="9474"/>
                    <a:pt x="1163" y="10637"/>
                    <a:pt x="2594" y="10637"/>
                  </a:cubicBezTo>
                  <a:lnTo>
                    <a:pt x="7080" y="10637"/>
                  </a:lnTo>
                  <a:lnTo>
                    <a:pt x="7080" y="16397"/>
                  </a:lnTo>
                  <a:lnTo>
                    <a:pt x="12843" y="18721"/>
                  </a:lnTo>
                  <a:lnTo>
                    <a:pt x="18033" y="18721"/>
                  </a:lnTo>
                  <a:lnTo>
                    <a:pt x="23479" y="16397"/>
                  </a:lnTo>
                  <a:lnTo>
                    <a:pt x="23479" y="4047"/>
                  </a:lnTo>
                  <a:cubicBezTo>
                    <a:pt x="23479" y="1813"/>
                    <a:pt x="21667" y="0"/>
                    <a:pt x="19429" y="0"/>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77;p32">
              <a:extLst>
                <a:ext uri="{FF2B5EF4-FFF2-40B4-BE49-F238E27FC236}">
                  <a16:creationId xmlns:a16="http://schemas.microsoft.com/office/drawing/2014/main" id="{7047B1EC-B5C4-2076-0B10-F0D4131B029D}"/>
                </a:ext>
              </a:extLst>
            </p:cNvPr>
            <p:cNvSpPr/>
            <p:nvPr/>
          </p:nvSpPr>
          <p:spPr>
            <a:xfrm>
              <a:off x="643175" y="307100"/>
              <a:ext cx="95675" cy="129775"/>
            </a:xfrm>
            <a:custGeom>
              <a:avLst/>
              <a:gdLst/>
              <a:ahLst/>
              <a:cxnLst/>
              <a:rect l="l" t="t" r="r" b="b"/>
              <a:pathLst>
                <a:path w="3827" h="5191" extrusionOk="0">
                  <a:moveTo>
                    <a:pt x="2594" y="1"/>
                  </a:moveTo>
                  <a:cubicBezTo>
                    <a:pt x="1163" y="1"/>
                    <a:pt x="0" y="1163"/>
                    <a:pt x="0" y="2597"/>
                  </a:cubicBezTo>
                  <a:cubicBezTo>
                    <a:pt x="0" y="4028"/>
                    <a:pt x="1163" y="5191"/>
                    <a:pt x="2594" y="5191"/>
                  </a:cubicBezTo>
                  <a:lnTo>
                    <a:pt x="3827" y="5191"/>
                  </a:lnTo>
                  <a:cubicBezTo>
                    <a:pt x="2392" y="5191"/>
                    <a:pt x="1233" y="4028"/>
                    <a:pt x="1233" y="2597"/>
                  </a:cubicBezTo>
                  <a:cubicBezTo>
                    <a:pt x="1233" y="1163"/>
                    <a:pt x="2392" y="1"/>
                    <a:pt x="3827" y="1"/>
                  </a:cubicBez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78;p32">
              <a:extLst>
                <a:ext uri="{FF2B5EF4-FFF2-40B4-BE49-F238E27FC236}">
                  <a16:creationId xmlns:a16="http://schemas.microsoft.com/office/drawing/2014/main" id="{DC3B362A-3A42-979D-C787-08AD62279F7A}"/>
                </a:ext>
              </a:extLst>
            </p:cNvPr>
            <p:cNvSpPr/>
            <p:nvPr/>
          </p:nvSpPr>
          <p:spPr>
            <a:xfrm>
              <a:off x="820225" y="170950"/>
              <a:ext cx="30775" cy="136175"/>
            </a:xfrm>
            <a:custGeom>
              <a:avLst/>
              <a:gdLst/>
              <a:ahLst/>
              <a:cxnLst/>
              <a:rect l="l" t="t" r="r" b="b"/>
              <a:pathLst>
                <a:path w="1231" h="5447" extrusionOk="0">
                  <a:moveTo>
                    <a:pt x="1" y="0"/>
                  </a:moveTo>
                  <a:lnTo>
                    <a:pt x="1" y="5447"/>
                  </a:lnTo>
                  <a:lnTo>
                    <a:pt x="1230" y="5447"/>
                  </a:lnTo>
                  <a:lnTo>
                    <a:pt x="1230" y="0"/>
                  </a:ln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79;p32">
              <a:extLst>
                <a:ext uri="{FF2B5EF4-FFF2-40B4-BE49-F238E27FC236}">
                  <a16:creationId xmlns:a16="http://schemas.microsoft.com/office/drawing/2014/main" id="{D3E01199-47C0-17E2-AC6E-31D035CB84E7}"/>
                </a:ext>
              </a:extLst>
            </p:cNvPr>
            <p:cNvSpPr/>
            <p:nvPr/>
          </p:nvSpPr>
          <p:spPr>
            <a:xfrm>
              <a:off x="820225" y="436850"/>
              <a:ext cx="174775" cy="202075"/>
            </a:xfrm>
            <a:custGeom>
              <a:avLst/>
              <a:gdLst/>
              <a:ahLst/>
              <a:cxnLst/>
              <a:rect l="l" t="t" r="r" b="b"/>
              <a:pathLst>
                <a:path w="6991" h="8083" extrusionOk="0">
                  <a:moveTo>
                    <a:pt x="1" y="1"/>
                  </a:moveTo>
                  <a:lnTo>
                    <a:pt x="1" y="5761"/>
                  </a:lnTo>
                  <a:lnTo>
                    <a:pt x="5761" y="8082"/>
                  </a:lnTo>
                  <a:lnTo>
                    <a:pt x="6990" y="8082"/>
                  </a:lnTo>
                  <a:lnTo>
                    <a:pt x="1230" y="5761"/>
                  </a:lnTo>
                  <a:lnTo>
                    <a:pt x="1230" y="1"/>
                  </a:lnTo>
                  <a:close/>
                </a:path>
              </a:pathLst>
            </a:custGeom>
            <a:solidFill>
              <a:schemeClr val="l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0;p32">
              <a:extLst>
                <a:ext uri="{FF2B5EF4-FFF2-40B4-BE49-F238E27FC236}">
                  <a16:creationId xmlns:a16="http://schemas.microsoft.com/office/drawing/2014/main" id="{BDAABEDE-37F0-B996-688C-E370515BC1EA}"/>
                </a:ext>
              </a:extLst>
            </p:cNvPr>
            <p:cNvSpPr/>
            <p:nvPr/>
          </p:nvSpPr>
          <p:spPr>
            <a:xfrm>
              <a:off x="410325" y="580850"/>
              <a:ext cx="672875" cy="409950"/>
            </a:xfrm>
            <a:custGeom>
              <a:avLst/>
              <a:gdLst/>
              <a:ahLst/>
              <a:cxnLst/>
              <a:rect l="l" t="t" r="r" b="b"/>
              <a:pathLst>
                <a:path w="26915" h="16398" extrusionOk="0">
                  <a:moveTo>
                    <a:pt x="0" y="1"/>
                  </a:moveTo>
                  <a:lnTo>
                    <a:pt x="0" y="12350"/>
                  </a:lnTo>
                  <a:cubicBezTo>
                    <a:pt x="0" y="14585"/>
                    <a:pt x="1813" y="16397"/>
                    <a:pt x="4047" y="16397"/>
                  </a:cubicBezTo>
                  <a:lnTo>
                    <a:pt x="16397" y="16397"/>
                  </a:lnTo>
                  <a:cubicBezTo>
                    <a:pt x="16397" y="16397"/>
                    <a:pt x="26915" y="9789"/>
                    <a:pt x="26915" y="8358"/>
                  </a:cubicBezTo>
                  <a:cubicBezTo>
                    <a:pt x="26915" y="6923"/>
                    <a:pt x="16397" y="1"/>
                    <a:pt x="16394" y="1"/>
                  </a:cubicBezTo>
                  <a:lnTo>
                    <a:pt x="10634" y="1"/>
                  </a:lnTo>
                  <a:lnTo>
                    <a:pt x="10634" y="4490"/>
                  </a:lnTo>
                  <a:cubicBezTo>
                    <a:pt x="10634" y="5921"/>
                    <a:pt x="9471" y="7083"/>
                    <a:pt x="8040" y="7083"/>
                  </a:cubicBezTo>
                  <a:cubicBezTo>
                    <a:pt x="6606" y="7083"/>
                    <a:pt x="5443" y="5921"/>
                    <a:pt x="5443" y="4490"/>
                  </a:cubicBezTo>
                  <a:lnTo>
                    <a:pt x="5443" y="1"/>
                  </a:ln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81;p32">
              <a:extLst>
                <a:ext uri="{FF2B5EF4-FFF2-40B4-BE49-F238E27FC236}">
                  <a16:creationId xmlns:a16="http://schemas.microsoft.com/office/drawing/2014/main" id="{9C575B0E-F377-0EAB-3A27-F84E1DD2864D}"/>
                </a:ext>
              </a:extLst>
            </p:cNvPr>
            <p:cNvSpPr/>
            <p:nvPr/>
          </p:nvSpPr>
          <p:spPr>
            <a:xfrm>
              <a:off x="410325" y="580850"/>
              <a:ext cx="136350" cy="409950"/>
            </a:xfrm>
            <a:custGeom>
              <a:avLst/>
              <a:gdLst/>
              <a:ahLst/>
              <a:cxnLst/>
              <a:rect l="l" t="t" r="r" b="b"/>
              <a:pathLst>
                <a:path w="5454" h="16398" extrusionOk="0">
                  <a:moveTo>
                    <a:pt x="0" y="1"/>
                  </a:moveTo>
                  <a:lnTo>
                    <a:pt x="0" y="12350"/>
                  </a:lnTo>
                  <a:cubicBezTo>
                    <a:pt x="0" y="14585"/>
                    <a:pt x="1813" y="16397"/>
                    <a:pt x="4047" y="16397"/>
                  </a:cubicBezTo>
                  <a:lnTo>
                    <a:pt x="5453" y="16397"/>
                  </a:lnTo>
                  <a:cubicBezTo>
                    <a:pt x="3218" y="16397"/>
                    <a:pt x="1406" y="14585"/>
                    <a:pt x="1406" y="12350"/>
                  </a:cubicBezTo>
                  <a:lnTo>
                    <a:pt x="1406" y="1"/>
                  </a:lnTo>
                  <a:close/>
                </a:path>
              </a:pathLst>
            </a:custGeom>
            <a:solidFill>
              <a:schemeClr val="accen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82;p32">
              <a:extLst>
                <a:ext uri="{FF2B5EF4-FFF2-40B4-BE49-F238E27FC236}">
                  <a16:creationId xmlns:a16="http://schemas.microsoft.com/office/drawing/2014/main" id="{CB121C17-04D4-5923-E8DE-F9921994B5A8}"/>
                </a:ext>
              </a:extLst>
            </p:cNvPr>
            <p:cNvSpPr/>
            <p:nvPr/>
          </p:nvSpPr>
          <p:spPr>
            <a:xfrm>
              <a:off x="820225" y="403800"/>
              <a:ext cx="409950" cy="587000"/>
            </a:xfrm>
            <a:custGeom>
              <a:avLst/>
              <a:gdLst/>
              <a:ahLst/>
              <a:cxnLst/>
              <a:rect l="l" t="t" r="r" b="b"/>
              <a:pathLst>
                <a:path w="16398" h="23480" extrusionOk="0">
                  <a:moveTo>
                    <a:pt x="8354" y="0"/>
                  </a:moveTo>
                  <a:cubicBezTo>
                    <a:pt x="6923" y="0"/>
                    <a:pt x="5761" y="1163"/>
                    <a:pt x="5761" y="2597"/>
                  </a:cubicBezTo>
                  <a:lnTo>
                    <a:pt x="5761" y="7083"/>
                  </a:lnTo>
                  <a:lnTo>
                    <a:pt x="1" y="7083"/>
                  </a:lnTo>
                  <a:lnTo>
                    <a:pt x="1" y="12846"/>
                  </a:lnTo>
                  <a:lnTo>
                    <a:pt x="4487" y="12846"/>
                  </a:lnTo>
                  <a:cubicBezTo>
                    <a:pt x="5918" y="12846"/>
                    <a:pt x="7080" y="14005"/>
                    <a:pt x="7080" y="15440"/>
                  </a:cubicBezTo>
                  <a:cubicBezTo>
                    <a:pt x="7080" y="16871"/>
                    <a:pt x="5918" y="18033"/>
                    <a:pt x="4487" y="18033"/>
                  </a:cubicBezTo>
                  <a:lnTo>
                    <a:pt x="1" y="18033"/>
                  </a:lnTo>
                  <a:lnTo>
                    <a:pt x="1" y="23479"/>
                  </a:lnTo>
                  <a:lnTo>
                    <a:pt x="12347" y="23479"/>
                  </a:lnTo>
                  <a:cubicBezTo>
                    <a:pt x="14582" y="23479"/>
                    <a:pt x="16397" y="21667"/>
                    <a:pt x="16397" y="19432"/>
                  </a:cubicBezTo>
                  <a:lnTo>
                    <a:pt x="16397" y="7083"/>
                  </a:lnTo>
                  <a:lnTo>
                    <a:pt x="10951" y="7083"/>
                  </a:lnTo>
                  <a:lnTo>
                    <a:pt x="10951" y="2597"/>
                  </a:lnTo>
                  <a:cubicBezTo>
                    <a:pt x="10951" y="1163"/>
                    <a:pt x="9789" y="0"/>
                    <a:pt x="8354" y="0"/>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83;p32">
              <a:extLst>
                <a:ext uri="{FF2B5EF4-FFF2-40B4-BE49-F238E27FC236}">
                  <a16:creationId xmlns:a16="http://schemas.microsoft.com/office/drawing/2014/main" id="{0B256BA6-A2AC-E304-734F-35626B885DAC}"/>
                </a:ext>
              </a:extLst>
            </p:cNvPr>
            <p:cNvSpPr/>
            <p:nvPr/>
          </p:nvSpPr>
          <p:spPr>
            <a:xfrm>
              <a:off x="964225" y="403800"/>
              <a:ext cx="80250" cy="177075"/>
            </a:xfrm>
            <a:custGeom>
              <a:avLst/>
              <a:gdLst/>
              <a:ahLst/>
              <a:cxnLst/>
              <a:rect l="l" t="t" r="r" b="b"/>
              <a:pathLst>
                <a:path w="3210" h="7083" extrusionOk="0">
                  <a:moveTo>
                    <a:pt x="2594" y="0"/>
                  </a:moveTo>
                  <a:cubicBezTo>
                    <a:pt x="1163" y="0"/>
                    <a:pt x="1" y="1163"/>
                    <a:pt x="1" y="2597"/>
                  </a:cubicBezTo>
                  <a:lnTo>
                    <a:pt x="1" y="7083"/>
                  </a:lnTo>
                  <a:lnTo>
                    <a:pt x="1227" y="7083"/>
                  </a:lnTo>
                  <a:lnTo>
                    <a:pt x="1227" y="2597"/>
                  </a:lnTo>
                  <a:cubicBezTo>
                    <a:pt x="1227" y="1374"/>
                    <a:pt x="2073" y="353"/>
                    <a:pt x="3209" y="74"/>
                  </a:cubicBezTo>
                  <a:cubicBezTo>
                    <a:pt x="3011" y="29"/>
                    <a:pt x="2806" y="0"/>
                    <a:pt x="2594" y="0"/>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84;p32">
              <a:extLst>
                <a:ext uri="{FF2B5EF4-FFF2-40B4-BE49-F238E27FC236}">
                  <a16:creationId xmlns:a16="http://schemas.microsoft.com/office/drawing/2014/main" id="{1E27414D-FB95-DEB1-DBF0-EC9503F1AA7A}"/>
                </a:ext>
              </a:extLst>
            </p:cNvPr>
            <p:cNvSpPr/>
            <p:nvPr/>
          </p:nvSpPr>
          <p:spPr>
            <a:xfrm>
              <a:off x="932375" y="724950"/>
              <a:ext cx="95525" cy="129700"/>
            </a:xfrm>
            <a:custGeom>
              <a:avLst/>
              <a:gdLst/>
              <a:ahLst/>
              <a:cxnLst/>
              <a:rect l="l" t="t" r="r" b="b"/>
              <a:pathLst>
                <a:path w="3821" h="5188" extrusionOk="0">
                  <a:moveTo>
                    <a:pt x="1" y="0"/>
                  </a:moveTo>
                  <a:cubicBezTo>
                    <a:pt x="1432" y="0"/>
                    <a:pt x="2594" y="1159"/>
                    <a:pt x="2594" y="2594"/>
                  </a:cubicBezTo>
                  <a:cubicBezTo>
                    <a:pt x="2594" y="4025"/>
                    <a:pt x="1432" y="5187"/>
                    <a:pt x="1" y="5187"/>
                  </a:cubicBezTo>
                  <a:lnTo>
                    <a:pt x="1227" y="5187"/>
                  </a:lnTo>
                  <a:cubicBezTo>
                    <a:pt x="2658" y="5187"/>
                    <a:pt x="3820" y="4025"/>
                    <a:pt x="3820" y="2594"/>
                  </a:cubicBezTo>
                  <a:cubicBezTo>
                    <a:pt x="3820" y="1159"/>
                    <a:pt x="2658" y="0"/>
                    <a:pt x="1227" y="0"/>
                  </a:cubicBez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85;p32">
              <a:extLst>
                <a:ext uri="{FF2B5EF4-FFF2-40B4-BE49-F238E27FC236}">
                  <a16:creationId xmlns:a16="http://schemas.microsoft.com/office/drawing/2014/main" id="{11F5FBE3-4B2A-1D70-B5C7-16FC0A772792}"/>
                </a:ext>
              </a:extLst>
            </p:cNvPr>
            <p:cNvSpPr/>
            <p:nvPr/>
          </p:nvSpPr>
          <p:spPr>
            <a:xfrm>
              <a:off x="820225" y="580850"/>
              <a:ext cx="30600" cy="144025"/>
            </a:xfrm>
            <a:custGeom>
              <a:avLst/>
              <a:gdLst/>
              <a:ahLst/>
              <a:cxnLst/>
              <a:rect l="l" t="t" r="r" b="b"/>
              <a:pathLst>
                <a:path w="1224" h="5761" extrusionOk="0">
                  <a:moveTo>
                    <a:pt x="1" y="1"/>
                  </a:moveTo>
                  <a:lnTo>
                    <a:pt x="1" y="5761"/>
                  </a:lnTo>
                  <a:lnTo>
                    <a:pt x="1224" y="5761"/>
                  </a:lnTo>
                  <a:lnTo>
                    <a:pt x="1224" y="1"/>
                  </a:ln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86;p32">
              <a:extLst>
                <a:ext uri="{FF2B5EF4-FFF2-40B4-BE49-F238E27FC236}">
                  <a16:creationId xmlns:a16="http://schemas.microsoft.com/office/drawing/2014/main" id="{B9728E6B-1754-74CF-7FA6-8555AAD3BE91}"/>
                </a:ext>
              </a:extLst>
            </p:cNvPr>
            <p:cNvSpPr/>
            <p:nvPr/>
          </p:nvSpPr>
          <p:spPr>
            <a:xfrm>
              <a:off x="820225" y="854625"/>
              <a:ext cx="30600" cy="136175"/>
            </a:xfrm>
            <a:custGeom>
              <a:avLst/>
              <a:gdLst/>
              <a:ahLst/>
              <a:cxnLst/>
              <a:rect l="l" t="t" r="r" b="b"/>
              <a:pathLst>
                <a:path w="1224" h="5447" extrusionOk="0">
                  <a:moveTo>
                    <a:pt x="1" y="0"/>
                  </a:moveTo>
                  <a:lnTo>
                    <a:pt x="1" y="5446"/>
                  </a:lnTo>
                  <a:lnTo>
                    <a:pt x="1224" y="5446"/>
                  </a:lnTo>
                  <a:lnTo>
                    <a:pt x="1224" y="0"/>
                  </a:lnTo>
                  <a:close/>
                </a:path>
              </a:pathLst>
            </a:custGeom>
            <a:solidFill>
              <a:schemeClr val="dk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 name="Google Shape;4416;p60">
            <a:extLst>
              <a:ext uri="{FF2B5EF4-FFF2-40B4-BE49-F238E27FC236}">
                <a16:creationId xmlns:a16="http://schemas.microsoft.com/office/drawing/2014/main" id="{485B2563-1737-CC1A-2FE8-65556DF3EBAA}"/>
              </a:ext>
            </a:extLst>
          </p:cNvPr>
          <p:cNvSpPr/>
          <p:nvPr/>
        </p:nvSpPr>
        <p:spPr>
          <a:xfrm rot="-7015756">
            <a:off x="10394840" y="3428842"/>
            <a:ext cx="803187" cy="561157"/>
          </a:xfrm>
          <a:custGeom>
            <a:avLst/>
            <a:gdLst/>
            <a:ahLst/>
            <a:cxnLst/>
            <a:rect l="l" t="t" r="r" b="b"/>
            <a:pathLst>
              <a:path w="23419" h="16362" extrusionOk="0">
                <a:moveTo>
                  <a:pt x="1128" y="0"/>
                </a:moveTo>
                <a:cubicBezTo>
                  <a:pt x="507" y="0"/>
                  <a:pt x="1" y="506"/>
                  <a:pt x="1" y="1127"/>
                </a:cubicBezTo>
                <a:lnTo>
                  <a:pt x="1" y="15235"/>
                </a:lnTo>
                <a:cubicBezTo>
                  <a:pt x="1" y="15856"/>
                  <a:pt x="507" y="16362"/>
                  <a:pt x="1128" y="16362"/>
                </a:cubicBezTo>
                <a:lnTo>
                  <a:pt x="6225" y="16362"/>
                </a:lnTo>
                <a:cubicBezTo>
                  <a:pt x="6526" y="16362"/>
                  <a:pt x="6773" y="16118"/>
                  <a:pt x="6773" y="15814"/>
                </a:cubicBezTo>
                <a:lnTo>
                  <a:pt x="6773" y="14514"/>
                </a:lnTo>
                <a:cubicBezTo>
                  <a:pt x="6773" y="14341"/>
                  <a:pt x="6686" y="14188"/>
                  <a:pt x="6555" y="14076"/>
                </a:cubicBezTo>
                <a:cubicBezTo>
                  <a:pt x="5998" y="13611"/>
                  <a:pt x="5642" y="12913"/>
                  <a:pt x="5642" y="12129"/>
                </a:cubicBezTo>
                <a:cubicBezTo>
                  <a:pt x="5642" y="10729"/>
                  <a:pt x="6779" y="9590"/>
                  <a:pt x="8182" y="9590"/>
                </a:cubicBezTo>
                <a:cubicBezTo>
                  <a:pt x="8361" y="9590"/>
                  <a:pt x="8544" y="9609"/>
                  <a:pt x="8729" y="9647"/>
                </a:cubicBezTo>
                <a:cubicBezTo>
                  <a:pt x="9728" y="9856"/>
                  <a:pt x="10519" y="10688"/>
                  <a:pt x="10685" y="11697"/>
                </a:cubicBezTo>
                <a:cubicBezTo>
                  <a:pt x="10842" y="12651"/>
                  <a:pt x="10468" y="13528"/>
                  <a:pt x="9811" y="14076"/>
                </a:cubicBezTo>
                <a:cubicBezTo>
                  <a:pt x="9680" y="14188"/>
                  <a:pt x="9593" y="14341"/>
                  <a:pt x="9593" y="14514"/>
                </a:cubicBezTo>
                <a:lnTo>
                  <a:pt x="9593" y="15814"/>
                </a:lnTo>
                <a:cubicBezTo>
                  <a:pt x="9593" y="16118"/>
                  <a:pt x="9840" y="16362"/>
                  <a:pt x="10141" y="16362"/>
                </a:cubicBezTo>
                <a:lnTo>
                  <a:pt x="16365" y="16362"/>
                </a:lnTo>
                <a:lnTo>
                  <a:pt x="16362" y="10141"/>
                </a:lnTo>
                <a:cubicBezTo>
                  <a:pt x="16362" y="9836"/>
                  <a:pt x="16609" y="9593"/>
                  <a:pt x="16910" y="9593"/>
                </a:cubicBezTo>
                <a:lnTo>
                  <a:pt x="18213" y="9593"/>
                </a:lnTo>
                <a:cubicBezTo>
                  <a:pt x="18382" y="9593"/>
                  <a:pt x="18539" y="9679"/>
                  <a:pt x="18648" y="9811"/>
                </a:cubicBezTo>
                <a:cubicBezTo>
                  <a:pt x="19115" y="10367"/>
                  <a:pt x="19813" y="10720"/>
                  <a:pt x="20597" y="10720"/>
                </a:cubicBezTo>
                <a:cubicBezTo>
                  <a:pt x="20739" y="10720"/>
                  <a:pt x="20884" y="10709"/>
                  <a:pt x="21030" y="10685"/>
                </a:cubicBezTo>
                <a:cubicBezTo>
                  <a:pt x="22036" y="10518"/>
                  <a:pt x="22868" y="9727"/>
                  <a:pt x="23076" y="8729"/>
                </a:cubicBezTo>
                <a:cubicBezTo>
                  <a:pt x="23419" y="7086"/>
                  <a:pt x="22177" y="5642"/>
                  <a:pt x="20595" y="5642"/>
                </a:cubicBezTo>
                <a:cubicBezTo>
                  <a:pt x="19814" y="5642"/>
                  <a:pt x="19113" y="5997"/>
                  <a:pt x="18648" y="6551"/>
                </a:cubicBezTo>
                <a:cubicBezTo>
                  <a:pt x="18539" y="6683"/>
                  <a:pt x="18382" y="6769"/>
                  <a:pt x="18213" y="6769"/>
                </a:cubicBezTo>
                <a:lnTo>
                  <a:pt x="16910" y="6769"/>
                </a:lnTo>
                <a:cubicBezTo>
                  <a:pt x="16609" y="6769"/>
                  <a:pt x="16362" y="6526"/>
                  <a:pt x="16362" y="6225"/>
                </a:cubicBezTo>
                <a:lnTo>
                  <a:pt x="16362" y="1127"/>
                </a:lnTo>
                <a:cubicBezTo>
                  <a:pt x="16362" y="506"/>
                  <a:pt x="15856" y="0"/>
                  <a:pt x="15235" y="0"/>
                </a:cubicBezTo>
                <a:close/>
              </a:path>
            </a:pathLst>
          </a:custGeom>
          <a:solidFill>
            <a:schemeClr val="accent4"/>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GR" b="0">
                <a:effectLst/>
              </a:rPr>
              <a:t> </a:t>
            </a:r>
            <a:endParaRPr dirty="0"/>
          </a:p>
        </p:txBody>
      </p:sp>
      <p:sp>
        <p:nvSpPr>
          <p:cNvPr id="25" name="Google Shape;2748;p50">
            <a:extLst>
              <a:ext uri="{FF2B5EF4-FFF2-40B4-BE49-F238E27FC236}">
                <a16:creationId xmlns:a16="http://schemas.microsoft.com/office/drawing/2014/main" id="{18D2716B-F9ED-9C30-2B22-5373FAF1E5A5}"/>
              </a:ext>
            </a:extLst>
          </p:cNvPr>
          <p:cNvSpPr/>
          <p:nvPr/>
        </p:nvSpPr>
        <p:spPr>
          <a:xfrm rot="2376567" flipH="1">
            <a:off x="11115982" y="2710543"/>
            <a:ext cx="585469" cy="409046"/>
          </a:xfrm>
          <a:custGeom>
            <a:avLst/>
            <a:gdLst/>
            <a:ahLst/>
            <a:cxnLst/>
            <a:rect l="l" t="t" r="r" b="b"/>
            <a:pathLst>
              <a:path w="23419" h="16362" extrusionOk="0">
                <a:moveTo>
                  <a:pt x="1128" y="0"/>
                </a:moveTo>
                <a:cubicBezTo>
                  <a:pt x="507" y="0"/>
                  <a:pt x="1" y="506"/>
                  <a:pt x="1" y="1127"/>
                </a:cubicBezTo>
                <a:lnTo>
                  <a:pt x="1" y="15235"/>
                </a:lnTo>
                <a:cubicBezTo>
                  <a:pt x="1" y="15856"/>
                  <a:pt x="507" y="16362"/>
                  <a:pt x="1128" y="16362"/>
                </a:cubicBezTo>
                <a:lnTo>
                  <a:pt x="6225" y="16362"/>
                </a:lnTo>
                <a:cubicBezTo>
                  <a:pt x="6526" y="16362"/>
                  <a:pt x="6773" y="16118"/>
                  <a:pt x="6773" y="15814"/>
                </a:cubicBezTo>
                <a:lnTo>
                  <a:pt x="6773" y="14514"/>
                </a:lnTo>
                <a:cubicBezTo>
                  <a:pt x="6773" y="14341"/>
                  <a:pt x="6686" y="14188"/>
                  <a:pt x="6555" y="14076"/>
                </a:cubicBezTo>
                <a:cubicBezTo>
                  <a:pt x="5998" y="13611"/>
                  <a:pt x="5642" y="12913"/>
                  <a:pt x="5642" y="12129"/>
                </a:cubicBezTo>
                <a:cubicBezTo>
                  <a:pt x="5642" y="10729"/>
                  <a:pt x="6779" y="9590"/>
                  <a:pt x="8182" y="9590"/>
                </a:cubicBezTo>
                <a:cubicBezTo>
                  <a:pt x="8361" y="9590"/>
                  <a:pt x="8544" y="9609"/>
                  <a:pt x="8729" y="9647"/>
                </a:cubicBezTo>
                <a:cubicBezTo>
                  <a:pt x="9728" y="9856"/>
                  <a:pt x="10519" y="10688"/>
                  <a:pt x="10685" y="11697"/>
                </a:cubicBezTo>
                <a:cubicBezTo>
                  <a:pt x="10842" y="12651"/>
                  <a:pt x="10468" y="13528"/>
                  <a:pt x="9811" y="14076"/>
                </a:cubicBezTo>
                <a:cubicBezTo>
                  <a:pt x="9680" y="14188"/>
                  <a:pt x="9593" y="14341"/>
                  <a:pt x="9593" y="14514"/>
                </a:cubicBezTo>
                <a:lnTo>
                  <a:pt x="9593" y="15814"/>
                </a:lnTo>
                <a:cubicBezTo>
                  <a:pt x="9593" y="16118"/>
                  <a:pt x="9840" y="16362"/>
                  <a:pt x="10141" y="16362"/>
                </a:cubicBezTo>
                <a:lnTo>
                  <a:pt x="16365" y="16362"/>
                </a:lnTo>
                <a:lnTo>
                  <a:pt x="16362" y="10141"/>
                </a:lnTo>
                <a:cubicBezTo>
                  <a:pt x="16362" y="9836"/>
                  <a:pt x="16609" y="9593"/>
                  <a:pt x="16910" y="9593"/>
                </a:cubicBezTo>
                <a:lnTo>
                  <a:pt x="18213" y="9593"/>
                </a:lnTo>
                <a:cubicBezTo>
                  <a:pt x="18382" y="9593"/>
                  <a:pt x="18539" y="9679"/>
                  <a:pt x="18648" y="9811"/>
                </a:cubicBezTo>
                <a:cubicBezTo>
                  <a:pt x="19115" y="10367"/>
                  <a:pt x="19813" y="10720"/>
                  <a:pt x="20597" y="10720"/>
                </a:cubicBezTo>
                <a:cubicBezTo>
                  <a:pt x="20739" y="10720"/>
                  <a:pt x="20884" y="10709"/>
                  <a:pt x="21030" y="10685"/>
                </a:cubicBezTo>
                <a:cubicBezTo>
                  <a:pt x="22036" y="10518"/>
                  <a:pt x="22868" y="9727"/>
                  <a:pt x="23076" y="8729"/>
                </a:cubicBezTo>
                <a:cubicBezTo>
                  <a:pt x="23419" y="7086"/>
                  <a:pt x="22177" y="5642"/>
                  <a:pt x="20595" y="5642"/>
                </a:cubicBezTo>
                <a:cubicBezTo>
                  <a:pt x="19814" y="5642"/>
                  <a:pt x="19113" y="5997"/>
                  <a:pt x="18648" y="6551"/>
                </a:cubicBezTo>
                <a:cubicBezTo>
                  <a:pt x="18539" y="6683"/>
                  <a:pt x="18382" y="6769"/>
                  <a:pt x="18213" y="6769"/>
                </a:cubicBezTo>
                <a:lnTo>
                  <a:pt x="16910" y="6769"/>
                </a:lnTo>
                <a:cubicBezTo>
                  <a:pt x="16609" y="6769"/>
                  <a:pt x="16362" y="6526"/>
                  <a:pt x="16362" y="6225"/>
                </a:cubicBezTo>
                <a:lnTo>
                  <a:pt x="16362" y="1127"/>
                </a:lnTo>
                <a:cubicBezTo>
                  <a:pt x="16362" y="506"/>
                  <a:pt x="15856" y="0"/>
                  <a:pt x="15235" y="0"/>
                </a:cubicBezTo>
                <a:close/>
              </a:path>
            </a:pathLst>
          </a:custGeom>
          <a:solidFill>
            <a:schemeClr val="accent5">
              <a:lumMod val="40000"/>
              <a:lumOff val="60000"/>
            </a:scheme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Ορθογώνιο 3">
            <a:extLst>
              <a:ext uri="{FF2B5EF4-FFF2-40B4-BE49-F238E27FC236}">
                <a16:creationId xmlns:a16="http://schemas.microsoft.com/office/drawing/2014/main" id="{E9E52715-AC97-1402-4F04-9ADA57E8378F}"/>
              </a:ext>
            </a:extLst>
          </p:cNvPr>
          <p:cNvSpPr/>
          <p:nvPr/>
        </p:nvSpPr>
        <p:spPr>
          <a:xfrm rot="20897296">
            <a:off x="-31554" y="4342042"/>
            <a:ext cx="2202765" cy="615553"/>
          </a:xfrm>
          <a:prstGeom prst="rect">
            <a:avLst/>
          </a:prstGeom>
          <a:noFill/>
        </p:spPr>
        <p:txBody>
          <a:bodyPr wrap="square" lIns="91440" tIns="45720" rIns="91440" bIns="45720">
            <a:spAutoFit/>
          </a:bodyPr>
          <a:lstStyle/>
          <a:p>
            <a:pPr algn="ctr"/>
            <a:r>
              <a:rPr lang="en-US" sz="34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panose="02000000000000000000" pitchFamily="2" charset="0"/>
                <a:ea typeface="Roboto" panose="02000000000000000000" pitchFamily="2" charset="0"/>
                <a:cs typeface="Roboto" panose="02000000000000000000" pitchFamily="2" charset="0"/>
              </a:rPr>
              <a:t>edugam</a:t>
            </a:r>
            <a:r>
              <a:rPr lang="en-US"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panose="02000000000000000000" pitchFamily="2" charset="0"/>
                <a:ea typeface="Roboto" panose="02000000000000000000" pitchFamily="2" charset="0"/>
                <a:cs typeface="Roboto" panose="02000000000000000000" pitchFamily="2" charset="0"/>
              </a:rPr>
              <a:t>*</a:t>
            </a:r>
            <a:endParaRPr lang="el-GR" sz="3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56">
          <a:extLst>
            <a:ext uri="{FF2B5EF4-FFF2-40B4-BE49-F238E27FC236}">
              <a16:creationId xmlns:a16="http://schemas.microsoft.com/office/drawing/2014/main" id="{70598D14-FAAC-F4E1-85D8-507129BDA561}"/>
            </a:ext>
          </a:extLst>
        </p:cNvPr>
        <p:cNvGrpSpPr/>
        <p:nvPr/>
      </p:nvGrpSpPr>
      <p:grpSpPr>
        <a:xfrm>
          <a:off x="0" y="0"/>
          <a:ext cx="0" cy="0"/>
          <a:chOff x="0" y="0"/>
          <a:chExt cx="0" cy="0"/>
        </a:xfrm>
      </p:grpSpPr>
      <p:sp>
        <p:nvSpPr>
          <p:cNvPr id="957" name="Google Shape;957;g31643ca4d71_0_5">
            <a:extLst>
              <a:ext uri="{FF2B5EF4-FFF2-40B4-BE49-F238E27FC236}">
                <a16:creationId xmlns:a16="http://schemas.microsoft.com/office/drawing/2014/main" id="{62067641-76BC-19F0-711F-4A5F0ECD2F3D}"/>
              </a:ext>
            </a:extLst>
          </p:cNvPr>
          <p:cNvSpPr txBox="1"/>
          <p:nvPr/>
        </p:nvSpPr>
        <p:spPr>
          <a:xfrm>
            <a:off x="978260" y="1376127"/>
            <a:ext cx="10071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sp>
        <p:nvSpPr>
          <p:cNvPr id="958" name="Google Shape;958;g31643ca4d71_0_5">
            <a:extLst>
              <a:ext uri="{FF2B5EF4-FFF2-40B4-BE49-F238E27FC236}">
                <a16:creationId xmlns:a16="http://schemas.microsoft.com/office/drawing/2014/main" id="{E3E72484-EDA2-5D2F-EC18-88FA3088BB2F}"/>
              </a:ext>
            </a:extLst>
          </p:cNvPr>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l-GR" sz="3600" b="1" dirty="0">
                <a:solidFill>
                  <a:srgbClr val="5DD616"/>
                </a:solidFill>
                <a:latin typeface="Roboto"/>
                <a:ea typeface="Roboto"/>
                <a:cs typeface="Roboto"/>
                <a:sym typeface="Roboto"/>
              </a:rPr>
              <a:t>Αντίκτυπος της εργασίας</a:t>
            </a:r>
            <a:endParaRPr sz="3600" b="1" i="0" u="none" strike="noStrike" cap="none" dirty="0">
              <a:solidFill>
                <a:srgbClr val="5DD616"/>
              </a:solidFill>
              <a:latin typeface="Roboto"/>
              <a:ea typeface="Roboto"/>
              <a:cs typeface="Roboto"/>
              <a:sym typeface="Roboto"/>
            </a:endParaRPr>
          </a:p>
        </p:txBody>
      </p:sp>
      <p:sp>
        <p:nvSpPr>
          <p:cNvPr id="1019" name="Google Shape;1019;g31643ca4d71_0_0"/>
          <p:cNvSpPr txBox="1"/>
          <p:nvPr/>
        </p:nvSpPr>
        <p:spPr>
          <a:xfrm>
            <a:off x="412893" y="3737496"/>
            <a:ext cx="11366214" cy="2601516"/>
          </a:xfrm>
          <a:prstGeom prst="rect">
            <a:avLst/>
          </a:prstGeom>
          <a:noFill/>
          <a:ln w="25400">
            <a:solidFill>
              <a:schemeClr val="bg1"/>
            </a:solidFill>
          </a:ln>
        </p:spPr>
        <p:txBody>
          <a:bodyPr spcFirstLastPara="1" wrap="square" lIns="91425" tIns="91425" rIns="91425" bIns="91425" anchor="t" anchorCtr="0">
            <a:spAutoFit/>
          </a:bodyPr>
          <a:lstStyle/>
          <a:p>
            <a:pPr marL="0" marR="38100" lvl="0" indent="0" algn="ctr" rtl="0">
              <a:spcBef>
                <a:spcPts val="0"/>
              </a:spcBef>
              <a:spcAft>
                <a:spcPts val="0"/>
              </a:spcAft>
              <a:buClr>
                <a:srgbClr val="000000"/>
              </a:buClr>
              <a:buSzPts val="2100"/>
              <a:buFont typeface="Arial"/>
              <a:buNone/>
            </a:pPr>
            <a:r>
              <a:rPr lang="el-GR" sz="1500" dirty="0">
                <a:latin typeface="Roboto" panose="02000000000000000000" pitchFamily="2" charset="0"/>
                <a:ea typeface="Roboto" panose="02000000000000000000" pitchFamily="2" charset="0"/>
                <a:cs typeface="Roboto" panose="02000000000000000000" pitchFamily="2" charset="0"/>
              </a:rPr>
              <a:t>Αποτελεί χρήσιμο οδηγό </a:t>
            </a:r>
            <a:r>
              <a:rPr lang="en-US" sz="1500" dirty="0" err="1">
                <a:latin typeface="Roboto" panose="02000000000000000000" pitchFamily="2" charset="0"/>
                <a:ea typeface="Roboto" panose="02000000000000000000" pitchFamily="2" charset="0"/>
                <a:cs typeface="Roboto" panose="02000000000000000000" pitchFamily="2" charset="0"/>
              </a:rPr>
              <a:t>γι</a:t>
            </a:r>
            <a:r>
              <a:rPr lang="en-US" sz="1500" dirty="0">
                <a:latin typeface="Roboto" panose="02000000000000000000" pitchFamily="2" charset="0"/>
                <a:ea typeface="Roboto" panose="02000000000000000000" pitchFamily="2" charset="0"/>
                <a:cs typeface="Roboto" panose="02000000000000000000" pitchFamily="2" charset="0"/>
              </a:rPr>
              <a:t>α όσους επιθυμούν να </a:t>
            </a:r>
            <a:r>
              <a:rPr lang="el-GR" sz="1500" dirty="0">
                <a:latin typeface="Roboto" panose="02000000000000000000" pitchFamily="2" charset="0"/>
                <a:ea typeface="Roboto" panose="02000000000000000000" pitchFamily="2" charset="0"/>
                <a:cs typeface="Roboto" panose="02000000000000000000" pitchFamily="2" charset="0"/>
              </a:rPr>
              <a:t>μεταμορφώσουν τη διοίκηση νοσοκομείων</a:t>
            </a:r>
            <a:r>
              <a:rPr lang="en-US" sz="1500" dirty="0">
                <a:latin typeface="Roboto" panose="02000000000000000000" pitchFamily="2" charset="0"/>
                <a:ea typeface="Roboto" panose="02000000000000000000" pitchFamily="2" charset="0"/>
                <a:cs typeface="Roboto" panose="02000000000000000000" pitchFamily="2" charset="0"/>
              </a:rPr>
              <a:t> σε μια πιο σύγχρονη</a:t>
            </a:r>
            <a:r>
              <a:rPr lang="el-GR" sz="1500" dirty="0">
                <a:latin typeface="Roboto" panose="02000000000000000000" pitchFamily="2" charset="0"/>
                <a:ea typeface="Roboto" panose="02000000000000000000" pitchFamily="2" charset="0"/>
                <a:cs typeface="Roboto" panose="02000000000000000000" pitchFamily="2" charset="0"/>
              </a:rPr>
              <a:t> </a:t>
            </a:r>
            <a:r>
              <a:rPr lang="en-US" sz="1500" dirty="0">
                <a:latin typeface="Roboto" panose="02000000000000000000" pitchFamily="2" charset="0"/>
                <a:ea typeface="Roboto" panose="02000000000000000000" pitchFamily="2" charset="0"/>
                <a:cs typeface="Roboto" panose="02000000000000000000" pitchFamily="2" charset="0"/>
              </a:rPr>
              <a:t>και συναρπαστική εμπειρία μάθησης, καθώς προσφέρει μια παλέτα </a:t>
            </a:r>
            <a:r>
              <a:rPr lang="el-GR" sz="1500" dirty="0">
                <a:latin typeface="Roboto" panose="02000000000000000000" pitchFamily="2" charset="0"/>
                <a:ea typeface="Roboto" panose="02000000000000000000" pitchFamily="2" charset="0"/>
                <a:cs typeface="Roboto" panose="02000000000000000000" pitchFamily="2" charset="0"/>
              </a:rPr>
              <a:t>παιχνιδιών </a:t>
            </a:r>
            <a:r>
              <a:rPr lang="en-US" sz="1500" dirty="0">
                <a:latin typeface="Roboto" panose="02000000000000000000" pitchFamily="2" charset="0"/>
                <a:ea typeface="Roboto" panose="02000000000000000000" pitchFamily="2" charset="0"/>
                <a:cs typeface="Roboto" panose="02000000000000000000" pitchFamily="2" charset="0"/>
              </a:rPr>
              <a:t>π</a:t>
            </a:r>
            <a:r>
              <a:rPr lang="en-US" sz="1500" dirty="0" err="1">
                <a:latin typeface="Roboto" panose="02000000000000000000" pitchFamily="2" charset="0"/>
                <a:ea typeface="Roboto" panose="02000000000000000000" pitchFamily="2" charset="0"/>
                <a:cs typeface="Roboto" panose="02000000000000000000" pitchFamily="2" charset="0"/>
              </a:rPr>
              <a:t>ου</a:t>
            </a:r>
            <a:r>
              <a:rPr lang="en-US" sz="1500" dirty="0">
                <a:latin typeface="Roboto" panose="02000000000000000000" pitchFamily="2" charset="0"/>
                <a:ea typeface="Roboto" panose="02000000000000000000" pitchFamily="2" charset="0"/>
                <a:cs typeface="Roboto" panose="02000000000000000000" pitchFamily="2" charset="0"/>
              </a:rPr>
              <a:t> θα μπορούσαν να </a:t>
            </a:r>
            <a:r>
              <a:rPr lang="el-GR" sz="1500" dirty="0">
                <a:latin typeface="Roboto" panose="02000000000000000000" pitchFamily="2" charset="0"/>
                <a:ea typeface="Roboto" panose="02000000000000000000" pitchFamily="2" charset="0"/>
                <a:cs typeface="Roboto" panose="02000000000000000000" pitchFamily="2" charset="0"/>
              </a:rPr>
              <a:t>εμπνεύσουν</a:t>
            </a:r>
            <a:r>
              <a:rPr lang="en-US" sz="1500" dirty="0">
                <a:latin typeface="Roboto" panose="02000000000000000000" pitchFamily="2" charset="0"/>
                <a:ea typeface="Roboto" panose="02000000000000000000" pitchFamily="2" charset="0"/>
                <a:cs typeface="Roboto" panose="02000000000000000000" pitchFamily="2" charset="0"/>
              </a:rPr>
              <a:t>:</a:t>
            </a: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endParaRPr lang="el-GR" dirty="0">
              <a:latin typeface="Roboto" panose="02000000000000000000" pitchFamily="2" charset="0"/>
              <a:ea typeface="Roboto" panose="02000000000000000000" pitchFamily="2" charset="0"/>
              <a:cs typeface="Roboto" panose="02000000000000000000" pitchFamily="2" charset="0"/>
            </a:endParaRPr>
          </a:p>
          <a:p>
            <a:pPr marR="38100">
              <a:lnSpc>
                <a:spcPct val="128571"/>
              </a:lnSpc>
              <a:buSzPts val="2100"/>
            </a:pPr>
            <a:r>
              <a:rPr lang="el-GR" sz="1450" dirty="0">
                <a:latin typeface="Roboto" panose="02000000000000000000" pitchFamily="2" charset="0"/>
                <a:ea typeface="Roboto" panose="02000000000000000000" pitchFamily="2" charset="0"/>
                <a:cs typeface="Roboto" panose="02000000000000000000" pitchFamily="2" charset="0"/>
              </a:rPr>
              <a:t>να </a:t>
            </a:r>
            <a:r>
              <a:rPr lang="el-GR" sz="1450" dirty="0" err="1">
                <a:latin typeface="Roboto" panose="02000000000000000000" pitchFamily="2" charset="0"/>
                <a:ea typeface="Roboto" panose="02000000000000000000" pitchFamily="2" charset="0"/>
                <a:cs typeface="Roboto" panose="02000000000000000000" pitchFamily="2" charset="0"/>
              </a:rPr>
              <a:t>υιοθέτησουν</a:t>
            </a:r>
            <a:r>
              <a:rPr lang="el-GR" sz="1450" dirty="0">
                <a:latin typeface="Roboto" panose="02000000000000000000" pitchFamily="2" charset="0"/>
                <a:ea typeface="Roboto" panose="02000000000000000000" pitchFamily="2" charset="0"/>
                <a:cs typeface="Roboto" panose="02000000000000000000" pitchFamily="2" charset="0"/>
              </a:rPr>
              <a:t> παιχνίδια σοβαρού </a:t>
            </a:r>
            <a:r>
              <a:rPr lang="el-GR" sz="1450" dirty="0" err="1">
                <a:latin typeface="Roboto" panose="02000000000000000000" pitchFamily="2" charset="0"/>
                <a:ea typeface="Roboto" panose="02000000000000000000" pitchFamily="2" charset="0"/>
                <a:cs typeface="Roboto" panose="02000000000000000000" pitchFamily="2" charset="0"/>
              </a:rPr>
              <a:t>σκοπ</a:t>
            </a:r>
            <a:r>
              <a:rPr lang="en-US" sz="1450" dirty="0">
                <a:latin typeface="Roboto" panose="02000000000000000000" pitchFamily="2" charset="0"/>
                <a:ea typeface="Roboto" panose="02000000000000000000" pitchFamily="2" charset="0"/>
                <a:cs typeface="Roboto" panose="02000000000000000000" pitchFamily="2" charset="0"/>
              </a:rPr>
              <a:t>o</a:t>
            </a:r>
            <a:r>
              <a:rPr lang="el-GR" sz="1450" dirty="0">
                <a:latin typeface="Roboto" panose="02000000000000000000" pitchFamily="2" charset="0"/>
                <a:ea typeface="Roboto" panose="02000000000000000000" pitchFamily="2" charset="0"/>
                <a:cs typeface="Roboto" panose="02000000000000000000" pitchFamily="2" charset="0"/>
              </a:rPr>
              <a:t>ύ</a:t>
            </a:r>
            <a:r>
              <a:rPr lang="en-US" sz="1450" dirty="0">
                <a:latin typeface="Roboto" panose="02000000000000000000" pitchFamily="2" charset="0"/>
                <a:ea typeface="Roboto" panose="02000000000000000000" pitchFamily="2" charset="0"/>
                <a:cs typeface="Roboto" panose="02000000000000000000" pitchFamily="2" charset="0"/>
              </a:rPr>
              <a:t> </a:t>
            </a:r>
            <a:r>
              <a:rPr lang="el-GR" sz="1450" dirty="0">
                <a:latin typeface="Roboto" panose="02000000000000000000" pitchFamily="2" charset="0"/>
                <a:ea typeface="Roboto" panose="02000000000000000000" pitchFamily="2" charset="0"/>
                <a:cs typeface="Roboto" panose="02000000000000000000" pitchFamily="2" charset="0"/>
              </a:rPr>
              <a:t>για </a:t>
            </a:r>
            <a:r>
              <a:rPr lang="en-US" sz="1450" dirty="0" err="1">
                <a:latin typeface="Roboto" panose="02000000000000000000" pitchFamily="2" charset="0"/>
                <a:ea typeface="Roboto" panose="02000000000000000000" pitchFamily="2" charset="0"/>
                <a:cs typeface="Roboto" panose="02000000000000000000" pitchFamily="2" charset="0"/>
              </a:rPr>
              <a:t>τη</a:t>
            </a:r>
            <a:r>
              <a:rPr lang="el-GR" sz="1450" dirty="0">
                <a:latin typeface="Roboto" panose="02000000000000000000" pitchFamily="2" charset="0"/>
                <a:ea typeface="Roboto" panose="02000000000000000000" pitchFamily="2" charset="0"/>
                <a:cs typeface="Roboto" panose="02000000000000000000" pitchFamily="2" charset="0"/>
              </a:rPr>
              <a:t>ν ανάπτυξη </a:t>
            </a:r>
            <a:r>
              <a:rPr lang="en-US" sz="1450" dirty="0">
                <a:latin typeface="Roboto" panose="02000000000000000000" pitchFamily="2" charset="0"/>
                <a:ea typeface="Roboto" panose="02000000000000000000" pitchFamily="2" charset="0"/>
                <a:cs typeface="Roboto" panose="02000000000000000000" pitchFamily="2" charset="0"/>
              </a:rPr>
              <a:t>επ</a:t>
            </a:r>
            <a:r>
              <a:rPr lang="en-US" sz="1450" dirty="0" err="1">
                <a:latin typeface="Roboto" panose="02000000000000000000" pitchFamily="2" charset="0"/>
                <a:ea typeface="Roboto" panose="02000000000000000000" pitchFamily="2" charset="0"/>
                <a:cs typeface="Roboto" panose="02000000000000000000" pitchFamily="2" charset="0"/>
              </a:rPr>
              <a:t>ιτυχημένων</a:t>
            </a:r>
            <a:r>
              <a:rPr lang="el-GR" sz="1450" dirty="0">
                <a:latin typeface="Roboto" panose="02000000000000000000" pitchFamily="2" charset="0"/>
                <a:ea typeface="Roboto" panose="02000000000000000000" pitchFamily="2" charset="0"/>
                <a:cs typeface="Roboto" panose="02000000000000000000" pitchFamily="2" charset="0"/>
              </a:rPr>
              <a:t>/αποτελεσματικών διοικητικών στελεχών νοσοκομείων.</a:t>
            </a:r>
          </a:p>
        </p:txBody>
      </p:sp>
      <p:graphicFrame>
        <p:nvGraphicFramePr>
          <p:cNvPr id="6" name="Διάγραμμα 5">
            <a:extLst>
              <a:ext uri="{FF2B5EF4-FFF2-40B4-BE49-F238E27FC236}">
                <a16:creationId xmlns:a16="http://schemas.microsoft.com/office/drawing/2014/main" id="{AE561952-BEE0-D9D3-EB22-E915C2C7FBCA}"/>
              </a:ext>
            </a:extLst>
          </p:cNvPr>
          <p:cNvGraphicFramePr/>
          <p:nvPr>
            <p:extLst>
              <p:ext uri="{D42A27DB-BD31-4B8C-83A1-F6EECF244321}">
                <p14:modId xmlns:p14="http://schemas.microsoft.com/office/powerpoint/2010/main" val="2965915474"/>
              </p:ext>
            </p:extLst>
          </p:nvPr>
        </p:nvGraphicFramePr>
        <p:xfrm>
          <a:off x="2028479" y="4381877"/>
          <a:ext cx="8135042" cy="1490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Διάγραμμα 2">
            <a:extLst>
              <a:ext uri="{FF2B5EF4-FFF2-40B4-BE49-F238E27FC236}">
                <a16:creationId xmlns:a16="http://schemas.microsoft.com/office/drawing/2014/main" id="{D40C5F76-7D89-8C18-5B0C-88349955AC3F}"/>
              </a:ext>
            </a:extLst>
          </p:cNvPr>
          <p:cNvGraphicFramePr/>
          <p:nvPr>
            <p:extLst>
              <p:ext uri="{D42A27DB-BD31-4B8C-83A1-F6EECF244321}">
                <p14:modId xmlns:p14="http://schemas.microsoft.com/office/powerpoint/2010/main" val="973972770"/>
              </p:ext>
            </p:extLst>
          </p:nvPr>
        </p:nvGraphicFramePr>
        <p:xfrm>
          <a:off x="412893" y="1287740"/>
          <a:ext cx="11366214" cy="212756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70561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g31643ca4d71_0_44"/>
          <p:cNvSpPr txBox="1"/>
          <p:nvPr/>
        </p:nvSpPr>
        <p:spPr>
          <a:xfrm>
            <a:off x="987313" y="1250589"/>
            <a:ext cx="100719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a:solidFill>
                  <a:srgbClr val="000000"/>
                </a:solidFill>
                <a:latin typeface="Arial"/>
                <a:ea typeface="Arial"/>
                <a:cs typeface="Arial"/>
                <a:sym typeface="Arial"/>
              </a:rPr>
            </a:br>
            <a:endParaRPr sz="1800" b="0" i="0" u="none" strike="noStrike" cap="none">
              <a:solidFill>
                <a:srgbClr val="181C32"/>
              </a:solidFill>
              <a:latin typeface="Roboto"/>
              <a:ea typeface="Roboto"/>
              <a:cs typeface="Roboto"/>
              <a:sym typeface="Roboto"/>
            </a:endParaRPr>
          </a:p>
        </p:txBody>
      </p:sp>
      <p:sp>
        <p:nvSpPr>
          <p:cNvPr id="1011" name="Google Shape;1011;g31643ca4d71_0_44"/>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l-GR" sz="3600" b="1" i="0" u="none" strike="noStrike" cap="none" dirty="0">
                <a:solidFill>
                  <a:srgbClr val="5DD616"/>
                </a:solidFill>
                <a:latin typeface="Roboto"/>
                <a:ea typeface="Roboto"/>
                <a:cs typeface="Roboto"/>
                <a:sym typeface="Roboto"/>
              </a:rPr>
              <a:t>Συμπεράσματα</a:t>
            </a:r>
            <a:r>
              <a:rPr lang="en-US" sz="3600" b="1" i="0" u="none" strike="noStrike" cap="none" dirty="0">
                <a:solidFill>
                  <a:srgbClr val="5DD616"/>
                </a:solidFill>
                <a:latin typeface="Roboto"/>
                <a:ea typeface="Roboto"/>
                <a:cs typeface="Roboto"/>
                <a:sym typeface="Roboto"/>
              </a:rPr>
              <a:t> </a:t>
            </a:r>
            <a:r>
              <a:rPr lang="el-GR" sz="3600" b="1" i="0" u="none" strike="noStrike" cap="none" dirty="0">
                <a:solidFill>
                  <a:srgbClr val="5DD616"/>
                </a:solidFill>
                <a:latin typeface="Roboto"/>
                <a:ea typeface="Roboto"/>
                <a:cs typeface="Roboto"/>
                <a:sym typeface="Roboto"/>
              </a:rPr>
              <a:t>-</a:t>
            </a:r>
            <a:r>
              <a:rPr lang="en-US" sz="3600" b="1" i="0" u="none" strike="noStrike" cap="none" dirty="0">
                <a:solidFill>
                  <a:srgbClr val="5DD616"/>
                </a:solidFill>
                <a:latin typeface="Roboto"/>
                <a:ea typeface="Roboto"/>
                <a:cs typeface="Roboto"/>
                <a:sym typeface="Roboto"/>
              </a:rPr>
              <a:t> </a:t>
            </a:r>
            <a:r>
              <a:rPr lang="el-GR" sz="3600" b="1" i="0" u="none" strike="noStrike" cap="none" dirty="0">
                <a:solidFill>
                  <a:srgbClr val="5DD616"/>
                </a:solidFill>
                <a:latin typeface="Roboto"/>
                <a:ea typeface="Roboto"/>
                <a:cs typeface="Roboto"/>
                <a:sym typeface="Roboto"/>
              </a:rPr>
              <a:t>προτάσεις</a:t>
            </a:r>
            <a:endParaRPr sz="3600" b="1" i="0" u="none" strike="noStrike" cap="none" dirty="0">
              <a:solidFill>
                <a:srgbClr val="5DD616"/>
              </a:solidFill>
              <a:latin typeface="Roboto"/>
              <a:ea typeface="Roboto"/>
              <a:cs typeface="Roboto"/>
              <a:sym typeface="Roboto"/>
            </a:endParaRPr>
          </a:p>
        </p:txBody>
      </p:sp>
      <p:sp>
        <p:nvSpPr>
          <p:cNvPr id="2" name="Google Shape;1018;g31643ca4d71_0_0">
            <a:extLst>
              <a:ext uri="{FF2B5EF4-FFF2-40B4-BE49-F238E27FC236}">
                <a16:creationId xmlns:a16="http://schemas.microsoft.com/office/drawing/2014/main" id="{BF8DDBBF-2A3E-FF20-A721-EC5D99E21585}"/>
              </a:ext>
            </a:extLst>
          </p:cNvPr>
          <p:cNvSpPr txBox="1"/>
          <p:nvPr/>
        </p:nvSpPr>
        <p:spPr>
          <a:xfrm>
            <a:off x="522514" y="1185287"/>
            <a:ext cx="11102136" cy="877133"/>
          </a:xfrm>
          <a:prstGeom prst="rect">
            <a:avLst/>
          </a:prstGeom>
          <a:noFill/>
          <a:ln w="25400">
            <a:solidFill>
              <a:schemeClr val="accent4"/>
            </a:solidFill>
          </a:ln>
        </p:spPr>
        <p:txBody>
          <a:bodyPr spcFirstLastPara="1" wrap="square" lIns="91425" tIns="91425" rIns="91425" bIns="91425"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l-GR" sz="1500" dirty="0">
                <a:latin typeface="Roboto" panose="02000000000000000000" pitchFamily="2" charset="0"/>
                <a:ea typeface="Roboto" panose="02000000000000000000" pitchFamily="2" charset="0"/>
                <a:cs typeface="Roboto" panose="02000000000000000000" pitchFamily="2" charset="0"/>
              </a:rPr>
              <a:t>Η</a:t>
            </a:r>
            <a:r>
              <a:rPr lang="el-GR" sz="15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βιβλιογραφία υποστηρίζει ότι η διοικητική εκπαίδευση σήμερα πρέπει να υπερβεί τα παραδοσιακά μοντέλα διδασκαλίας. Τα παιχνίδια σοβαρού σκοπού είναι καινοτόμο εκπαιδευτικό εργαλείο που έχει κατακτήσει πολλά επιστημονικά πεδία, και παρόλο που στον τομέα διοίκησης νοσοκομείων η πρ</a:t>
            </a:r>
            <a:r>
              <a:rPr lang="el-GR" sz="1500" dirty="0">
                <a:latin typeface="Roboto" panose="02000000000000000000" pitchFamily="2" charset="0"/>
                <a:ea typeface="Roboto" panose="02000000000000000000" pitchFamily="2" charset="0"/>
                <a:cs typeface="Roboto" panose="02000000000000000000" pitchFamily="2" charset="0"/>
              </a:rPr>
              <a:t>όοδος </a:t>
            </a:r>
            <a:r>
              <a:rPr lang="el-GR" sz="15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χαρακτηρίζεται μέτρια, παρέχει πολλές ευκαιρίες &amp; οφέλη.</a:t>
            </a:r>
          </a:p>
        </p:txBody>
      </p:sp>
      <p:sp>
        <p:nvSpPr>
          <p:cNvPr id="3" name="Google Shape;309;p9">
            <a:extLst>
              <a:ext uri="{FF2B5EF4-FFF2-40B4-BE49-F238E27FC236}">
                <a16:creationId xmlns:a16="http://schemas.microsoft.com/office/drawing/2014/main" id="{E382D382-119C-03B4-FEB7-6A20E4212973}"/>
              </a:ext>
            </a:extLst>
          </p:cNvPr>
          <p:cNvSpPr txBox="1"/>
          <p:nvPr/>
        </p:nvSpPr>
        <p:spPr>
          <a:xfrm>
            <a:off x="7960060" y="2751672"/>
            <a:ext cx="3664590" cy="7386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100" b="1" i="0" u="none" strike="noStrike" cap="none" dirty="0" err="1">
                <a:solidFill>
                  <a:srgbClr val="7030A0"/>
                </a:solidFill>
                <a:latin typeface="Roboto" panose="02000000000000000000" pitchFamily="2" charset="0"/>
                <a:ea typeface="Roboto" panose="02000000000000000000" pitchFamily="2" charset="0"/>
                <a:cs typeface="Roboto" panose="02000000000000000000" pitchFamily="2" charset="0"/>
                <a:sym typeface="Times New Roman"/>
              </a:rPr>
              <a:t>Εκ</a:t>
            </a:r>
            <a:r>
              <a:rPr lang="en-US" sz="2100" b="1" i="0" u="none" strike="noStrike" cap="none" dirty="0">
                <a:solidFill>
                  <a:srgbClr val="7030A0"/>
                </a:solidFill>
                <a:latin typeface="Roboto" panose="02000000000000000000" pitchFamily="2" charset="0"/>
                <a:ea typeface="Roboto" panose="02000000000000000000" pitchFamily="2" charset="0"/>
                <a:cs typeface="Roboto" panose="02000000000000000000" pitchFamily="2" charset="0"/>
                <a:sym typeface="Times New Roman"/>
              </a:rPr>
              <a:t>παίδευση </a:t>
            </a:r>
            <a:r>
              <a:rPr lang="el-GR" sz="2100" b="1" i="0" u="none" strike="noStrike" cap="none" dirty="0">
                <a:solidFill>
                  <a:srgbClr val="7030A0"/>
                </a:solidFill>
                <a:latin typeface="Roboto" panose="02000000000000000000" pitchFamily="2" charset="0"/>
                <a:ea typeface="Roboto" panose="02000000000000000000" pitchFamily="2" charset="0"/>
                <a:cs typeface="Roboto" panose="02000000000000000000" pitchFamily="2" charset="0"/>
                <a:sym typeface="Times New Roman"/>
              </a:rPr>
              <a:t>Στελεχών Νοσοκομείων</a:t>
            </a:r>
            <a:endParaRPr sz="2100" b="0" i="0" u="none" strike="noStrike" cap="none" dirty="0">
              <a:solidFill>
                <a:srgbClr val="7030A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4" name="Google Shape;310;p9">
            <a:extLst>
              <a:ext uri="{FF2B5EF4-FFF2-40B4-BE49-F238E27FC236}">
                <a16:creationId xmlns:a16="http://schemas.microsoft.com/office/drawing/2014/main" id="{9EC4FE42-FEC6-235D-EDF1-B7A06266ED82}"/>
              </a:ext>
            </a:extLst>
          </p:cNvPr>
          <p:cNvSpPr txBox="1"/>
          <p:nvPr/>
        </p:nvSpPr>
        <p:spPr>
          <a:xfrm>
            <a:off x="2781079" y="2376190"/>
            <a:ext cx="517898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l-GR" sz="20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Καινοτόμα </a:t>
            </a:r>
            <a:r>
              <a:rPr lang="en-US" sz="20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a:t>
            </a:r>
            <a:r>
              <a:rPr lang="el-GR" sz="20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ακαδημαϊκούς</a:t>
            </a:r>
            <a:r>
              <a:rPr lang="en-US" sz="20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a:t>
            </a:r>
            <a:endParaRPr sz="2000" b="1"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l" rtl="0">
              <a:lnSpc>
                <a:spcPct val="150000"/>
              </a:lnSpc>
              <a:spcBef>
                <a:spcPts val="0"/>
              </a:spcBef>
              <a:spcAft>
                <a:spcPts val="0"/>
              </a:spcAft>
              <a:buClr>
                <a:srgbClr val="000000"/>
              </a:buClr>
              <a:buSzPts val="2400"/>
              <a:buFont typeface="Arial"/>
              <a:buNone/>
            </a:pPr>
            <a:r>
              <a:rPr lang="en-US" sz="2000" b="1" i="0" u="none" strike="noStrike" cap="none" dirty="0" err="1">
                <a:solidFill>
                  <a:srgbClr val="92D050"/>
                </a:solidFill>
                <a:latin typeface="Roboto" panose="02000000000000000000" pitchFamily="2" charset="0"/>
                <a:ea typeface="Roboto" panose="02000000000000000000" pitchFamily="2" charset="0"/>
                <a:cs typeface="Roboto" panose="02000000000000000000" pitchFamily="2" charset="0"/>
                <a:sym typeface="Times New Roman"/>
              </a:rPr>
              <a:t>Ελκυστική</a:t>
            </a:r>
            <a:r>
              <a:rPr lang="el-GR" sz="2000" b="1" i="0" u="none" strike="noStrike" cap="none" dirty="0">
                <a:solidFill>
                  <a:srgbClr val="92D050"/>
                </a:solidFill>
                <a:latin typeface="Roboto" panose="02000000000000000000" pitchFamily="2" charset="0"/>
                <a:ea typeface="Roboto" panose="02000000000000000000" pitchFamily="2" charset="0"/>
                <a:cs typeface="Roboto" panose="02000000000000000000" pitchFamily="2" charset="0"/>
                <a:sym typeface="Times New Roman"/>
              </a:rPr>
              <a:t> </a:t>
            </a:r>
            <a:r>
              <a:rPr lang="en-US" sz="2000" b="1" i="0" u="none" strike="noStrike" cap="none" dirty="0">
                <a:solidFill>
                  <a:srgbClr val="92D050"/>
                </a:solidFill>
                <a:latin typeface="Roboto" panose="02000000000000000000" pitchFamily="2" charset="0"/>
                <a:ea typeface="Roboto" panose="02000000000000000000" pitchFamily="2" charset="0"/>
                <a:cs typeface="Roboto" panose="02000000000000000000" pitchFamily="2" charset="0"/>
                <a:sym typeface="Times New Roman"/>
              </a:rPr>
              <a:t>(</a:t>
            </a:r>
            <a:r>
              <a:rPr lang="el-GR" sz="2000" b="1" i="0" u="none" strike="noStrike" cap="none" dirty="0">
                <a:solidFill>
                  <a:srgbClr val="92D050"/>
                </a:solidFill>
                <a:latin typeface="Roboto" panose="02000000000000000000" pitchFamily="2" charset="0"/>
                <a:ea typeface="Roboto" panose="02000000000000000000" pitchFamily="2" charset="0"/>
                <a:cs typeface="Roboto" panose="02000000000000000000" pitchFamily="2" charset="0"/>
                <a:sym typeface="Times New Roman"/>
              </a:rPr>
              <a:t>εκπαιδευόμενους</a:t>
            </a:r>
            <a:r>
              <a:rPr lang="en-US" sz="2000" b="1" i="0" u="none" strike="noStrike" cap="none" dirty="0">
                <a:solidFill>
                  <a:srgbClr val="92D050"/>
                </a:solidFill>
                <a:latin typeface="Roboto" panose="02000000000000000000" pitchFamily="2" charset="0"/>
                <a:ea typeface="Roboto" panose="02000000000000000000" pitchFamily="2" charset="0"/>
                <a:cs typeface="Roboto" panose="02000000000000000000" pitchFamily="2" charset="0"/>
                <a:sym typeface="Times New Roman"/>
              </a:rPr>
              <a:t>)</a:t>
            </a:r>
            <a:endParaRPr sz="2000" b="1" i="0" u="none" strike="noStrike" cap="none" dirty="0">
              <a:solidFill>
                <a:schemeClr val="dk1"/>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l" rtl="0">
              <a:lnSpc>
                <a:spcPct val="150000"/>
              </a:lnSpc>
              <a:spcBef>
                <a:spcPts val="0"/>
              </a:spcBef>
              <a:spcAft>
                <a:spcPts val="0"/>
              </a:spcAft>
              <a:buClr>
                <a:srgbClr val="000000"/>
              </a:buClr>
              <a:buSzPts val="2400"/>
              <a:buFont typeface="Arial"/>
              <a:buNone/>
            </a:pPr>
            <a:r>
              <a:rPr lang="en-US" sz="2000" b="1" dirty="0">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O</a:t>
            </a:r>
            <a:r>
              <a:rPr lang="el-GR" sz="2000" b="1" dirty="0" err="1">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ικονομικά</a:t>
            </a:r>
            <a:r>
              <a:rPr lang="el-GR" sz="2000" b="1" dirty="0">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 αποδοτική </a:t>
            </a:r>
            <a:r>
              <a:rPr lang="en-US" sz="2000" b="1" dirty="0">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a:t>
            </a:r>
            <a:r>
              <a:rPr lang="el-GR" sz="2000" b="1" dirty="0">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σύστημα υγείας</a:t>
            </a:r>
            <a:r>
              <a:rPr lang="en-US" sz="2000" b="1" dirty="0">
                <a:solidFill>
                  <a:schemeClr val="accent2"/>
                </a:solidFill>
                <a:latin typeface="Roboto" panose="02000000000000000000" pitchFamily="2" charset="0"/>
                <a:ea typeface="Roboto" panose="02000000000000000000" pitchFamily="2" charset="0"/>
                <a:cs typeface="Roboto" panose="02000000000000000000" pitchFamily="2" charset="0"/>
                <a:sym typeface="Times New Roman"/>
              </a:rPr>
              <a:t>)</a:t>
            </a:r>
            <a:endParaRPr sz="2000" b="0" i="0" u="none" strike="noStrike" cap="none" dirty="0">
              <a:solidFill>
                <a:schemeClr val="accent2"/>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5" name="Google Shape;307;p9">
            <a:extLst>
              <a:ext uri="{FF2B5EF4-FFF2-40B4-BE49-F238E27FC236}">
                <a16:creationId xmlns:a16="http://schemas.microsoft.com/office/drawing/2014/main" id="{56976A5E-1227-0ABF-6612-9AC1BD5EB49F}"/>
              </a:ext>
            </a:extLst>
          </p:cNvPr>
          <p:cNvSpPr txBox="1">
            <a:spLocks noGrp="1"/>
          </p:cNvSpPr>
          <p:nvPr>
            <p:ph type="body" idx="1"/>
          </p:nvPr>
        </p:nvSpPr>
        <p:spPr>
          <a:xfrm>
            <a:off x="522514" y="4179547"/>
            <a:ext cx="11102136" cy="947672"/>
          </a:xfrm>
          <a:prstGeom prst="rect">
            <a:avLst/>
          </a:prstGeom>
          <a:noFill/>
          <a:ln w="38100" cap="flat" cmpd="sng">
            <a:solidFill>
              <a:srgbClr val="37CA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2400"/>
              <a:buNone/>
            </a:pP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Λαμβ</a:t>
            </a:r>
            <a:r>
              <a:rPr lang="en-US" sz="1600"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άνοντ</a:t>
            </a: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ας υπόψη την πρόοδο και τα επιτεύγματα άλλων χωρών στον τομέα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και την ανάπτυξη παιχνιδιών ακόμα και με περιορισμένους πόρους ή μέσα</a:t>
            </a: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θα μπορούσε και η Ελλάδα </a:t>
            </a: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να αναπ</a:t>
            </a:r>
            <a:r>
              <a:rPr lang="en-US" sz="1600"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τύξει</a:t>
            </a: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α</a:t>
            </a:r>
            <a:r>
              <a:rPr lang="en-US" sz="1600"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ντίστοιχ</a:t>
            </a:r>
            <a:r>
              <a:rPr lang="en-US"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α εκπαιδευτικά εργαλεία.</a:t>
            </a:r>
            <a:endParaRPr sz="1600"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7" name="TextBox 6">
            <a:extLst>
              <a:ext uri="{FF2B5EF4-FFF2-40B4-BE49-F238E27FC236}">
                <a16:creationId xmlns:a16="http://schemas.microsoft.com/office/drawing/2014/main" id="{C05248FF-9A03-4FCB-17C7-E09DBACFC89D}"/>
              </a:ext>
            </a:extLst>
          </p:cNvPr>
          <p:cNvSpPr txBox="1"/>
          <p:nvPr/>
        </p:nvSpPr>
        <p:spPr>
          <a:xfrm>
            <a:off x="10156096" y="2153817"/>
            <a:ext cx="6097508" cy="276999"/>
          </a:xfrm>
          <a:prstGeom prst="rect">
            <a:avLst/>
          </a:prstGeom>
          <a:noFill/>
        </p:spPr>
        <p:txBody>
          <a:bodyPr wrap="square">
            <a:spAutoFit/>
          </a:bodyPr>
          <a:lstStyle/>
          <a:p>
            <a:pPr marL="0" marR="0" lvl="0" indent="0" algn="just" rtl="0">
              <a:lnSpc>
                <a:spcPct val="100000"/>
              </a:lnSpc>
              <a:spcBef>
                <a:spcPts val="0"/>
              </a:spcBef>
              <a:spcAft>
                <a:spcPts val="0"/>
              </a:spcAft>
              <a:buClr>
                <a:srgbClr val="000000"/>
              </a:buClr>
              <a:buSzPts val="1400"/>
              <a:buFont typeface="Arial"/>
              <a:buNone/>
            </a:pPr>
            <a:r>
              <a:rPr lang="el-GR" sz="12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a:t>
            </a:r>
            <a:r>
              <a:rPr lang="el-GR" sz="12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Arial"/>
              </a:rPr>
              <a:t>Sierra</a:t>
            </a:r>
            <a:r>
              <a:rPr lang="el-GR" sz="12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a:t>
            </a:r>
            <a:r>
              <a:rPr lang="el-GR" sz="12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Arial"/>
              </a:rPr>
              <a:t>Pierna</a:t>
            </a:r>
            <a:r>
              <a:rPr lang="el-GR" sz="12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2020)</a:t>
            </a:r>
          </a:p>
        </p:txBody>
      </p:sp>
      <p:sp>
        <p:nvSpPr>
          <p:cNvPr id="8" name="Google Shape;307;p9">
            <a:extLst>
              <a:ext uri="{FF2B5EF4-FFF2-40B4-BE49-F238E27FC236}">
                <a16:creationId xmlns:a16="http://schemas.microsoft.com/office/drawing/2014/main" id="{90E91A2F-8566-50FE-3695-BF40583A81C2}"/>
              </a:ext>
            </a:extLst>
          </p:cNvPr>
          <p:cNvSpPr txBox="1">
            <a:spLocks/>
          </p:cNvSpPr>
          <p:nvPr/>
        </p:nvSpPr>
        <p:spPr>
          <a:xfrm>
            <a:off x="522514" y="5370682"/>
            <a:ext cx="11102136" cy="947672"/>
          </a:xfrm>
          <a:prstGeom prst="rect">
            <a:avLst/>
          </a:prstGeom>
          <a:no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90000"/>
              </a:lnSpc>
              <a:spcBef>
                <a:spcPts val="1000"/>
              </a:spcBef>
              <a:spcAft>
                <a:spcPts val="0"/>
              </a:spcAft>
              <a:buClr>
                <a:srgbClr val="EFF1F5"/>
              </a:buClr>
              <a:buSzPts val="5400"/>
              <a:buFont typeface="Arial"/>
              <a:buNone/>
              <a:defRPr sz="5400" b="0" i="0" u="none" strike="noStrike" cap="none">
                <a:solidFill>
                  <a:srgbClr val="EFF1F5"/>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chemeClr val="dk2"/>
              </a:buClr>
              <a:buSzPts val="2400"/>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Σε παγκόσμιο επίπεδο, πρέπει να ανοίξει μια συζήτηση σχετικά με την ανάγκη έγκριση των παιχνιδιών σοβαρού σκοπού από έναν επίσημο φορέα με αρμοδιότητα πιστοποίησης παιχνιδιών που αφορούν τον τομέα της υγείας          </a:t>
            </a:r>
            <a:r>
              <a:rPr lang="el-GR" sz="1600" dirty="0">
                <a:solidFill>
                  <a:schemeClr val="accent4"/>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εργαζόμενοι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600" dirty="0">
                <a:solidFill>
                  <a:srgbClr val="00B0F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ασθενείς</a:t>
            </a:r>
          </a:p>
        </p:txBody>
      </p:sp>
      <p:pic>
        <p:nvPicPr>
          <p:cNvPr id="1029" name="Google Shape;1029;p9" descr="A cartoon character standing on a bar chart&#10;&#10;Description automatically generated"/>
          <p:cNvPicPr preferRelativeResize="0"/>
          <p:nvPr/>
        </p:nvPicPr>
        <p:blipFill rotWithShape="1">
          <a:blip r:embed="rId3">
            <a:alphaModFix/>
          </a:blip>
          <a:srcRect/>
          <a:stretch/>
        </p:blipFill>
        <p:spPr>
          <a:xfrm>
            <a:off x="522514" y="2287434"/>
            <a:ext cx="2152114" cy="1654801"/>
          </a:xfrm>
          <a:prstGeom prst="rect">
            <a:avLst/>
          </a:prstGeom>
          <a:noFill/>
          <a:ln>
            <a:noFill/>
          </a:ln>
        </p:spPr>
      </p:pic>
      <p:sp>
        <p:nvSpPr>
          <p:cNvPr id="11" name="Google Shape;308;p9">
            <a:extLst>
              <a:ext uri="{FF2B5EF4-FFF2-40B4-BE49-F238E27FC236}">
                <a16:creationId xmlns:a16="http://schemas.microsoft.com/office/drawing/2014/main" id="{19D02B45-0011-B79D-E3AD-16523F99E55A}"/>
              </a:ext>
            </a:extLst>
          </p:cNvPr>
          <p:cNvSpPr/>
          <p:nvPr/>
        </p:nvSpPr>
        <p:spPr>
          <a:xfrm>
            <a:off x="7494235" y="2327100"/>
            <a:ext cx="609600" cy="1654800"/>
          </a:xfrm>
          <a:prstGeom prst="rightBrace">
            <a:avLst>
              <a:gd name="adj1" fmla="val 8333"/>
              <a:gd name="adj2" fmla="val 50000"/>
            </a:avLst>
          </a:prstGeom>
          <a:noFill/>
          <a:ln w="9525" cap="flat" cmpd="sng">
            <a:solidFill>
              <a:schemeClr val="bg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64241A18-7954-36B1-D00A-DD3A651E4011}"/>
              </a:ext>
            </a:extLst>
          </p:cNvPr>
          <p:cNvPicPr>
            <a:picLocks noChangeAspect="1"/>
          </p:cNvPicPr>
          <p:nvPr/>
        </p:nvPicPr>
        <p:blipFill>
          <a:blip r:embed="rId2"/>
          <a:stretch>
            <a:fillRect/>
          </a:stretch>
        </p:blipFill>
        <p:spPr>
          <a:xfrm>
            <a:off x="853802" y="2064190"/>
            <a:ext cx="3385482" cy="4354713"/>
          </a:xfrm>
          <a:prstGeom prst="rect">
            <a:avLst/>
          </a:prstGeom>
        </p:spPr>
      </p:pic>
      <p:pic>
        <p:nvPicPr>
          <p:cNvPr id="6" name="Εικόνα 5">
            <a:extLst>
              <a:ext uri="{FF2B5EF4-FFF2-40B4-BE49-F238E27FC236}">
                <a16:creationId xmlns:a16="http://schemas.microsoft.com/office/drawing/2014/main" id="{F482F37B-4EB7-A5C6-3233-CF913E9EF071}"/>
              </a:ext>
            </a:extLst>
          </p:cNvPr>
          <p:cNvPicPr>
            <a:picLocks noChangeAspect="1"/>
          </p:cNvPicPr>
          <p:nvPr/>
        </p:nvPicPr>
        <p:blipFill>
          <a:blip r:embed="rId3"/>
          <a:stretch>
            <a:fillRect/>
          </a:stretch>
        </p:blipFill>
        <p:spPr>
          <a:xfrm>
            <a:off x="4847989" y="1916030"/>
            <a:ext cx="5248275" cy="1171575"/>
          </a:xfrm>
          <a:prstGeom prst="rect">
            <a:avLst/>
          </a:prstGeom>
        </p:spPr>
      </p:pic>
      <p:pic>
        <p:nvPicPr>
          <p:cNvPr id="8" name="Εικόνα 7">
            <a:extLst>
              <a:ext uri="{FF2B5EF4-FFF2-40B4-BE49-F238E27FC236}">
                <a16:creationId xmlns:a16="http://schemas.microsoft.com/office/drawing/2014/main" id="{C70EABE1-72C3-35D0-03AF-56868B49C0F2}"/>
              </a:ext>
            </a:extLst>
          </p:cNvPr>
          <p:cNvPicPr>
            <a:picLocks noChangeAspect="1"/>
          </p:cNvPicPr>
          <p:nvPr/>
        </p:nvPicPr>
        <p:blipFill>
          <a:blip r:embed="rId4"/>
          <a:stretch>
            <a:fillRect/>
          </a:stretch>
        </p:blipFill>
        <p:spPr>
          <a:xfrm>
            <a:off x="4707802" y="3328926"/>
            <a:ext cx="6871580" cy="3216729"/>
          </a:xfrm>
          <a:prstGeom prst="rect">
            <a:avLst/>
          </a:prstGeom>
        </p:spPr>
      </p:pic>
      <p:sp>
        <p:nvSpPr>
          <p:cNvPr id="12" name="Google Shape;1049;p33">
            <a:extLst>
              <a:ext uri="{FF2B5EF4-FFF2-40B4-BE49-F238E27FC236}">
                <a16:creationId xmlns:a16="http://schemas.microsoft.com/office/drawing/2014/main" id="{983B1C5D-F8EA-AC51-A918-F885442FA96B}"/>
              </a:ext>
            </a:extLst>
          </p:cNvPr>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l-GR" sz="3600" b="1" i="0" u="none" strike="noStrike" cap="none" dirty="0">
                <a:solidFill>
                  <a:srgbClr val="5DD616"/>
                </a:solidFill>
                <a:latin typeface="Roboto"/>
                <a:ea typeface="Roboto"/>
                <a:cs typeface="Roboto"/>
                <a:sym typeface="Roboto"/>
              </a:rPr>
              <a:t>Δημοσίευση υπό κρίση</a:t>
            </a:r>
            <a:endParaRPr sz="1400"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84A2C9ED-CC78-3BCA-55EB-1A1070914098}"/>
              </a:ext>
            </a:extLst>
          </p:cNvPr>
          <p:cNvSpPr txBox="1"/>
          <p:nvPr/>
        </p:nvSpPr>
        <p:spPr>
          <a:xfrm>
            <a:off x="661195" y="1087911"/>
            <a:ext cx="10827653" cy="707886"/>
          </a:xfrm>
          <a:prstGeom prst="rect">
            <a:avLst/>
          </a:prstGeom>
          <a:noFill/>
        </p:spPr>
        <p:txBody>
          <a:bodyPr wrap="square">
            <a:spAutoFit/>
          </a:bodyPr>
          <a:lstStyle/>
          <a:p>
            <a:pPr algn="ctr"/>
            <a:r>
              <a:rPr lang="en-US" sz="2000" b="1" i="0" dirty="0">
                <a:solidFill>
                  <a:schemeClr val="accent2">
                    <a:lumMod val="75000"/>
                  </a:schemeClr>
                </a:solidFill>
                <a:effectLst/>
                <a:latin typeface="Roboto" panose="02000000000000000000" pitchFamily="2" charset="0"/>
                <a:ea typeface="Roboto" panose="02000000000000000000" pitchFamily="2" charset="0"/>
                <a:cs typeface="Roboto" panose="02000000000000000000" pitchFamily="2" charset="0"/>
              </a:rPr>
              <a:t>Be Ahead of the Game! A Systematic Review on Serious Games Aiming to Enhance Hospital Management Knowledge and Healthcare Administrative Skills Acquisition</a:t>
            </a:r>
            <a:endParaRPr lang="el-GR" sz="2000" b="1"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93876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47"/>
        <p:cNvGrpSpPr/>
        <p:nvPr/>
      </p:nvGrpSpPr>
      <p:grpSpPr>
        <a:xfrm>
          <a:off x="0" y="0"/>
          <a:ext cx="0" cy="0"/>
          <a:chOff x="0" y="0"/>
          <a:chExt cx="0" cy="0"/>
        </a:xfrm>
      </p:grpSpPr>
      <p:sp>
        <p:nvSpPr>
          <p:cNvPr id="1048" name="Google Shape;1048;p33"/>
          <p:cNvSpPr txBox="1"/>
          <p:nvPr/>
        </p:nvSpPr>
        <p:spPr>
          <a:xfrm>
            <a:off x="81481" y="1102619"/>
            <a:ext cx="11995842" cy="57553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Bacelar</a:t>
            </a:r>
            <a:r>
              <a:rPr lang="en-US" sz="800" b="0" i="0" u="none" strike="noStrike" cap="none" dirty="0">
                <a:solidFill>
                  <a:srgbClr val="2E2E2E"/>
                </a:solidFill>
                <a:latin typeface="Roboto"/>
                <a:ea typeface="Roboto"/>
                <a:cs typeface="Roboto"/>
                <a:sym typeface="Roboto"/>
              </a:rPr>
              <a:t>-Silva, G.M., Cox, J.F., et al. (2021). Identifying and Addressing the Underlying Core Problems in Healthcare Environments: An Illustration Using an Emergency Department Game. International journal of environmental research and public health, 18(19), pp. 10083.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Bach, M.P., </a:t>
            </a:r>
            <a:r>
              <a:rPr lang="en-US" sz="800" b="0" i="0" u="none" strike="noStrike" cap="none" dirty="0" err="1">
                <a:solidFill>
                  <a:srgbClr val="2E2E2E"/>
                </a:solidFill>
                <a:latin typeface="Roboto"/>
                <a:ea typeface="Roboto"/>
                <a:cs typeface="Roboto"/>
                <a:sym typeface="Roboto"/>
              </a:rPr>
              <a:t>Miloloza</a:t>
            </a:r>
            <a:r>
              <a:rPr lang="en-US" sz="800" b="0" i="0" u="none" strike="noStrike" cap="none" dirty="0">
                <a:solidFill>
                  <a:srgbClr val="2E2E2E"/>
                </a:solidFill>
                <a:latin typeface="Roboto"/>
                <a:ea typeface="Roboto"/>
                <a:cs typeface="Roboto"/>
                <a:sym typeface="Roboto"/>
              </a:rPr>
              <a:t>, I. and </a:t>
            </a:r>
            <a:r>
              <a:rPr lang="en-US" sz="800" b="0" i="0" u="none" strike="noStrike" cap="none" dirty="0" err="1">
                <a:solidFill>
                  <a:srgbClr val="2E2E2E"/>
                </a:solidFill>
                <a:latin typeface="Roboto"/>
                <a:ea typeface="Roboto"/>
                <a:cs typeface="Roboto"/>
                <a:sym typeface="Roboto"/>
              </a:rPr>
              <a:t>Zoroja</a:t>
            </a:r>
            <a:r>
              <a:rPr lang="en-US" sz="800" b="0" i="0" u="none" strike="noStrike" cap="none" dirty="0">
                <a:solidFill>
                  <a:srgbClr val="2E2E2E"/>
                </a:solidFill>
                <a:latin typeface="Roboto"/>
                <a:ea typeface="Roboto"/>
                <a:cs typeface="Roboto"/>
                <a:sym typeface="Roboto"/>
              </a:rPr>
              <a:t>, J. (2018). Teaching health care management with simulation games. In Proceedings of the 2018 41st International Convention on Information and Communication Technology, Electronics and Microelectronics (MIPRO). </a:t>
            </a:r>
            <a:r>
              <a:rPr lang="en-US" sz="800" b="0" i="0" u="none" strike="noStrike" cap="none" dirty="0" err="1">
                <a:solidFill>
                  <a:srgbClr val="2E2E2E"/>
                </a:solidFill>
                <a:latin typeface="Roboto"/>
                <a:ea typeface="Roboto"/>
                <a:cs typeface="Roboto"/>
                <a:sym typeface="Roboto"/>
              </a:rPr>
              <a:t>Opatija</a:t>
            </a:r>
            <a:r>
              <a:rPr lang="en-US" sz="800" b="0" i="0" u="none" strike="noStrike" cap="none" dirty="0">
                <a:solidFill>
                  <a:srgbClr val="2E2E2E"/>
                </a:solidFill>
                <a:latin typeface="Roboto"/>
                <a:ea typeface="Roboto"/>
                <a:cs typeface="Roboto"/>
                <a:sym typeface="Roboto"/>
              </a:rPr>
              <a:t>, Croatia, 21–25 May, pp. 546-551.</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Barr-Walker, J. and </a:t>
            </a:r>
            <a:r>
              <a:rPr lang="en-US" sz="800" b="0" i="0" u="none" strike="noStrike" cap="none" dirty="0" err="1">
                <a:solidFill>
                  <a:srgbClr val="2E2E2E"/>
                </a:solidFill>
                <a:latin typeface="Roboto"/>
                <a:ea typeface="Roboto"/>
                <a:cs typeface="Roboto"/>
                <a:sym typeface="Roboto"/>
              </a:rPr>
              <a:t>Nevels</a:t>
            </a:r>
            <a:r>
              <a:rPr lang="en-US" sz="800" b="0" i="0" u="none" strike="noStrike" cap="none" dirty="0">
                <a:solidFill>
                  <a:srgbClr val="2E2E2E"/>
                </a:solidFill>
                <a:latin typeface="Roboto"/>
                <a:ea typeface="Roboto"/>
                <a:cs typeface="Roboto"/>
                <a:sym typeface="Roboto"/>
              </a:rPr>
              <a:t>, I. (2018). Creating value through outreach in a hospital setting: a case study from Zuckerberg San Francisco General Hospital Library. Journal of the Medical Library Association : JMLA, 106(4), pp. 483-489.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Basole</a:t>
            </a:r>
            <a:r>
              <a:rPr lang="en-US" sz="800" b="0" i="0" u="none" strike="noStrike" cap="none" dirty="0">
                <a:solidFill>
                  <a:srgbClr val="2E2E2E"/>
                </a:solidFill>
                <a:latin typeface="Roboto"/>
                <a:ea typeface="Roboto"/>
                <a:cs typeface="Roboto"/>
                <a:sym typeface="Roboto"/>
              </a:rPr>
              <a:t> R.C., Bodner D.A. and Rouse W.B. (2013). Healthcare management through organizational simulation. Decision Support Systems, 55(2), pp. 552-563.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Bregman, D., Korman, A., </a:t>
            </a:r>
            <a:r>
              <a:rPr lang="en-US" sz="800" b="0" i="0" u="none" strike="noStrike" cap="none" dirty="0" err="1">
                <a:solidFill>
                  <a:srgbClr val="2E2E2E"/>
                </a:solidFill>
                <a:latin typeface="Roboto"/>
                <a:ea typeface="Roboto"/>
                <a:cs typeface="Roboto"/>
                <a:sym typeface="Roboto"/>
              </a:rPr>
              <a:t>Shetach</a:t>
            </a:r>
            <a:r>
              <a:rPr lang="en-US" sz="800" b="0" i="0" u="none" strike="noStrike" cap="none" dirty="0">
                <a:solidFill>
                  <a:srgbClr val="2E2E2E"/>
                </a:solidFill>
                <a:latin typeface="Roboto"/>
                <a:ea typeface="Roboto"/>
                <a:cs typeface="Roboto"/>
                <a:sym typeface="Roboto"/>
              </a:rPr>
              <a:t>, A. et al. (2009). An internet-based simulation system for training and development of regional-healthcare-centers managers. Studies in health technology and informatics, 150, pp. 789-793.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Broberg, O. and Edwards, K. (2012). User-driven innovation of an outpatient department. Work (Reading, Mass.), 41(1), pp.101-106.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Chalk, D. and Manzi, S. (2016). The hospital discharge game: A game theory-inspired workshop to encourage cooperation between health and social care </a:t>
            </a:r>
            <a:r>
              <a:rPr lang="en-US" sz="800" b="0" i="0" u="none" strike="noStrike" cap="none" dirty="0" err="1">
                <a:solidFill>
                  <a:srgbClr val="2E2E2E"/>
                </a:solidFill>
                <a:latin typeface="Roboto"/>
                <a:ea typeface="Roboto"/>
                <a:cs typeface="Roboto"/>
                <a:sym typeface="Roboto"/>
              </a:rPr>
              <a:t>organisations</a:t>
            </a:r>
            <a:r>
              <a:rPr lang="en-US" sz="800" b="0" i="0" u="none" strike="noStrike" cap="none" dirty="0">
                <a:solidFill>
                  <a:srgbClr val="2E2E2E"/>
                </a:solidFill>
                <a:latin typeface="Roboto"/>
                <a:ea typeface="Roboto"/>
                <a:cs typeface="Roboto"/>
                <a:sym typeface="Roboto"/>
              </a:rPr>
              <a:t>. In: </a:t>
            </a:r>
            <a:r>
              <a:rPr lang="en-US" sz="800" b="0" i="0" u="none" strike="noStrike" cap="none" dirty="0" err="1">
                <a:solidFill>
                  <a:srgbClr val="2E2E2E"/>
                </a:solidFill>
                <a:latin typeface="Roboto"/>
                <a:ea typeface="Roboto"/>
                <a:cs typeface="Roboto"/>
                <a:sym typeface="Roboto"/>
              </a:rPr>
              <a:t>Anagnostou</a:t>
            </a:r>
            <a:r>
              <a:rPr lang="en-US" sz="800" b="0" i="0" u="none" strike="noStrike" cap="none" dirty="0">
                <a:solidFill>
                  <a:srgbClr val="2E2E2E"/>
                </a:solidFill>
                <a:latin typeface="Roboto"/>
                <a:ea typeface="Roboto"/>
                <a:cs typeface="Roboto"/>
                <a:sym typeface="Roboto"/>
              </a:rPr>
              <a:t>, A., Hoad, K. and Kunc, M., eds. Proceedings of the Operational Research Society Simulation Workshop 2016.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Cheong, M.L. and Lim, L.S. (2016). Scenario-based simulation game for hospital beds capacity planning in Singapore. International Conference on Education, Training and Informatics 7th ICETI, pp. 8-11.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Douglas, S., Hood, C., Overmans, T. and Scheepers, F. (2019). Gaming the system: building an online management game to spread and gather insights into the dynamics of performance management systems. Public Management Review, 21(10), pp. 1560-1576.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Gaynor, M., Omer, T. and Turner, J.S. (2016). Teaching EHRs security with simulation for non-technical healthcare professionals. Journal of healthcare protection management : publication of the International Association for Hospital Security, 32(1), pp. 84-97.</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Ghazvini</a:t>
            </a:r>
            <a:r>
              <a:rPr lang="en-US" sz="800" b="0" i="0" u="none" strike="noStrike" cap="none" dirty="0">
                <a:solidFill>
                  <a:srgbClr val="2E2E2E"/>
                </a:solidFill>
                <a:latin typeface="Roboto"/>
                <a:ea typeface="Roboto"/>
                <a:cs typeface="Roboto"/>
                <a:sym typeface="Roboto"/>
              </a:rPr>
              <a:t>, A. and Shukur, Z. (2018). A Serious Game for Healthcare Industry: Information Security Awareness Training Program for Hospital </a:t>
            </a:r>
            <a:r>
              <a:rPr lang="en-US" sz="800" b="0" i="0" u="none" strike="noStrike" cap="none" dirty="0" err="1">
                <a:solidFill>
                  <a:srgbClr val="2E2E2E"/>
                </a:solidFill>
                <a:latin typeface="Roboto"/>
                <a:ea typeface="Roboto"/>
                <a:cs typeface="Roboto"/>
                <a:sym typeface="Roboto"/>
              </a:rPr>
              <a:t>Universiti</a:t>
            </a:r>
            <a:r>
              <a:rPr lang="en-US" sz="800" b="0" i="0" u="none" strike="noStrike" cap="none" dirty="0">
                <a:solidFill>
                  <a:srgbClr val="2E2E2E"/>
                </a:solidFill>
                <a:latin typeface="Roboto"/>
                <a:ea typeface="Roboto"/>
                <a:cs typeface="Roboto"/>
                <a:sym typeface="Roboto"/>
              </a:rPr>
              <a:t> </a:t>
            </a:r>
            <a:r>
              <a:rPr lang="en-US" sz="800" b="0" i="0" u="none" strike="noStrike" cap="none" dirty="0" err="1">
                <a:solidFill>
                  <a:srgbClr val="2E2E2E"/>
                </a:solidFill>
                <a:latin typeface="Roboto"/>
                <a:ea typeface="Roboto"/>
                <a:cs typeface="Roboto"/>
                <a:sym typeface="Roboto"/>
              </a:rPr>
              <a:t>Kebangsaan</a:t>
            </a:r>
            <a:r>
              <a:rPr lang="en-US" sz="800" b="0" i="0" u="none" strike="noStrike" cap="none" dirty="0">
                <a:solidFill>
                  <a:srgbClr val="2E2E2E"/>
                </a:solidFill>
                <a:latin typeface="Roboto"/>
                <a:ea typeface="Roboto"/>
                <a:cs typeface="Roboto"/>
                <a:sym typeface="Roboto"/>
              </a:rPr>
              <a:t> Malaysia. International Journal of Advanced Computer Science and Applications, 9(9), pp. 236-245.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Gradel</a:t>
            </a:r>
            <a:r>
              <a:rPr lang="en-US" sz="800" b="0" i="0" u="none" strike="noStrike" cap="none" dirty="0">
                <a:solidFill>
                  <a:srgbClr val="2E2E2E"/>
                </a:solidFill>
                <a:latin typeface="Roboto"/>
                <a:ea typeface="Roboto"/>
                <a:cs typeface="Roboto"/>
                <a:sym typeface="Roboto"/>
              </a:rPr>
              <a:t>, M., Moder, S., Nicolai, L., et al. (2016). Simulating the physician as healthcare manager: An innovative course to train for the manager role. GMS journal for medical education, 33(3), Doc41.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Guérin, A., Lebel, D., Hall, K. et al. (2015). Change management in pharmacy: a simulation game and pharmacy leaders' rating of 35 barriers to change. The International journal of pharmacy practice, 23(6), pp. 439-446.</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Hiragi</a:t>
            </a:r>
            <a:r>
              <a:rPr lang="en-US" sz="800" b="0" i="0" u="none" strike="noStrike" cap="none" dirty="0">
                <a:solidFill>
                  <a:srgbClr val="2E2E2E"/>
                </a:solidFill>
                <a:latin typeface="Roboto"/>
                <a:ea typeface="Roboto"/>
                <a:cs typeface="Roboto"/>
                <a:sym typeface="Roboto"/>
              </a:rPr>
              <a:t>, S., Hatanaka, J., Sugiyama, O., </a:t>
            </a:r>
            <a:r>
              <a:rPr lang="en-US" sz="800" dirty="0">
                <a:solidFill>
                  <a:srgbClr val="2E2E2E"/>
                </a:solidFill>
                <a:latin typeface="Roboto"/>
                <a:ea typeface="Roboto"/>
                <a:cs typeface="Roboto"/>
                <a:sym typeface="Roboto"/>
              </a:rPr>
              <a:t>et al</a:t>
            </a:r>
            <a:r>
              <a:rPr lang="en-US" sz="800" b="0" i="0" u="none" strike="noStrike" cap="none" dirty="0">
                <a:solidFill>
                  <a:srgbClr val="2E2E2E"/>
                </a:solidFill>
                <a:latin typeface="Roboto"/>
                <a:ea typeface="Roboto"/>
                <a:cs typeface="Roboto"/>
                <a:sym typeface="Roboto"/>
              </a:rPr>
              <a:t>. (2022). Token Economy-Based Hospital Bed Allocation to Mitigate Information Asymmetry: Proof-of-Concept Study Through Simulation Implementation. JMIR formative research, 6(3), e28877.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Hiragi</a:t>
            </a:r>
            <a:r>
              <a:rPr lang="en-US" sz="800" b="0" i="0" u="none" strike="noStrike" cap="none" dirty="0">
                <a:solidFill>
                  <a:srgbClr val="2E2E2E"/>
                </a:solidFill>
                <a:latin typeface="Roboto"/>
                <a:ea typeface="Roboto"/>
                <a:cs typeface="Roboto"/>
                <a:sym typeface="Roboto"/>
              </a:rPr>
              <a:t>, S., Sugiyama, O., Hatanaka, J., et al. (2020). Preliminary Evaluation of Market Mechanism-Based Bed Allocation System. Studies in health technology and informatics, 270, pp. 1363-1364.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Höffner</a:t>
            </a:r>
            <a:r>
              <a:rPr lang="en-US" sz="800" b="0" i="0" u="none" strike="noStrike" cap="none" dirty="0">
                <a:solidFill>
                  <a:srgbClr val="2E2E2E"/>
                </a:solidFill>
                <a:latin typeface="Roboto"/>
                <a:ea typeface="Roboto"/>
                <a:cs typeface="Roboto"/>
                <a:sym typeface="Roboto"/>
              </a:rPr>
              <a:t>, K., </a:t>
            </a:r>
            <a:r>
              <a:rPr lang="en-US" sz="800" b="0" i="0" u="none" strike="noStrike" cap="none" dirty="0" err="1">
                <a:solidFill>
                  <a:srgbClr val="2E2E2E"/>
                </a:solidFill>
                <a:latin typeface="Roboto"/>
                <a:ea typeface="Roboto"/>
                <a:cs typeface="Roboto"/>
                <a:sym typeface="Roboto"/>
              </a:rPr>
              <a:t>Roszeitis</a:t>
            </a:r>
            <a:r>
              <a:rPr lang="en-US" sz="800" b="0" i="0" u="none" strike="noStrike" cap="none" dirty="0">
                <a:solidFill>
                  <a:srgbClr val="2E2E2E"/>
                </a:solidFill>
                <a:latin typeface="Roboto"/>
                <a:ea typeface="Roboto"/>
                <a:cs typeface="Roboto"/>
                <a:sym typeface="Roboto"/>
              </a:rPr>
              <a:t>, A., </a:t>
            </a:r>
            <a:r>
              <a:rPr lang="en-US" sz="800" b="0" i="0" u="none" strike="noStrike" cap="none" dirty="0" err="1">
                <a:solidFill>
                  <a:srgbClr val="2E2E2E"/>
                </a:solidFill>
                <a:latin typeface="Roboto"/>
                <a:ea typeface="Roboto"/>
                <a:cs typeface="Roboto"/>
                <a:sym typeface="Roboto"/>
              </a:rPr>
              <a:t>Wächtler</a:t>
            </a:r>
            <a:r>
              <a:rPr lang="en-US" sz="800" b="0" i="0" u="none" strike="noStrike" cap="none" dirty="0">
                <a:solidFill>
                  <a:srgbClr val="2E2E2E"/>
                </a:solidFill>
                <a:latin typeface="Roboto"/>
                <a:ea typeface="Roboto"/>
                <a:cs typeface="Roboto"/>
                <a:sym typeface="Roboto"/>
              </a:rPr>
              <a:t>, </a:t>
            </a:r>
            <a:r>
              <a:rPr lang="en-US" sz="800" b="0" i="0" u="none" strike="noStrike" cap="none" dirty="0" err="1">
                <a:solidFill>
                  <a:srgbClr val="2E2E2E"/>
                </a:solidFill>
                <a:latin typeface="Roboto"/>
                <a:ea typeface="Roboto"/>
                <a:cs typeface="Roboto"/>
                <a:sym typeface="Roboto"/>
              </a:rPr>
              <a:t>M.N.,et</a:t>
            </a:r>
            <a:r>
              <a:rPr lang="en-US" sz="800" b="0" i="0" u="none" strike="noStrike" cap="none" dirty="0">
                <a:solidFill>
                  <a:srgbClr val="2E2E2E"/>
                </a:solidFill>
                <a:latin typeface="Roboto"/>
                <a:ea typeface="Roboto"/>
                <a:cs typeface="Roboto"/>
                <a:sym typeface="Roboto"/>
              </a:rPr>
              <a:t> al. (2022). SNIK Quiz: A Multiple Choice Game About Information Management in Hospitals. Studies in health technology and informatics, 294, pp. 790-795.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Huyghe</a:t>
            </a:r>
            <a:r>
              <a:rPr lang="en-US" sz="800" b="0" i="0" u="none" strike="noStrike" cap="none" dirty="0">
                <a:solidFill>
                  <a:srgbClr val="2E2E2E"/>
                </a:solidFill>
                <a:latin typeface="Roboto"/>
                <a:ea typeface="Roboto"/>
                <a:cs typeface="Roboto"/>
                <a:sym typeface="Roboto"/>
              </a:rPr>
              <a:t>, J., Nouwen, M. and </a:t>
            </a:r>
            <a:r>
              <a:rPr lang="en-US" sz="800" b="0" i="0" u="none" strike="noStrike" cap="none" dirty="0" err="1">
                <a:solidFill>
                  <a:srgbClr val="2E2E2E"/>
                </a:solidFill>
                <a:latin typeface="Roboto"/>
                <a:ea typeface="Roboto"/>
                <a:cs typeface="Roboto"/>
                <a:sym typeface="Roboto"/>
              </a:rPr>
              <a:t>Vanattenhoven</a:t>
            </a:r>
            <a:r>
              <a:rPr lang="en-US" sz="800" b="0" i="0" u="none" strike="noStrike" cap="none" dirty="0">
                <a:solidFill>
                  <a:srgbClr val="2E2E2E"/>
                </a:solidFill>
                <a:latin typeface="Roboto"/>
                <a:ea typeface="Roboto"/>
                <a:cs typeface="Roboto"/>
                <a:sym typeface="Roboto"/>
              </a:rPr>
              <a:t>, J. (2016). Involving End-Users in Game Based Ideation: A Case Study in Hospital Logistics. </a:t>
            </a:r>
            <a:r>
              <a:rPr lang="en-US" sz="800" b="0" i="0" u="none" strike="noStrike" cap="none" dirty="0" err="1">
                <a:solidFill>
                  <a:srgbClr val="2E2E2E"/>
                </a:solidFill>
                <a:latin typeface="Roboto"/>
                <a:ea typeface="Roboto"/>
                <a:cs typeface="Roboto"/>
                <a:sym typeface="Roboto"/>
              </a:rPr>
              <a:t>NordiCHI</a:t>
            </a:r>
            <a:r>
              <a:rPr lang="en-US" sz="800" b="0" i="0" u="none" strike="noStrike" cap="none" dirty="0">
                <a:solidFill>
                  <a:srgbClr val="2E2E2E"/>
                </a:solidFill>
                <a:latin typeface="Roboto"/>
                <a:ea typeface="Roboto"/>
                <a:cs typeface="Roboto"/>
                <a:sym typeface="Roboto"/>
              </a:rPr>
              <a:t> ’16 Proceedings of the 9th Nordic Conference on Human-Computer Interaction (Vols. 23-27-October-2016). ACM; New York, pp. 1-4.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Jantana</a:t>
            </a:r>
            <a:r>
              <a:rPr lang="en-US" sz="800" b="0" i="0" u="none" strike="noStrike" cap="none" dirty="0">
                <a:solidFill>
                  <a:srgbClr val="2E2E2E"/>
                </a:solidFill>
                <a:latin typeface="Roboto"/>
                <a:ea typeface="Roboto"/>
                <a:cs typeface="Roboto"/>
                <a:sym typeface="Roboto"/>
              </a:rPr>
              <a:t>, W., </a:t>
            </a:r>
            <a:r>
              <a:rPr lang="en-US" sz="800" b="0" i="0" u="none" strike="noStrike" cap="none" dirty="0" err="1">
                <a:solidFill>
                  <a:srgbClr val="2E2E2E"/>
                </a:solidFill>
                <a:latin typeface="Roboto"/>
                <a:ea typeface="Roboto"/>
                <a:cs typeface="Roboto"/>
                <a:sym typeface="Roboto"/>
              </a:rPr>
              <a:t>Sophatsathit</a:t>
            </a:r>
            <a:r>
              <a:rPr lang="en-US" sz="800" b="0" i="0" u="none" strike="noStrike" cap="none" dirty="0">
                <a:solidFill>
                  <a:srgbClr val="2E2E2E"/>
                </a:solidFill>
                <a:latin typeface="Roboto"/>
                <a:ea typeface="Roboto"/>
                <a:cs typeface="Roboto"/>
                <a:sym typeface="Roboto"/>
              </a:rPr>
              <a:t>, P. and </a:t>
            </a:r>
            <a:r>
              <a:rPr lang="en-US" sz="800" b="0" i="0" u="none" strike="noStrike" cap="none" dirty="0" err="1">
                <a:solidFill>
                  <a:srgbClr val="2E2E2E"/>
                </a:solidFill>
                <a:latin typeface="Roboto"/>
                <a:ea typeface="Roboto"/>
                <a:cs typeface="Roboto"/>
                <a:sym typeface="Roboto"/>
              </a:rPr>
              <a:t>Chandrachai</a:t>
            </a:r>
            <a:r>
              <a:rPr lang="en-US" sz="800" b="0" i="0" u="none" strike="noStrike" cap="none" dirty="0">
                <a:solidFill>
                  <a:srgbClr val="2E2E2E"/>
                </a:solidFill>
                <a:latin typeface="Roboto"/>
                <a:ea typeface="Roboto"/>
                <a:cs typeface="Roboto"/>
                <a:sym typeface="Roboto"/>
              </a:rPr>
              <a:t>, A. (2016). A multi-facet approach using conceptualization, application, and usability measurement to developing financial learning system for hospital. 2016 IEEE/ACIS 15th International Conference on Computer and Information Science (ICIS). Okayama, Japan, 2016, pp. 1-5.</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Levi, L. and Bregman, D. (2003). Simulation and management games for training command and control in emergencies. Studies in health technology and informatics, 95, pp. 783-787.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Lovreglio</a:t>
            </a:r>
            <a:r>
              <a:rPr lang="en-US" sz="800" b="0" i="0" u="none" strike="noStrike" cap="none" dirty="0">
                <a:solidFill>
                  <a:srgbClr val="2E2E2E"/>
                </a:solidFill>
                <a:latin typeface="Roboto"/>
                <a:ea typeface="Roboto"/>
                <a:cs typeface="Roboto"/>
                <a:sym typeface="Roboto"/>
              </a:rPr>
              <a:t>, R., González, V.A., Feng, </a:t>
            </a:r>
            <a:r>
              <a:rPr lang="en-US" sz="800" b="0" i="0" u="none" strike="noStrike" cap="none" dirty="0" err="1">
                <a:solidFill>
                  <a:srgbClr val="2E2E2E"/>
                </a:solidFill>
                <a:latin typeface="Roboto"/>
                <a:ea typeface="Roboto"/>
                <a:cs typeface="Roboto"/>
                <a:sym typeface="Roboto"/>
              </a:rPr>
              <a:t>Z.,et</a:t>
            </a:r>
            <a:r>
              <a:rPr lang="en-US" sz="800" b="0" i="0" u="none" strike="noStrike" cap="none" dirty="0">
                <a:solidFill>
                  <a:srgbClr val="2E2E2E"/>
                </a:solidFill>
                <a:latin typeface="Roboto"/>
                <a:ea typeface="Roboto"/>
                <a:cs typeface="Roboto"/>
                <a:sym typeface="Roboto"/>
              </a:rPr>
              <a:t> al. (2018). Prototyping Virtual Reality Serious Games for Building Earthquake Preparedness: The Auckland City Hospital Case Study. Adv. Eng. Informatics, 38, pp. 670-682.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Martin, C. (2022). The Price Is Right: Introducing Health Care Costs Through </a:t>
            </a:r>
            <a:r>
              <a:rPr lang="en-US" sz="800" b="0" i="0" u="none" strike="noStrike" cap="none" dirty="0" err="1">
                <a:solidFill>
                  <a:srgbClr val="2E2E2E"/>
                </a:solidFill>
                <a:latin typeface="Roboto"/>
                <a:ea typeface="Roboto"/>
                <a:cs typeface="Roboto"/>
                <a:sym typeface="Roboto"/>
              </a:rPr>
              <a:t>Gameful</a:t>
            </a:r>
            <a:r>
              <a:rPr lang="en-US" sz="800" b="0" i="0" u="none" strike="noStrike" cap="none" dirty="0">
                <a:solidFill>
                  <a:srgbClr val="2E2E2E"/>
                </a:solidFill>
                <a:latin typeface="Roboto"/>
                <a:ea typeface="Roboto"/>
                <a:cs typeface="Roboto"/>
                <a:sym typeface="Roboto"/>
              </a:rPr>
              <a:t> Learning. The Journal of nursing education, 61(6), pp.352.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Pavillet</a:t>
            </a:r>
            <a:r>
              <a:rPr lang="en-US" sz="800" b="0" i="0" u="none" strike="noStrike" cap="none" dirty="0">
                <a:solidFill>
                  <a:srgbClr val="2E2E2E"/>
                </a:solidFill>
                <a:latin typeface="Roboto"/>
                <a:ea typeface="Roboto"/>
                <a:cs typeface="Roboto"/>
                <a:sym typeface="Roboto"/>
              </a:rPr>
              <a:t>, J. and Dumas A. (2023). The Use of Games as an Innovative Prevention Method for Discussing Work with Hospital Healthcare Staff. In: </a:t>
            </a:r>
            <a:r>
              <a:rPr lang="en-US" sz="800" b="0" i="0" u="none" strike="noStrike" cap="none" dirty="0" err="1">
                <a:solidFill>
                  <a:srgbClr val="2E2E2E"/>
                </a:solidFill>
                <a:latin typeface="Roboto"/>
                <a:ea typeface="Roboto"/>
                <a:cs typeface="Roboto"/>
                <a:sym typeface="Roboto"/>
              </a:rPr>
              <a:t>Corroy</a:t>
            </a:r>
            <a:r>
              <a:rPr lang="en-US" sz="800" b="0" i="0" u="none" strike="noStrike" cap="none" dirty="0">
                <a:solidFill>
                  <a:srgbClr val="2E2E2E"/>
                </a:solidFill>
                <a:latin typeface="Roboto"/>
                <a:ea typeface="Roboto"/>
                <a:cs typeface="Roboto"/>
                <a:sym typeface="Roboto"/>
              </a:rPr>
              <a:t>, L. and </a:t>
            </a:r>
            <a:r>
              <a:rPr lang="en-US" sz="800" b="0" i="0" u="none" strike="noStrike" cap="none" dirty="0" err="1">
                <a:solidFill>
                  <a:srgbClr val="2E2E2E"/>
                </a:solidFill>
                <a:latin typeface="Roboto"/>
                <a:ea typeface="Roboto"/>
                <a:cs typeface="Roboto"/>
                <a:sym typeface="Roboto"/>
              </a:rPr>
              <a:t>Chauzal-Larguiereds</a:t>
            </a:r>
            <a:r>
              <a:rPr lang="en-US" sz="800" b="0" i="0" u="none" strike="noStrike" cap="none" dirty="0">
                <a:solidFill>
                  <a:srgbClr val="2E2E2E"/>
                </a:solidFill>
                <a:latin typeface="Roboto"/>
                <a:ea typeface="Roboto"/>
                <a:cs typeface="Roboto"/>
                <a:sym typeface="Roboto"/>
              </a:rPr>
              <a:t>, C., eds. Patients, Caregivers and Doctors: Devices, Issues and Representations, Volume 1. London: ISTE Ltd, pp. 1-20.</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Pulido, M.A., Johnson, C.W. and </a:t>
            </a:r>
            <a:r>
              <a:rPr lang="en-US" sz="800" b="0" i="0" u="none" strike="noStrike" cap="none" dirty="0" err="1">
                <a:solidFill>
                  <a:srgbClr val="2E2E2E"/>
                </a:solidFill>
                <a:latin typeface="Roboto"/>
                <a:ea typeface="Roboto"/>
                <a:cs typeface="Roboto"/>
                <a:sym typeface="Roboto"/>
              </a:rPr>
              <a:t>Alzahrani</a:t>
            </a:r>
            <a:r>
              <a:rPr lang="en-US" sz="800" b="0" i="0" u="none" strike="noStrike" cap="none" dirty="0">
                <a:solidFill>
                  <a:srgbClr val="2E2E2E"/>
                </a:solidFill>
                <a:latin typeface="Roboto"/>
                <a:ea typeface="Roboto"/>
                <a:cs typeface="Roboto"/>
                <a:sym typeface="Roboto"/>
              </a:rPr>
              <a:t>, A. (2021). Security Awareness Level Evaluation of Healthcare Participants Through Educational Games. International Journal of Serious Games, 8(3), pp. 25-41.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Rahouti</a:t>
            </a:r>
            <a:r>
              <a:rPr lang="en-US" sz="800" b="0" i="0" u="none" strike="noStrike" cap="none" dirty="0">
                <a:solidFill>
                  <a:srgbClr val="2E2E2E"/>
                </a:solidFill>
                <a:latin typeface="Roboto"/>
                <a:ea typeface="Roboto"/>
                <a:cs typeface="Roboto"/>
                <a:sym typeface="Roboto"/>
              </a:rPr>
              <a:t>, A., </a:t>
            </a:r>
            <a:r>
              <a:rPr lang="en-US" sz="800" b="0" i="0" u="none" strike="noStrike" cap="none" dirty="0" err="1">
                <a:solidFill>
                  <a:srgbClr val="2E2E2E"/>
                </a:solidFill>
                <a:latin typeface="Roboto"/>
                <a:ea typeface="Roboto"/>
                <a:cs typeface="Roboto"/>
                <a:sym typeface="Roboto"/>
              </a:rPr>
              <a:t>Lovreglio</a:t>
            </a:r>
            <a:r>
              <a:rPr lang="en-US" sz="800" b="0" i="0" u="none" strike="noStrike" cap="none" dirty="0">
                <a:solidFill>
                  <a:srgbClr val="2E2E2E"/>
                </a:solidFill>
                <a:latin typeface="Roboto"/>
                <a:ea typeface="Roboto"/>
                <a:cs typeface="Roboto"/>
                <a:sym typeface="Roboto"/>
              </a:rPr>
              <a:t>, R., </a:t>
            </a:r>
            <a:r>
              <a:rPr lang="en-US" sz="800" b="0" i="0" u="none" strike="noStrike" cap="none" dirty="0" err="1">
                <a:solidFill>
                  <a:srgbClr val="2E2E2E"/>
                </a:solidFill>
                <a:latin typeface="Roboto"/>
                <a:ea typeface="Roboto"/>
                <a:cs typeface="Roboto"/>
                <a:sym typeface="Roboto"/>
              </a:rPr>
              <a:t>Datoussaïd</a:t>
            </a:r>
            <a:r>
              <a:rPr lang="en-US" sz="800" b="0" i="0" u="none" strike="noStrike" cap="none" dirty="0">
                <a:solidFill>
                  <a:srgbClr val="2E2E2E"/>
                </a:solidFill>
                <a:latin typeface="Roboto"/>
                <a:ea typeface="Roboto"/>
                <a:cs typeface="Roboto"/>
                <a:sym typeface="Roboto"/>
              </a:rPr>
              <a:t>, S.et al. (2021). Prototyping and Validating a Non-immersive Virtual Reality Serious Game for Healthcare Fire Safety Training. Fire Technology, 57, pp. 3041-3078.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Rauner, M.S., Kraus, M. and Schwarz, S. (2008). Competition under different reimbursement systems: The concept of an internet-based hospital management game. European Journal of Operational Research, 185(3), pp. 948-963.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Ribeiro, C., Pereira, J. and </a:t>
            </a:r>
            <a:r>
              <a:rPr lang="en-US" sz="800" b="0" i="0" u="none" strike="noStrike" cap="none" dirty="0" err="1">
                <a:solidFill>
                  <a:srgbClr val="2E2E2E"/>
                </a:solidFill>
                <a:latin typeface="Roboto"/>
                <a:ea typeface="Roboto"/>
                <a:cs typeface="Roboto"/>
                <a:sym typeface="Roboto"/>
              </a:rPr>
              <a:t>Borbinha</a:t>
            </a:r>
            <a:r>
              <a:rPr lang="en-US" sz="800" b="0" i="0" u="none" strike="noStrike" cap="none" dirty="0">
                <a:solidFill>
                  <a:srgbClr val="2E2E2E"/>
                </a:solidFill>
                <a:latin typeface="Roboto"/>
                <a:ea typeface="Roboto"/>
                <a:cs typeface="Roboto"/>
                <a:sym typeface="Roboto"/>
              </a:rPr>
              <a:t>, J. (2013). Creating Awareness of Emergency Departments Healthcare Values Using a Serious Game. In: Hernández-Leo, D., Ley, T., </a:t>
            </a:r>
            <a:r>
              <a:rPr lang="en-US" sz="800" b="0" i="0" u="none" strike="noStrike" cap="none" dirty="0" err="1">
                <a:solidFill>
                  <a:srgbClr val="2E2E2E"/>
                </a:solidFill>
                <a:latin typeface="Roboto"/>
                <a:ea typeface="Roboto"/>
                <a:cs typeface="Roboto"/>
                <a:sym typeface="Roboto"/>
              </a:rPr>
              <a:t>Klamma</a:t>
            </a:r>
            <a:r>
              <a:rPr lang="en-US" sz="800" b="0" i="0" u="none" strike="noStrike" cap="none" dirty="0">
                <a:solidFill>
                  <a:srgbClr val="2E2E2E"/>
                </a:solidFill>
                <a:latin typeface="Roboto"/>
                <a:ea typeface="Roboto"/>
                <a:cs typeface="Roboto"/>
                <a:sym typeface="Roboto"/>
              </a:rPr>
              <a:t>, R. and Harrer, A., eds. Scaling up Learning for Sustained Impact. EC-TEL 2013. Lecture Notes in Computer Science, vol 8095. Springer, Berlin, Heidelberg.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Ruggiero, D. (2016). Super Busy Hospital: wicked games that triage. On the Horizon, 24(1), pp. 94-99.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Schwengel, D.A., </a:t>
            </a:r>
            <a:r>
              <a:rPr lang="en-US" sz="800" b="0" i="0" u="none" strike="noStrike" cap="none" dirty="0" err="1">
                <a:solidFill>
                  <a:srgbClr val="2E2E2E"/>
                </a:solidFill>
                <a:latin typeface="Roboto"/>
                <a:ea typeface="Roboto"/>
                <a:cs typeface="Roboto"/>
                <a:sym typeface="Roboto"/>
              </a:rPr>
              <a:t>Divito</a:t>
            </a:r>
            <a:r>
              <a:rPr lang="en-US" sz="800" b="0" i="0" u="none" strike="noStrike" cap="none" dirty="0">
                <a:solidFill>
                  <a:srgbClr val="2E2E2E"/>
                </a:solidFill>
                <a:latin typeface="Roboto"/>
                <a:ea typeface="Roboto"/>
                <a:cs typeface="Roboto"/>
                <a:sym typeface="Roboto"/>
              </a:rPr>
              <a:t>, A., Burgess, </a:t>
            </a:r>
            <a:r>
              <a:rPr lang="en-US" sz="800" b="0" i="0" u="none" strike="noStrike" cap="none" dirty="0" err="1">
                <a:solidFill>
                  <a:srgbClr val="2E2E2E"/>
                </a:solidFill>
                <a:latin typeface="Roboto"/>
                <a:ea typeface="Roboto"/>
                <a:cs typeface="Roboto"/>
                <a:sym typeface="Roboto"/>
              </a:rPr>
              <a:t>N.,et</a:t>
            </a:r>
            <a:r>
              <a:rPr lang="en-US" sz="800" b="0" i="0" u="none" strike="noStrike" cap="none" dirty="0">
                <a:solidFill>
                  <a:srgbClr val="2E2E2E"/>
                </a:solidFill>
                <a:latin typeface="Roboto"/>
                <a:ea typeface="Roboto"/>
                <a:cs typeface="Roboto"/>
                <a:sym typeface="Roboto"/>
              </a:rPr>
              <a:t> al. (2022). Influx! A game-based learning tool for in-hospital interprofessional disaster preparedness and response. British journal of </a:t>
            </a:r>
            <a:r>
              <a:rPr lang="en-US" sz="800" b="0" i="0" u="none" strike="noStrike" cap="none" dirty="0" err="1">
                <a:solidFill>
                  <a:srgbClr val="2E2E2E"/>
                </a:solidFill>
                <a:latin typeface="Roboto"/>
                <a:ea typeface="Roboto"/>
                <a:cs typeface="Roboto"/>
                <a:sym typeface="Roboto"/>
              </a:rPr>
              <a:t>anaesthesia</a:t>
            </a:r>
            <a:r>
              <a:rPr lang="en-US" sz="800" b="0" i="0" u="none" strike="noStrike" cap="none" dirty="0">
                <a:solidFill>
                  <a:srgbClr val="2E2E2E"/>
                </a:solidFill>
                <a:latin typeface="Roboto"/>
                <a:ea typeface="Roboto"/>
                <a:cs typeface="Roboto"/>
                <a:sym typeface="Roboto"/>
              </a:rPr>
              <a:t>, 128(2), e213-e215.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Shi, Y., </a:t>
            </a:r>
            <a:r>
              <a:rPr lang="en-US" sz="800" b="0" i="0" u="none" strike="noStrike" cap="none" dirty="0" err="1">
                <a:solidFill>
                  <a:srgbClr val="2E2E2E"/>
                </a:solidFill>
                <a:latin typeface="Roboto"/>
                <a:ea typeface="Roboto"/>
                <a:cs typeface="Roboto"/>
                <a:sym typeface="Roboto"/>
              </a:rPr>
              <a:t>Ferlet</a:t>
            </a:r>
            <a:r>
              <a:rPr lang="en-US" sz="800" b="0" i="0" u="none" strike="noStrike" cap="none" dirty="0">
                <a:solidFill>
                  <a:srgbClr val="2E2E2E"/>
                </a:solidFill>
                <a:latin typeface="Roboto"/>
                <a:ea typeface="Roboto"/>
                <a:cs typeface="Roboto"/>
                <a:sym typeface="Roboto"/>
              </a:rPr>
              <a:t>, E., </a:t>
            </a:r>
            <a:r>
              <a:rPr lang="en-US" sz="800" b="0" i="0" u="none" strike="noStrike" cap="none" dirty="0" err="1">
                <a:solidFill>
                  <a:srgbClr val="2E2E2E"/>
                </a:solidFill>
                <a:latin typeface="Roboto"/>
                <a:ea typeface="Roboto"/>
                <a:cs typeface="Roboto"/>
                <a:sym typeface="Roboto"/>
              </a:rPr>
              <a:t>Crawfis</a:t>
            </a:r>
            <a:r>
              <a:rPr lang="en-US" sz="800" b="0" i="0" u="none" strike="noStrike" cap="none" dirty="0">
                <a:solidFill>
                  <a:srgbClr val="2E2E2E"/>
                </a:solidFill>
                <a:latin typeface="Roboto"/>
                <a:ea typeface="Roboto"/>
                <a:cs typeface="Roboto"/>
                <a:sym typeface="Roboto"/>
              </a:rPr>
              <a:t>, </a:t>
            </a:r>
            <a:r>
              <a:rPr lang="en-US" sz="800" b="0" i="0" u="none" strike="noStrike" cap="none" dirty="0" err="1">
                <a:solidFill>
                  <a:srgbClr val="2E2E2E"/>
                </a:solidFill>
                <a:latin typeface="Roboto"/>
                <a:ea typeface="Roboto"/>
                <a:cs typeface="Roboto"/>
                <a:sym typeface="Roboto"/>
              </a:rPr>
              <a:t>R.,et</a:t>
            </a:r>
            <a:r>
              <a:rPr lang="en-US" sz="800" b="0" i="0" u="none" strike="noStrike" cap="none" dirty="0">
                <a:solidFill>
                  <a:srgbClr val="2E2E2E"/>
                </a:solidFill>
                <a:latin typeface="Roboto"/>
                <a:ea typeface="Roboto"/>
                <a:cs typeface="Roboto"/>
                <a:sym typeface="Roboto"/>
              </a:rPr>
              <a:t> al. (2015). 3D Hospital: Design and implement quest-based game framework for transitional training. 2015 Computer Games: AI, Animation, Mobile, Multimedia, Educational and Serious Games (CGAMES). Louisville, KY, USA, pp. 119-125.</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Takemura</a:t>
            </a:r>
            <a:r>
              <a:rPr lang="en-US" sz="800" b="0" i="0" u="none" strike="noStrike" cap="none" dirty="0">
                <a:solidFill>
                  <a:srgbClr val="2E2E2E"/>
                </a:solidFill>
                <a:latin typeface="Roboto"/>
                <a:ea typeface="Roboto"/>
                <a:cs typeface="Roboto"/>
                <a:sym typeface="Roboto"/>
              </a:rPr>
              <a:t>, T., Tanaka, T., Okamoto, K., et al. (2013). The development of a multiplayer game for education of hospital management. Studies in health technology and informatics, 192, pp. 1212.</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Tan, H., Wei, Y.C., Yun, H.W., Joan, K.E.H., Yee, H.W. and Juan, L.Y. (2020). </a:t>
            </a:r>
            <a:r>
              <a:rPr lang="en-US" sz="800" b="0" i="0" u="none" strike="noStrike" cap="none" dirty="0" err="1">
                <a:solidFill>
                  <a:srgbClr val="2E2E2E"/>
                </a:solidFill>
                <a:latin typeface="Roboto"/>
                <a:ea typeface="Roboto"/>
                <a:cs typeface="Roboto"/>
                <a:sym typeface="Roboto"/>
              </a:rPr>
              <a:t>Health$en$eTM</a:t>
            </a:r>
            <a:r>
              <a:rPr lang="en-US" sz="800" b="0" i="0" u="none" strike="noStrike" cap="none" dirty="0">
                <a:solidFill>
                  <a:srgbClr val="2E2E2E"/>
                </a:solidFill>
                <a:latin typeface="Roboto"/>
                <a:ea typeface="Roboto"/>
                <a:cs typeface="Roboto"/>
                <a:sym typeface="Roboto"/>
              </a:rPr>
              <a:t>: Developing a Board Game on Value-based Healthcare Financing. Simulation &amp; Gaming, 51(1), pp. 87-105.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Thornton Bacon, C., Trent, P. and McCoy, T.P. (2018). Enhancing Systems Thinking for Undergraduate Nursing Students Using Friday Night at the ER. The Journal of nursing education, 57(11), pp. 687-689.</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err="1">
                <a:solidFill>
                  <a:srgbClr val="2E2E2E"/>
                </a:solidFill>
                <a:latin typeface="Roboto"/>
                <a:ea typeface="Roboto"/>
                <a:cs typeface="Roboto"/>
                <a:sym typeface="Roboto"/>
              </a:rPr>
              <a:t>Uhles</a:t>
            </a:r>
            <a:r>
              <a:rPr lang="en-US" sz="800" b="0" i="0" u="none" strike="noStrike" cap="none" dirty="0">
                <a:solidFill>
                  <a:srgbClr val="2E2E2E"/>
                </a:solidFill>
                <a:latin typeface="Roboto"/>
                <a:ea typeface="Roboto"/>
                <a:cs typeface="Roboto"/>
                <a:sym typeface="Roboto"/>
              </a:rPr>
              <a:t>, N., Weimer-Elder, B. and Lee, J.G. (2008). Simulation game provides financial management training. Healthcare financial management : journal of the Healthcare Financial Management Association, 62(1), pp. 82–88.</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Vithanage, R., Knox, B. and Ryan, A. (2017). Game of Hospitals. The clinical teacher, 14(4), pp. 279-283.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Zhang, C., </a:t>
            </a:r>
            <a:r>
              <a:rPr lang="en-US" sz="800" b="0" i="0" u="none" strike="noStrike" cap="none" dirty="0" err="1">
                <a:solidFill>
                  <a:srgbClr val="2E2E2E"/>
                </a:solidFill>
                <a:latin typeface="Roboto"/>
                <a:ea typeface="Roboto"/>
                <a:cs typeface="Roboto"/>
                <a:sym typeface="Roboto"/>
              </a:rPr>
              <a:t>Baalsrud</a:t>
            </a:r>
            <a:r>
              <a:rPr lang="en-US" sz="800" b="0" i="0" u="none" strike="noStrike" cap="none" dirty="0">
                <a:solidFill>
                  <a:srgbClr val="2E2E2E"/>
                </a:solidFill>
                <a:latin typeface="Roboto"/>
                <a:ea typeface="Roboto"/>
                <a:cs typeface="Roboto"/>
                <a:sym typeface="Roboto"/>
              </a:rPr>
              <a:t> Hauge, J., </a:t>
            </a:r>
            <a:r>
              <a:rPr lang="en-US" sz="800" b="0" i="0" u="none" strike="noStrike" cap="none" dirty="0" err="1">
                <a:solidFill>
                  <a:srgbClr val="2E2E2E"/>
                </a:solidFill>
                <a:latin typeface="Roboto"/>
                <a:ea typeface="Roboto"/>
                <a:cs typeface="Roboto"/>
                <a:sym typeface="Roboto"/>
              </a:rPr>
              <a:t>Härenstam</a:t>
            </a:r>
            <a:r>
              <a:rPr lang="en-US" sz="800" b="0" i="0" u="none" strike="noStrike" cap="none" dirty="0">
                <a:solidFill>
                  <a:srgbClr val="2E2E2E"/>
                </a:solidFill>
                <a:latin typeface="Roboto"/>
                <a:ea typeface="Roboto"/>
                <a:cs typeface="Roboto"/>
                <a:sym typeface="Roboto"/>
              </a:rPr>
              <a:t>, K.P. et al. (2019). A Serious Logistical Game of </a:t>
            </a:r>
            <a:r>
              <a:rPr lang="en-US" sz="800" b="0" i="0" u="none" strike="noStrike" cap="none" dirty="0" err="1">
                <a:solidFill>
                  <a:srgbClr val="2E2E2E"/>
                </a:solidFill>
                <a:latin typeface="Roboto"/>
                <a:ea typeface="Roboto"/>
                <a:cs typeface="Roboto"/>
                <a:sym typeface="Roboto"/>
              </a:rPr>
              <a:t>Paediatric</a:t>
            </a:r>
            <a:r>
              <a:rPr lang="en-US" sz="800" b="0" i="0" u="none" strike="noStrike" cap="none" dirty="0">
                <a:solidFill>
                  <a:srgbClr val="2E2E2E"/>
                </a:solidFill>
                <a:latin typeface="Roboto"/>
                <a:ea typeface="Roboto"/>
                <a:cs typeface="Roboto"/>
                <a:sym typeface="Roboto"/>
              </a:rPr>
              <a:t> Emergency Medicine: Proposed Scoring Mechanism and Pilot Test. In: Liapis, A., </a:t>
            </a:r>
            <a:r>
              <a:rPr lang="en-US" sz="800" b="0" i="0" u="none" strike="noStrike" cap="none" dirty="0" err="1">
                <a:solidFill>
                  <a:srgbClr val="2E2E2E"/>
                </a:solidFill>
                <a:latin typeface="Roboto"/>
                <a:ea typeface="Roboto"/>
                <a:cs typeface="Roboto"/>
                <a:sym typeface="Roboto"/>
              </a:rPr>
              <a:t>Yannakakis</a:t>
            </a:r>
            <a:r>
              <a:rPr lang="en-US" sz="800" b="0" i="0" u="none" strike="noStrike" cap="none" dirty="0">
                <a:solidFill>
                  <a:srgbClr val="2E2E2E"/>
                </a:solidFill>
                <a:latin typeface="Roboto"/>
                <a:ea typeface="Roboto"/>
                <a:cs typeface="Roboto"/>
                <a:sym typeface="Roboto"/>
              </a:rPr>
              <a:t>, G., Gentile, M. and </a:t>
            </a:r>
            <a:r>
              <a:rPr lang="en-US" sz="800" b="0" i="0" u="none" strike="noStrike" cap="none" dirty="0" err="1">
                <a:solidFill>
                  <a:srgbClr val="2E2E2E"/>
                </a:solidFill>
                <a:latin typeface="Roboto"/>
                <a:ea typeface="Roboto"/>
                <a:cs typeface="Roboto"/>
                <a:sym typeface="Roboto"/>
              </a:rPr>
              <a:t>Ninaus</a:t>
            </a:r>
            <a:r>
              <a:rPr lang="en-US" sz="800" b="0" i="0" u="none" strike="noStrike" cap="none" dirty="0">
                <a:solidFill>
                  <a:srgbClr val="2E2E2E"/>
                </a:solidFill>
                <a:latin typeface="Roboto"/>
                <a:ea typeface="Roboto"/>
                <a:cs typeface="Roboto"/>
                <a:sym typeface="Roboto"/>
              </a:rPr>
              <a:t>, M., eds. </a:t>
            </a: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Games and Learning Alliance. Cham: Springer International Publishing., pp. 468-478.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r>
              <a:rPr lang="en-US" sz="800" b="0" i="0" u="none" strike="noStrike" cap="none" dirty="0">
                <a:solidFill>
                  <a:srgbClr val="2E2E2E"/>
                </a:solidFill>
                <a:latin typeface="Roboto"/>
                <a:ea typeface="Roboto"/>
                <a:cs typeface="Roboto"/>
                <a:sym typeface="Roboto"/>
              </a:rPr>
              <a:t>Zhang, C., </a:t>
            </a:r>
            <a:r>
              <a:rPr lang="en-US" sz="800" b="0" i="0" u="none" strike="noStrike" cap="none" dirty="0" err="1">
                <a:solidFill>
                  <a:srgbClr val="2E2E2E"/>
                </a:solidFill>
                <a:latin typeface="Roboto"/>
                <a:ea typeface="Roboto"/>
                <a:cs typeface="Roboto"/>
                <a:sym typeface="Roboto"/>
              </a:rPr>
              <a:t>Härenstam</a:t>
            </a:r>
            <a:r>
              <a:rPr lang="en-US" sz="800" b="0" i="0" u="none" strike="noStrike" cap="none" dirty="0">
                <a:solidFill>
                  <a:srgbClr val="2E2E2E"/>
                </a:solidFill>
                <a:latin typeface="Roboto"/>
                <a:ea typeface="Roboto"/>
                <a:cs typeface="Roboto"/>
                <a:sym typeface="Roboto"/>
              </a:rPr>
              <a:t>, K.P., Meijer, et al. (2020). Serious Gaming of Logistics Management in Pediatric Emergency Medicine. International Journal of Serious Games, 7(1), pp. 47-77. </a:t>
            </a:r>
            <a:endParaRPr sz="8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2E2E2E"/>
              </a:solidFill>
              <a:latin typeface="Roboto"/>
              <a:ea typeface="Roboto"/>
              <a:cs typeface="Roboto"/>
              <a:sym typeface="Roboto"/>
            </a:endParaRPr>
          </a:p>
        </p:txBody>
      </p:sp>
      <p:sp>
        <p:nvSpPr>
          <p:cNvPr id="1049" name="Google Shape;1049;p33"/>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a:solidFill>
                  <a:srgbClr val="5DD616"/>
                </a:solidFill>
                <a:latin typeface="Roboto"/>
                <a:ea typeface="Roboto"/>
                <a:cs typeface="Roboto"/>
                <a:sym typeface="Roboto"/>
              </a:rPr>
              <a:t>Άρθρα π</a:t>
            </a:r>
            <a:r>
              <a:rPr lang="en-US" sz="3600" b="1" i="0" u="none" strike="noStrike" cap="none" dirty="0" err="1">
                <a:solidFill>
                  <a:srgbClr val="5DD616"/>
                </a:solidFill>
                <a:latin typeface="Roboto"/>
                <a:ea typeface="Roboto"/>
                <a:cs typeface="Roboto"/>
                <a:sym typeface="Roboto"/>
              </a:rPr>
              <a:t>ου</a:t>
            </a:r>
            <a:r>
              <a:rPr lang="en-US" sz="3600" b="1" i="0" u="none" strike="noStrike" cap="none" dirty="0">
                <a:solidFill>
                  <a:srgbClr val="5DD616"/>
                </a:solidFill>
                <a:latin typeface="Roboto"/>
                <a:ea typeface="Roboto"/>
                <a:cs typeface="Roboto"/>
                <a:sym typeface="Roboto"/>
              </a:rPr>
              <a:t> </a:t>
            </a:r>
            <a:r>
              <a:rPr lang="en-US" sz="3600" b="1" i="0" u="none" strike="noStrike" cap="none" dirty="0" err="1">
                <a:solidFill>
                  <a:srgbClr val="5DD616"/>
                </a:solidFill>
                <a:latin typeface="Roboto"/>
                <a:ea typeface="Roboto"/>
                <a:cs typeface="Roboto"/>
                <a:sym typeface="Roboto"/>
              </a:rPr>
              <a:t>συμ</a:t>
            </a:r>
            <a:r>
              <a:rPr lang="en-US" sz="3600" b="1" i="0" u="none" strike="noStrike" cap="none" dirty="0">
                <a:solidFill>
                  <a:srgbClr val="5DD616"/>
                </a:solidFill>
                <a:latin typeface="Roboto"/>
                <a:ea typeface="Roboto"/>
                <a:cs typeface="Roboto"/>
                <a:sym typeface="Roboto"/>
              </a:rPr>
              <a:t>περιλήφθηκαν στην ανασκόπηση</a:t>
            </a:r>
            <a:endParaRPr sz="1400" b="0" i="0" u="none" strike="noStrike" cap="none" dirty="0">
              <a:solidFill>
                <a:srgbClr val="000000"/>
              </a:solidFill>
              <a:latin typeface="Arial"/>
              <a:ea typeface="Arial"/>
              <a:cs typeface="Arial"/>
              <a:sym typeface="Arial"/>
            </a:endParaRPr>
          </a:p>
        </p:txBody>
      </p:sp>
      <p:pic>
        <p:nvPicPr>
          <p:cNvPr id="29" name="Γραφικό 28" descr="Στοίβα βιβλίων με αχλάδι">
            <a:extLst>
              <a:ext uri="{FF2B5EF4-FFF2-40B4-BE49-F238E27FC236}">
                <a16:creationId xmlns:a16="http://schemas.microsoft.com/office/drawing/2014/main" id="{71230468-9D5A-C89A-495D-8F55D451F3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5491" y="5246866"/>
            <a:ext cx="1966355" cy="184157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4" name="Google Shape;1054;g3162df0696e_0_5"/>
          <p:cNvSpPr txBox="1"/>
          <p:nvPr/>
        </p:nvSpPr>
        <p:spPr>
          <a:xfrm>
            <a:off x="125056" y="1327888"/>
            <a:ext cx="11941887" cy="535527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Alvarez, J. and </a:t>
            </a:r>
            <a:r>
              <a:rPr lang="en-US" sz="900" b="0" i="0" u="none" strike="noStrike" cap="none" dirty="0" err="1">
                <a:solidFill>
                  <a:srgbClr val="2E2E2E"/>
                </a:solidFill>
                <a:latin typeface="Roboto"/>
                <a:ea typeface="Roboto"/>
                <a:cs typeface="Roboto"/>
                <a:sym typeface="Roboto"/>
              </a:rPr>
              <a:t>Djaouti</a:t>
            </a:r>
            <a:r>
              <a:rPr lang="en-US" sz="900" b="0" i="0" u="none" strike="noStrike" cap="none" dirty="0">
                <a:solidFill>
                  <a:srgbClr val="2E2E2E"/>
                </a:solidFill>
                <a:latin typeface="Roboto"/>
                <a:ea typeface="Roboto"/>
                <a:cs typeface="Roboto"/>
                <a:sym typeface="Roboto"/>
              </a:rPr>
              <a:t>, D. (2011). An introduction to serious game definitions and concepts. In: Serious games &amp; simulation for risks management. Proceedings of the serious games and simulation for risks management workshop. Observatoire de Paris - France, pp. 11-15.</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Arif, Y.M., </a:t>
            </a:r>
            <a:r>
              <a:rPr lang="en-US" sz="900" b="0" i="0" u="none" strike="noStrike" cap="none" dirty="0" err="1">
                <a:solidFill>
                  <a:srgbClr val="2E2E2E"/>
                </a:solidFill>
                <a:latin typeface="Roboto"/>
                <a:ea typeface="Roboto"/>
                <a:cs typeface="Roboto"/>
                <a:sym typeface="Roboto"/>
              </a:rPr>
              <a:t>Ayunda</a:t>
            </a:r>
            <a:r>
              <a:rPr lang="en-US" sz="900" b="0" i="0" u="none" strike="noStrike" cap="none" dirty="0">
                <a:solidFill>
                  <a:srgbClr val="2E2E2E"/>
                </a:solidFill>
                <a:latin typeface="Roboto"/>
                <a:ea typeface="Roboto"/>
                <a:cs typeface="Roboto"/>
                <a:sym typeface="Roboto"/>
              </a:rPr>
              <a:t>, N., Diah, N.M. and Garcia, M.B. (2024). A Systematic Review of Serious Games for Health Education. Advances in Healthcare Information Systems and Administration, [online] pp.20-45.</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Barnabè</a:t>
            </a:r>
            <a:r>
              <a:rPr lang="en-US" sz="900" b="0" i="0" u="none" strike="noStrike" cap="none" dirty="0">
                <a:solidFill>
                  <a:srgbClr val="2E2E2E"/>
                </a:solidFill>
                <a:latin typeface="Roboto"/>
                <a:ea typeface="Roboto"/>
                <a:cs typeface="Roboto"/>
                <a:sym typeface="Roboto"/>
              </a:rPr>
              <a:t>, F., </a:t>
            </a:r>
            <a:r>
              <a:rPr lang="en-US" sz="900" b="0" i="0" u="none" strike="noStrike" cap="none" dirty="0" err="1">
                <a:solidFill>
                  <a:srgbClr val="2E2E2E"/>
                </a:solidFill>
                <a:latin typeface="Roboto"/>
                <a:ea typeface="Roboto"/>
                <a:cs typeface="Roboto"/>
                <a:sym typeface="Roboto"/>
              </a:rPr>
              <a:t>Giorgino</a:t>
            </a:r>
            <a:r>
              <a:rPr lang="en-US" sz="900" b="0" i="0" u="none" strike="noStrike" cap="none" dirty="0">
                <a:solidFill>
                  <a:srgbClr val="2E2E2E"/>
                </a:solidFill>
                <a:latin typeface="Roboto"/>
                <a:ea typeface="Roboto"/>
                <a:cs typeface="Roboto"/>
                <a:sym typeface="Roboto"/>
              </a:rPr>
              <a:t>, M.C., </a:t>
            </a:r>
            <a:r>
              <a:rPr lang="en-US" sz="900" b="0" i="0" u="none" strike="noStrike" cap="none" dirty="0" err="1">
                <a:solidFill>
                  <a:srgbClr val="2E2E2E"/>
                </a:solidFill>
                <a:latin typeface="Roboto"/>
                <a:ea typeface="Roboto"/>
                <a:cs typeface="Roboto"/>
                <a:sym typeface="Roboto"/>
              </a:rPr>
              <a:t>Guercini</a:t>
            </a:r>
            <a:r>
              <a:rPr lang="en-US" sz="900" b="0" i="0" u="none" strike="noStrike" cap="none" dirty="0">
                <a:solidFill>
                  <a:srgbClr val="2E2E2E"/>
                </a:solidFill>
                <a:latin typeface="Roboto"/>
                <a:ea typeface="Roboto"/>
                <a:cs typeface="Roboto"/>
                <a:sym typeface="Roboto"/>
              </a:rPr>
              <a:t>, J., </a:t>
            </a:r>
            <a:r>
              <a:rPr lang="en-US" sz="900" b="0" i="0" u="none" strike="noStrike" cap="none" dirty="0" err="1">
                <a:solidFill>
                  <a:srgbClr val="2E2E2E"/>
                </a:solidFill>
                <a:latin typeface="Roboto"/>
                <a:ea typeface="Roboto"/>
                <a:cs typeface="Roboto"/>
                <a:sym typeface="Roboto"/>
              </a:rPr>
              <a:t>Bianciardi</a:t>
            </a:r>
            <a:r>
              <a:rPr lang="en-US" sz="900" b="0" i="0" u="none" strike="noStrike" cap="none" dirty="0">
                <a:solidFill>
                  <a:srgbClr val="2E2E2E"/>
                </a:solidFill>
                <a:latin typeface="Roboto"/>
                <a:ea typeface="Roboto"/>
                <a:cs typeface="Roboto"/>
                <a:sym typeface="Roboto"/>
              </a:rPr>
              <a:t>, C. and </a:t>
            </a:r>
            <a:r>
              <a:rPr lang="en-US" sz="900" b="0" i="0" u="none" strike="noStrike" cap="none" dirty="0" err="1">
                <a:solidFill>
                  <a:srgbClr val="2E2E2E"/>
                </a:solidFill>
                <a:latin typeface="Roboto"/>
                <a:ea typeface="Roboto"/>
                <a:cs typeface="Roboto"/>
                <a:sym typeface="Roboto"/>
              </a:rPr>
              <a:t>Mezzatesta</a:t>
            </a:r>
            <a:r>
              <a:rPr lang="en-US" sz="900" b="0" i="0" u="none" strike="noStrike" cap="none" dirty="0">
                <a:solidFill>
                  <a:srgbClr val="2E2E2E"/>
                </a:solidFill>
                <a:latin typeface="Roboto"/>
                <a:ea typeface="Roboto"/>
                <a:cs typeface="Roboto"/>
                <a:sym typeface="Roboto"/>
              </a:rPr>
              <a:t>, V. (2017). Engaging professionals with serious games: the Lean Healthcare Lab at Siena University Hospital. Development and Learning in Organizations: An International Journal, 31(3), pp.7–10.</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Chatzea, V.E., Logothetis, I., Michail </a:t>
            </a:r>
            <a:r>
              <a:rPr lang="en-US" sz="900" b="0" i="0" u="none" strike="noStrike" cap="none" dirty="0" err="1">
                <a:solidFill>
                  <a:srgbClr val="2E2E2E"/>
                </a:solidFill>
                <a:latin typeface="Roboto"/>
                <a:ea typeface="Roboto"/>
                <a:cs typeface="Roboto"/>
                <a:sym typeface="Roboto"/>
              </a:rPr>
              <a:t>Kalogiannakis</a:t>
            </a:r>
            <a:r>
              <a:rPr lang="en-US" sz="900" b="0" i="0" u="none" strike="noStrike" cap="none" dirty="0">
                <a:solidFill>
                  <a:srgbClr val="2E2E2E"/>
                </a:solidFill>
                <a:latin typeface="Roboto"/>
                <a:ea typeface="Roboto"/>
                <a:cs typeface="Roboto"/>
                <a:sym typeface="Roboto"/>
              </a:rPr>
              <a:t>, </a:t>
            </a:r>
            <a:r>
              <a:rPr lang="en-US" sz="900" b="0" i="0" u="none" strike="noStrike" cap="none" dirty="0" err="1">
                <a:solidFill>
                  <a:srgbClr val="2E2E2E"/>
                </a:solidFill>
                <a:latin typeface="Roboto"/>
                <a:ea typeface="Roboto"/>
                <a:cs typeface="Roboto"/>
                <a:sym typeface="Roboto"/>
              </a:rPr>
              <a:t>Rovithis</a:t>
            </a:r>
            <a:r>
              <a:rPr lang="en-US" sz="900" b="0" i="0" u="none" strike="noStrike" cap="none" dirty="0">
                <a:solidFill>
                  <a:srgbClr val="2E2E2E"/>
                </a:solidFill>
                <a:latin typeface="Roboto"/>
                <a:ea typeface="Roboto"/>
                <a:cs typeface="Roboto"/>
                <a:sym typeface="Roboto"/>
              </a:rPr>
              <a:t>, M. and Nikolas </a:t>
            </a:r>
            <a:r>
              <a:rPr lang="en-US" sz="900" b="0" i="0" u="none" strike="noStrike" cap="none" dirty="0" err="1">
                <a:solidFill>
                  <a:srgbClr val="2E2E2E"/>
                </a:solidFill>
                <a:latin typeface="Roboto"/>
                <a:ea typeface="Roboto"/>
                <a:cs typeface="Roboto"/>
                <a:sym typeface="Roboto"/>
              </a:rPr>
              <a:t>Vidakis</a:t>
            </a:r>
            <a:r>
              <a:rPr lang="en-US" sz="900" b="0" i="0" u="none" strike="noStrike" cap="none" dirty="0">
                <a:solidFill>
                  <a:srgbClr val="2E2E2E"/>
                </a:solidFill>
                <a:latin typeface="Roboto"/>
                <a:ea typeface="Roboto"/>
                <a:cs typeface="Roboto"/>
                <a:sym typeface="Roboto"/>
              </a:rPr>
              <a:t> (2024). Digital Educational Tools for Undergraduate Nursing Education: A Review of Serious Games, Gamified Applications and Non-Gamified Virtual Reality Simulations/Tools for Nursing Students. Information, 15(7), pp.410-410.</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Cosimini</a:t>
            </a:r>
            <a:r>
              <a:rPr lang="en-US" sz="900" b="0" i="0" u="none" strike="noStrike" cap="none" dirty="0">
                <a:solidFill>
                  <a:srgbClr val="2E2E2E"/>
                </a:solidFill>
                <a:latin typeface="Roboto"/>
                <a:ea typeface="Roboto"/>
                <a:cs typeface="Roboto"/>
                <a:sym typeface="Roboto"/>
              </a:rPr>
              <a:t>, M.J., </a:t>
            </a:r>
            <a:r>
              <a:rPr lang="en-US" sz="900" b="0" i="0" u="none" strike="noStrike" cap="none" dirty="0" err="1">
                <a:solidFill>
                  <a:srgbClr val="2E2E2E"/>
                </a:solidFill>
                <a:latin typeface="Roboto"/>
                <a:ea typeface="Roboto"/>
                <a:cs typeface="Roboto"/>
                <a:sym typeface="Roboto"/>
              </a:rPr>
              <a:t>Watsjold</a:t>
            </a:r>
            <a:r>
              <a:rPr lang="en-US" sz="900" b="0" i="0" u="none" strike="noStrike" cap="none" dirty="0">
                <a:solidFill>
                  <a:srgbClr val="2E2E2E"/>
                </a:solidFill>
                <a:latin typeface="Roboto"/>
                <a:ea typeface="Roboto"/>
                <a:cs typeface="Roboto"/>
                <a:sym typeface="Roboto"/>
              </a:rPr>
              <a:t>, B., and Chan, T.M. (2022). Serious Games Without Screens. Comment on "Involvement of End Users in the Development of Serious Games for Health Care Professions Education: Systematic Descriptive Review". JMIR serious games, 10(1), e34656. </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Dicheva</a:t>
            </a:r>
            <a:r>
              <a:rPr lang="en-US" sz="900" b="0" i="0" u="none" strike="noStrike" cap="none" dirty="0">
                <a:solidFill>
                  <a:srgbClr val="2E2E2E"/>
                </a:solidFill>
                <a:latin typeface="Roboto"/>
                <a:ea typeface="Roboto"/>
                <a:cs typeface="Roboto"/>
                <a:sym typeface="Roboto"/>
              </a:rPr>
              <a:t>, N.K., Rehman, I.U., Anwar, A., </a:t>
            </a:r>
            <a:r>
              <a:rPr lang="en-US" sz="900" b="0" i="0" u="none" strike="noStrike" cap="none" dirty="0" err="1">
                <a:solidFill>
                  <a:srgbClr val="2E2E2E"/>
                </a:solidFill>
                <a:latin typeface="Roboto"/>
                <a:ea typeface="Roboto"/>
                <a:cs typeface="Roboto"/>
                <a:sym typeface="Roboto"/>
              </a:rPr>
              <a:t>Nasralla</a:t>
            </a:r>
            <a:r>
              <a:rPr lang="en-US" sz="900" b="0" i="0" u="none" strike="noStrike" cap="none" dirty="0">
                <a:solidFill>
                  <a:srgbClr val="2E2E2E"/>
                </a:solidFill>
                <a:latin typeface="Roboto"/>
                <a:ea typeface="Roboto"/>
                <a:cs typeface="Roboto"/>
                <a:sym typeface="Roboto"/>
              </a:rPr>
              <a:t>, M.M., </a:t>
            </a:r>
            <a:r>
              <a:rPr lang="en-US" sz="900" b="0" i="0" u="none" strike="noStrike" cap="none" dirty="0" err="1">
                <a:solidFill>
                  <a:srgbClr val="2E2E2E"/>
                </a:solidFill>
                <a:latin typeface="Roboto"/>
                <a:ea typeface="Roboto"/>
                <a:cs typeface="Roboto"/>
                <a:sym typeface="Roboto"/>
              </a:rPr>
              <a:t>Husamaldin</a:t>
            </a:r>
            <a:r>
              <a:rPr lang="en-US" sz="900" b="0" i="0" u="none" strike="noStrike" cap="none" dirty="0">
                <a:solidFill>
                  <a:srgbClr val="2E2E2E"/>
                </a:solidFill>
                <a:latin typeface="Roboto"/>
                <a:ea typeface="Roboto"/>
                <a:cs typeface="Roboto"/>
                <a:sym typeface="Roboto"/>
              </a:rPr>
              <a:t>, L. and </a:t>
            </a:r>
            <a:r>
              <a:rPr lang="en-US" sz="900" b="0" i="0" u="none" strike="noStrike" cap="none" dirty="0" err="1">
                <a:solidFill>
                  <a:srgbClr val="2E2E2E"/>
                </a:solidFill>
                <a:latin typeface="Roboto"/>
                <a:ea typeface="Roboto"/>
                <a:cs typeface="Roboto"/>
                <a:sym typeface="Roboto"/>
              </a:rPr>
              <a:t>Aleshaiker</a:t>
            </a:r>
            <a:r>
              <a:rPr lang="en-US" sz="900" b="0" i="0" u="none" strike="noStrike" cap="none" dirty="0">
                <a:solidFill>
                  <a:srgbClr val="2E2E2E"/>
                </a:solidFill>
                <a:latin typeface="Roboto"/>
                <a:ea typeface="Roboto"/>
                <a:cs typeface="Roboto"/>
                <a:sym typeface="Roboto"/>
              </a:rPr>
              <a:t> S. (2023). Digital Transformation in Nursing Education: A Systematic Review on Computer-Aided Nursing Education Pedagogies, Recent Advancements and Outlook on the Post-COVID-19 Era. IEEE access, 11, pp. 135659–135695.</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Dowd, S.B. and Root, A. (2003). The Hospital Manager and Game Theory: chess master, poker player, or cooperative game player? The Health Care Manager, 22(4), pp.305-310. </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Gaynor, M., Omer, T. and Turner, J.S. (2016). Teaching EHRs security with simulation for non-technical healthcare professionals. PubMed, 32(1), pp.84-97.</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Hellerstedt</a:t>
            </a:r>
            <a:r>
              <a:rPr lang="en-US" sz="900" b="0" i="0" u="none" strike="noStrike" cap="none" dirty="0">
                <a:solidFill>
                  <a:srgbClr val="2E2E2E"/>
                </a:solidFill>
                <a:latin typeface="Roboto"/>
                <a:ea typeface="Roboto"/>
                <a:cs typeface="Roboto"/>
                <a:sym typeface="Roboto"/>
              </a:rPr>
              <a:t>, A., and </a:t>
            </a:r>
            <a:r>
              <a:rPr lang="en-US" sz="900" b="0" i="0" u="none" strike="noStrike" cap="none" dirty="0" err="1">
                <a:solidFill>
                  <a:srgbClr val="2E2E2E"/>
                </a:solidFill>
                <a:latin typeface="Roboto"/>
                <a:ea typeface="Roboto"/>
                <a:cs typeface="Roboto"/>
                <a:sym typeface="Roboto"/>
              </a:rPr>
              <a:t>Mozelius</a:t>
            </a:r>
            <a:r>
              <a:rPr lang="en-US" sz="900" b="0" i="0" u="none" strike="noStrike" cap="none" dirty="0">
                <a:solidFill>
                  <a:srgbClr val="2E2E2E"/>
                </a:solidFill>
                <a:latin typeface="Roboto"/>
                <a:ea typeface="Roboto"/>
                <a:cs typeface="Roboto"/>
                <a:sym typeface="Roboto"/>
              </a:rPr>
              <a:t>, P. (2019). Game-based learning - a long history. Conference paper. Irish Conference on Game-based Learning 2019. Cork, Ireland.</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Jaiswal, A. (2021). Revisiting the Historical Roots of Game-Based Learning. </a:t>
            </a:r>
            <a:r>
              <a:rPr lang="en-US" sz="900" b="0" i="0" u="none" strike="noStrike" cap="none" dirty="0" err="1">
                <a:solidFill>
                  <a:srgbClr val="2E2E2E"/>
                </a:solidFill>
                <a:latin typeface="Roboto"/>
                <a:ea typeface="Roboto"/>
                <a:cs typeface="Roboto"/>
                <a:sym typeface="Roboto"/>
              </a:rPr>
              <a:t>TechTrends</a:t>
            </a:r>
            <a:r>
              <a:rPr lang="en-US" sz="900" b="0" i="0" u="none" strike="noStrike" cap="none" dirty="0">
                <a:solidFill>
                  <a:srgbClr val="2E2E2E"/>
                </a:solidFill>
                <a:latin typeface="Roboto"/>
                <a:ea typeface="Roboto"/>
                <a:cs typeface="Roboto"/>
                <a:sym typeface="Roboto"/>
              </a:rPr>
              <a:t>. </a:t>
            </a:r>
            <a:endParaRPr sz="900" b="0" i="0" u="none" strike="noStrike" cap="none"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Jantana</a:t>
            </a:r>
            <a:r>
              <a:rPr lang="en-US" sz="900" b="0" i="0" u="none" strike="noStrike" cap="none" dirty="0">
                <a:solidFill>
                  <a:srgbClr val="2E2E2E"/>
                </a:solidFill>
                <a:latin typeface="Roboto"/>
                <a:ea typeface="Roboto"/>
                <a:cs typeface="Roboto"/>
                <a:sym typeface="Roboto"/>
              </a:rPr>
              <a:t>, W., </a:t>
            </a:r>
            <a:r>
              <a:rPr lang="en-US" sz="900" b="0" i="0" u="none" strike="noStrike" cap="none" dirty="0" err="1">
                <a:solidFill>
                  <a:srgbClr val="2E2E2E"/>
                </a:solidFill>
                <a:latin typeface="Roboto"/>
                <a:ea typeface="Roboto"/>
                <a:cs typeface="Roboto"/>
                <a:sym typeface="Roboto"/>
              </a:rPr>
              <a:t>Sophatsathit</a:t>
            </a:r>
            <a:r>
              <a:rPr lang="en-US" sz="900" b="0" i="0" u="none" strike="noStrike" cap="none" dirty="0">
                <a:solidFill>
                  <a:srgbClr val="2E2E2E"/>
                </a:solidFill>
                <a:latin typeface="Roboto"/>
                <a:ea typeface="Roboto"/>
                <a:cs typeface="Roboto"/>
                <a:sym typeface="Roboto"/>
              </a:rPr>
              <a:t>, P. and </a:t>
            </a:r>
            <a:r>
              <a:rPr lang="en-US" sz="900" b="0" i="0" u="none" strike="noStrike" cap="none" dirty="0" err="1">
                <a:solidFill>
                  <a:srgbClr val="2E2E2E"/>
                </a:solidFill>
                <a:latin typeface="Roboto"/>
                <a:ea typeface="Roboto"/>
                <a:cs typeface="Roboto"/>
                <a:sym typeface="Roboto"/>
              </a:rPr>
              <a:t>Chandrachai</a:t>
            </a:r>
            <a:r>
              <a:rPr lang="en-US" sz="900" b="0" i="0" u="none" strike="noStrike" cap="none" dirty="0">
                <a:solidFill>
                  <a:srgbClr val="2E2E2E"/>
                </a:solidFill>
                <a:latin typeface="Roboto"/>
                <a:ea typeface="Roboto"/>
                <a:cs typeface="Roboto"/>
                <a:sym typeface="Roboto"/>
              </a:rPr>
              <a:t> A. (2016). A multi-facet approach using conceptualization, application, and usability measurement to developing financial learning system for hospital. IEEE/ACIS 15th International Conference on Computer and Information Science (ICIS), pp. 1-5.</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Irmade</a:t>
            </a:r>
            <a:r>
              <a:rPr lang="en-US" sz="900" b="0" i="0" u="none" strike="noStrike" cap="none" dirty="0">
                <a:solidFill>
                  <a:srgbClr val="2E2E2E"/>
                </a:solidFill>
                <a:latin typeface="Roboto"/>
                <a:ea typeface="Roboto"/>
                <a:cs typeface="Roboto"/>
                <a:sym typeface="Roboto"/>
              </a:rPr>
              <a:t>, O., </a:t>
            </a:r>
            <a:r>
              <a:rPr lang="en-US" sz="900" b="0" i="0" u="none" strike="noStrike" cap="none" dirty="0" err="1">
                <a:solidFill>
                  <a:srgbClr val="2E2E2E"/>
                </a:solidFill>
                <a:latin typeface="Roboto"/>
                <a:ea typeface="Roboto"/>
                <a:cs typeface="Roboto"/>
                <a:sym typeface="Roboto"/>
              </a:rPr>
              <a:t>Suwarno</a:t>
            </a:r>
            <a:r>
              <a:rPr lang="en-US" sz="900" b="0" i="0" u="none" strike="noStrike" cap="none" dirty="0">
                <a:solidFill>
                  <a:srgbClr val="2E2E2E"/>
                </a:solidFill>
                <a:latin typeface="Roboto"/>
                <a:ea typeface="Roboto"/>
                <a:cs typeface="Roboto"/>
                <a:sym typeface="Roboto"/>
              </a:rPr>
              <a:t> and Anisa, N. (2021). Research Trends of Serious Games: Bibliometric Analysis. Journal of physics, 1842(1), pp.012036.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Kaufman, G.F. and Flanagan, M. (2016). Playing the System: Comparing the Efficacy and Impact of Digital and Non-Digital Versions of a Collaborative Strategy Game. Proceedings of 1st International Joint Conference of </a:t>
            </a:r>
            <a:r>
              <a:rPr lang="en-US" sz="900" b="0" i="0" u="none" strike="noStrike" cap="none" dirty="0" err="1">
                <a:solidFill>
                  <a:srgbClr val="2E2E2E"/>
                </a:solidFill>
                <a:latin typeface="Roboto"/>
                <a:ea typeface="Roboto"/>
                <a:cs typeface="Roboto"/>
                <a:sym typeface="Roboto"/>
              </a:rPr>
              <a:t>DiGRA</a:t>
            </a:r>
            <a:r>
              <a:rPr lang="en-US" sz="900" b="0" i="0" u="none" strike="noStrike" cap="none" dirty="0">
                <a:solidFill>
                  <a:srgbClr val="2E2E2E"/>
                </a:solidFill>
                <a:latin typeface="Roboto"/>
                <a:ea typeface="Roboto"/>
                <a:cs typeface="Roboto"/>
                <a:sym typeface="Roboto"/>
              </a:rPr>
              <a:t> and FDG, pp. 1-16.</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Katz, R.L. (1955). Skills of an effective administrator. Harvard Business Review, 33(1), pp. 33-42.</a:t>
            </a:r>
            <a:endParaRPr lang="en-US"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Kermavnar</a:t>
            </a:r>
            <a:r>
              <a:rPr lang="en-US" sz="900" b="0" i="0" u="none" strike="noStrike" cap="none" dirty="0">
                <a:solidFill>
                  <a:srgbClr val="2E2E2E"/>
                </a:solidFill>
                <a:latin typeface="Roboto"/>
                <a:ea typeface="Roboto"/>
                <a:cs typeface="Roboto"/>
                <a:sym typeface="Roboto"/>
              </a:rPr>
              <a:t>, T., </a:t>
            </a:r>
            <a:r>
              <a:rPr lang="en-US" sz="900" b="0" i="0" u="none" strike="noStrike" cap="none" dirty="0" err="1">
                <a:solidFill>
                  <a:srgbClr val="2E2E2E"/>
                </a:solidFill>
                <a:latin typeface="Roboto"/>
                <a:ea typeface="Roboto"/>
                <a:cs typeface="Roboto"/>
                <a:sym typeface="Roboto"/>
              </a:rPr>
              <a:t>Visch</a:t>
            </a:r>
            <a:r>
              <a:rPr lang="en-US" sz="900" b="0" i="0" u="none" strike="noStrike" cap="none" dirty="0">
                <a:solidFill>
                  <a:srgbClr val="2E2E2E"/>
                </a:solidFill>
                <a:latin typeface="Roboto"/>
                <a:ea typeface="Roboto"/>
                <a:cs typeface="Roboto"/>
                <a:sym typeface="Roboto"/>
              </a:rPr>
              <a:t>, V.T. and </a:t>
            </a:r>
            <a:r>
              <a:rPr lang="en-US" sz="900" b="0" i="0" u="none" strike="noStrike" cap="none" dirty="0" err="1">
                <a:solidFill>
                  <a:srgbClr val="2E2E2E"/>
                </a:solidFill>
                <a:latin typeface="Roboto"/>
                <a:ea typeface="Roboto"/>
                <a:cs typeface="Roboto"/>
                <a:sym typeface="Roboto"/>
              </a:rPr>
              <a:t>Desmet</a:t>
            </a:r>
            <a:r>
              <a:rPr lang="en-US" sz="900" b="0" i="0" u="none" strike="noStrike" cap="none" dirty="0">
                <a:solidFill>
                  <a:srgbClr val="2E2E2E"/>
                </a:solidFill>
                <a:latin typeface="Roboto"/>
                <a:ea typeface="Roboto"/>
                <a:cs typeface="Roboto"/>
                <a:sym typeface="Roboto"/>
              </a:rPr>
              <a:t>, P.M.A. (2023). Games in Times of a Pandemic: A Structured Overview of COVID-19 Serious Games (Preprint). JMIR Serious Games, 11: pp. e41766.</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Kraus, M., Rauner, M.S. and Schwarz, S. (2010). Hospital management games: a taxonomy and extensive review. Central European Journal of Operations Research, 18(4), pp.567-591. </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sv-SE" sz="900" b="0" i="0" u="none" strike="noStrike" cap="none" dirty="0">
                <a:solidFill>
                  <a:srgbClr val="2E2E2E"/>
                </a:solidFill>
                <a:latin typeface="Roboto"/>
                <a:ea typeface="Roboto"/>
                <a:cs typeface="Roboto"/>
                <a:sym typeface="Roboto"/>
              </a:rPr>
              <a:t>Kyriakatis GM, Lykou PM, Besios T. (2023) Greek translation of </a:t>
            </a:r>
            <a:r>
              <a:rPr lang="sv-SE" sz="900" dirty="0">
                <a:solidFill>
                  <a:srgbClr val="2E2E2E"/>
                </a:solidFill>
                <a:latin typeface="Roboto"/>
                <a:ea typeface="Roboto"/>
                <a:cs typeface="Roboto"/>
                <a:sym typeface="Roboto"/>
              </a:rPr>
              <a:t>the</a:t>
            </a:r>
            <a:r>
              <a:rPr lang="en-US" sz="900" dirty="0">
                <a:solidFill>
                  <a:srgbClr val="2E2E2E"/>
                </a:solidFill>
                <a:latin typeface="Roboto"/>
                <a:ea typeface="Roboto"/>
                <a:cs typeface="Roboto"/>
              </a:rPr>
              <a:t> PRISMA 2020 statement: an </a:t>
            </a:r>
            <a:r>
              <a:rPr lang="en-US" sz="900" dirty="0" err="1">
                <a:solidFill>
                  <a:srgbClr val="2E2E2E"/>
                </a:solidFill>
                <a:latin typeface="Roboto"/>
                <a:ea typeface="Roboto"/>
                <a:cs typeface="Roboto"/>
              </a:rPr>
              <a:t>updatedguideline</a:t>
            </a:r>
            <a:r>
              <a:rPr lang="en-US" sz="900" dirty="0">
                <a:solidFill>
                  <a:srgbClr val="2E2E2E"/>
                </a:solidFill>
                <a:latin typeface="Roboto"/>
                <a:ea typeface="Roboto"/>
                <a:cs typeface="Roboto"/>
              </a:rPr>
              <a:t> for reporting systematic reviews. Available at: https://www.prisma-statement.org/translations </a:t>
            </a:r>
            <a:endParaRPr lang="en-US" sz="900" dirty="0">
              <a:solidFill>
                <a:srgbClr val="2E2E2E"/>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Lampropoulos</a:t>
            </a:r>
            <a:r>
              <a:rPr lang="en-US" sz="900" b="0" i="0" u="none" strike="noStrike" cap="none" dirty="0">
                <a:solidFill>
                  <a:srgbClr val="2E2E2E"/>
                </a:solidFill>
                <a:latin typeface="Roboto"/>
                <a:ea typeface="Roboto"/>
                <a:cs typeface="Roboto"/>
                <a:sym typeface="Roboto"/>
              </a:rPr>
              <a:t>, G. and </a:t>
            </a:r>
            <a:r>
              <a:rPr lang="en-US" sz="900" b="0" i="0" u="none" strike="noStrike" cap="none" dirty="0" err="1">
                <a:solidFill>
                  <a:srgbClr val="2E2E2E"/>
                </a:solidFill>
                <a:latin typeface="Roboto"/>
                <a:ea typeface="Roboto"/>
                <a:cs typeface="Roboto"/>
                <a:sym typeface="Roboto"/>
              </a:rPr>
              <a:t>Kinshuk</a:t>
            </a:r>
            <a:r>
              <a:rPr lang="en-US" sz="900" b="0" i="0" u="none" strike="noStrike" cap="none" dirty="0">
                <a:solidFill>
                  <a:srgbClr val="2E2E2E"/>
                </a:solidFill>
                <a:latin typeface="Roboto"/>
                <a:ea typeface="Roboto"/>
                <a:cs typeface="Roboto"/>
                <a:sym typeface="Roboto"/>
              </a:rPr>
              <a:t> N. (2024). Virtual reality and gamification in education: a systematic review. Educational Technology Research and Development, pp. 1–95.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Lin, Y.L. (2015). Differences among Different DGBLs Learners. International Journal of Business and Management, 11(1), p.181.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Madani, K., Pierce, T.W. and Mirchi, A. (2017). Serious games on environmental management. Sustainable Cities and Society, 29, pp.1-11. </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Page, M.J., McKenzie, J.E., Bossuyt, P.M., </a:t>
            </a:r>
            <a:r>
              <a:rPr lang="en-US" sz="900" b="0" i="0" u="none" strike="noStrike" cap="none" dirty="0" err="1">
                <a:solidFill>
                  <a:srgbClr val="2E2E2E"/>
                </a:solidFill>
                <a:latin typeface="Roboto"/>
                <a:ea typeface="Roboto"/>
                <a:cs typeface="Roboto"/>
                <a:sym typeface="Roboto"/>
              </a:rPr>
              <a:t>Boutron</a:t>
            </a:r>
            <a:r>
              <a:rPr lang="en-US" sz="900" b="0" i="0" u="none" strike="noStrike" cap="none" dirty="0">
                <a:solidFill>
                  <a:srgbClr val="2E2E2E"/>
                </a:solidFill>
                <a:latin typeface="Roboto"/>
                <a:ea typeface="Roboto"/>
                <a:cs typeface="Roboto"/>
                <a:sym typeface="Roboto"/>
              </a:rPr>
              <a:t>, I., Hoffmann, T.C., Mulrow, C.D., </a:t>
            </a:r>
            <a:r>
              <a:rPr lang="en-US" sz="900" b="0" i="0" u="none" strike="noStrike" cap="none" dirty="0" err="1">
                <a:solidFill>
                  <a:srgbClr val="2E2E2E"/>
                </a:solidFill>
                <a:latin typeface="Roboto"/>
                <a:ea typeface="Roboto"/>
                <a:cs typeface="Roboto"/>
                <a:sym typeface="Roboto"/>
              </a:rPr>
              <a:t>Shamseer</a:t>
            </a:r>
            <a:r>
              <a:rPr lang="en-US" sz="900" b="0" i="0" u="none" strike="noStrike" cap="none" dirty="0">
                <a:solidFill>
                  <a:srgbClr val="2E2E2E"/>
                </a:solidFill>
                <a:latin typeface="Roboto"/>
                <a:ea typeface="Roboto"/>
                <a:cs typeface="Roboto"/>
                <a:sym typeface="Roboto"/>
              </a:rPr>
              <a:t>, L., Tetzlaff, J.M., </a:t>
            </a:r>
            <a:r>
              <a:rPr lang="en-US" sz="900" b="0" i="0" u="none" strike="noStrike" cap="none" dirty="0" err="1">
                <a:solidFill>
                  <a:srgbClr val="2E2E2E"/>
                </a:solidFill>
                <a:latin typeface="Roboto"/>
                <a:ea typeface="Roboto"/>
                <a:cs typeface="Roboto"/>
                <a:sym typeface="Roboto"/>
              </a:rPr>
              <a:t>Akl</a:t>
            </a:r>
            <a:r>
              <a:rPr lang="en-US" sz="900" b="0" i="0" u="none" strike="noStrike" cap="none" dirty="0">
                <a:solidFill>
                  <a:srgbClr val="2E2E2E"/>
                </a:solidFill>
                <a:latin typeface="Roboto"/>
                <a:ea typeface="Roboto"/>
                <a:cs typeface="Roboto"/>
                <a:sym typeface="Roboto"/>
              </a:rPr>
              <a:t>, E.A., Brennan, S.E., Chou, R., Glanville, J., Grimshaw, J.M., </a:t>
            </a:r>
            <a:r>
              <a:rPr lang="en-US" sz="900" b="0" i="0" u="none" strike="noStrike" cap="none" dirty="0" err="1">
                <a:solidFill>
                  <a:srgbClr val="2E2E2E"/>
                </a:solidFill>
                <a:latin typeface="Roboto"/>
                <a:ea typeface="Roboto"/>
                <a:cs typeface="Roboto"/>
                <a:sym typeface="Roboto"/>
              </a:rPr>
              <a:t>Hróbjartsson</a:t>
            </a:r>
            <a:r>
              <a:rPr lang="en-US" sz="900" b="0" i="0" u="none" strike="noStrike" cap="none" dirty="0">
                <a:solidFill>
                  <a:srgbClr val="2E2E2E"/>
                </a:solidFill>
                <a:latin typeface="Roboto"/>
                <a:ea typeface="Roboto"/>
                <a:cs typeface="Roboto"/>
                <a:sym typeface="Roboto"/>
              </a:rPr>
              <a:t>, A., Lalu, M.M., Li, T., Loder, E.W., Mayo-Wilson, E., McDonald, S. and McGuinness, L.A. (2021). The PRISMA 2020 statement: an Updated Guideline for Reporting Systematic Reviews. British Medical Journal, 372(71).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Schrader, C. (2022). Serious Games and Game-Based Learning. Handbook of Open, Distance and Digital Education, pp.1-14.</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dirty="0">
                <a:solidFill>
                  <a:srgbClr val="2E2E2E"/>
                </a:solidFill>
                <a:latin typeface="Roboto"/>
                <a:ea typeface="Roboto"/>
                <a:cs typeface="Roboto"/>
                <a:sym typeface="Roboto"/>
              </a:rPr>
              <a:t>Sierra </a:t>
            </a:r>
            <a:r>
              <a:rPr lang="en-US" sz="900" dirty="0" err="1">
                <a:solidFill>
                  <a:srgbClr val="2E2E2E"/>
                </a:solidFill>
                <a:latin typeface="Roboto"/>
                <a:ea typeface="Roboto"/>
                <a:cs typeface="Roboto"/>
                <a:sym typeface="Roboto"/>
              </a:rPr>
              <a:t>Pierna</a:t>
            </a:r>
            <a:r>
              <a:rPr lang="en-US" sz="900" dirty="0">
                <a:solidFill>
                  <a:srgbClr val="2E2E2E"/>
                </a:solidFill>
                <a:latin typeface="Roboto"/>
                <a:ea typeface="Roboto"/>
                <a:cs typeface="Roboto"/>
                <a:sym typeface="Roboto"/>
              </a:rPr>
              <a:t>, J. (2020). The potential of simulations for developing multiple learning outcomes: The student perspective. The International Journal of Management Education, 18(1), p.100361. </a:t>
            </a:r>
          </a:p>
          <a:p>
            <a:pPr marL="0" marR="0" lvl="0" indent="0" algn="l" rtl="0">
              <a:lnSpc>
                <a:spcPct val="100000"/>
              </a:lnSpc>
              <a:spcBef>
                <a:spcPts val="0"/>
              </a:spcBef>
              <a:spcAft>
                <a:spcPts val="0"/>
              </a:spcAft>
              <a:buClr>
                <a:srgbClr val="000000"/>
              </a:buClr>
              <a:buSzPts val="1100"/>
              <a:buFont typeface="Arial"/>
              <a:buNone/>
            </a:pPr>
            <a:r>
              <a:rPr lang="en-US" sz="900" dirty="0" err="1">
                <a:solidFill>
                  <a:srgbClr val="2E2E2E"/>
                </a:solidFill>
                <a:latin typeface="Roboto"/>
                <a:ea typeface="Roboto"/>
                <a:cs typeface="Roboto"/>
              </a:rPr>
              <a:t>Sipiyaruk</a:t>
            </a:r>
            <a:r>
              <a:rPr lang="en-US" sz="900" dirty="0">
                <a:solidFill>
                  <a:srgbClr val="2E2E2E"/>
                </a:solidFill>
                <a:latin typeface="Roboto"/>
                <a:ea typeface="Roboto"/>
                <a:cs typeface="Roboto"/>
              </a:rPr>
              <a:t>, K., </a:t>
            </a:r>
            <a:r>
              <a:rPr lang="en-US" sz="900" dirty="0" err="1">
                <a:solidFill>
                  <a:srgbClr val="2E2E2E"/>
                </a:solidFill>
                <a:latin typeface="Roboto"/>
                <a:ea typeface="Roboto"/>
                <a:cs typeface="Roboto"/>
              </a:rPr>
              <a:t>Hatzipanagos</a:t>
            </a:r>
            <a:r>
              <a:rPr lang="en-US" sz="900" dirty="0">
                <a:solidFill>
                  <a:srgbClr val="2E2E2E"/>
                </a:solidFill>
                <a:latin typeface="Roboto"/>
                <a:ea typeface="Roboto"/>
                <a:cs typeface="Roboto"/>
              </a:rPr>
              <a:t>, S., Reynolds, P.A. and Gallagher, J.E. (2021). Serious Games and the COVID-19 Pandemic in Dental Education: An Integrative Review of the Literature. Computers, 10(4), pp.42</a:t>
            </a:r>
            <a:r>
              <a:rPr lang="en-US" sz="900" dirty="0">
                <a:solidFill>
                  <a:srgbClr val="2E2E2E"/>
                </a:solidFill>
                <a:latin typeface="Roboto"/>
                <a:ea typeface="Roboto"/>
                <a:cs typeface="Roboto"/>
                <a:sym typeface="Roboto"/>
              </a:rPr>
              <a:t>.</a:t>
            </a:r>
          </a:p>
          <a:p>
            <a:pPr marL="0" marR="0" lvl="0" indent="0" algn="l" rtl="0">
              <a:lnSpc>
                <a:spcPct val="100000"/>
              </a:lnSpc>
              <a:spcBef>
                <a:spcPts val="0"/>
              </a:spcBef>
              <a:spcAft>
                <a:spcPts val="0"/>
              </a:spcAft>
              <a:buClr>
                <a:srgbClr val="000000"/>
              </a:buClr>
              <a:buSzPts val="1100"/>
              <a:buFont typeface="Arial"/>
              <a:buNone/>
            </a:pPr>
            <a:r>
              <a:rPr lang="en-US" sz="900" dirty="0">
                <a:solidFill>
                  <a:srgbClr val="2E2E2E"/>
                </a:solidFill>
                <a:latin typeface="Roboto"/>
                <a:ea typeface="Roboto"/>
                <a:cs typeface="Roboto"/>
                <a:sym typeface="Roboto"/>
              </a:rPr>
              <a:t>Speelman, </a:t>
            </a:r>
            <a:r>
              <a:rPr lang="en-US" sz="900" b="0" i="0" u="none" strike="noStrike" cap="none" dirty="0">
                <a:solidFill>
                  <a:srgbClr val="2E2E2E"/>
                </a:solidFill>
                <a:latin typeface="Roboto"/>
                <a:ea typeface="Roboto"/>
                <a:cs typeface="Roboto"/>
                <a:sym typeface="Roboto"/>
              </a:rPr>
              <a:t>E.N., </a:t>
            </a:r>
            <a:r>
              <a:rPr lang="en-US" sz="900" b="0" i="0" u="none" strike="noStrike" cap="none" dirty="0" err="1">
                <a:solidFill>
                  <a:srgbClr val="2E2E2E"/>
                </a:solidFill>
                <a:latin typeface="Roboto"/>
                <a:ea typeface="Roboto"/>
                <a:cs typeface="Roboto"/>
                <a:sym typeface="Roboto"/>
              </a:rPr>
              <a:t>Escano</a:t>
            </a:r>
            <a:r>
              <a:rPr lang="en-US" sz="900" b="0" i="0" u="none" strike="noStrike" cap="none" dirty="0">
                <a:solidFill>
                  <a:srgbClr val="2E2E2E"/>
                </a:solidFill>
                <a:latin typeface="Roboto"/>
                <a:ea typeface="Roboto"/>
                <a:cs typeface="Roboto"/>
                <a:sym typeface="Roboto"/>
              </a:rPr>
              <a:t>, E., Marcos, D. and </a:t>
            </a:r>
            <a:r>
              <a:rPr lang="en-US" sz="900" b="0" i="0" u="none" strike="noStrike" cap="none" dirty="0" err="1">
                <a:solidFill>
                  <a:srgbClr val="2E2E2E"/>
                </a:solidFill>
                <a:latin typeface="Roboto"/>
                <a:ea typeface="Roboto"/>
                <a:cs typeface="Roboto"/>
                <a:sym typeface="Roboto"/>
              </a:rPr>
              <a:t>Becu</a:t>
            </a:r>
            <a:r>
              <a:rPr lang="en-US" sz="900" b="0" i="0" u="none" strike="noStrike" cap="none" dirty="0">
                <a:solidFill>
                  <a:srgbClr val="2E2E2E"/>
                </a:solidFill>
                <a:latin typeface="Roboto"/>
                <a:ea typeface="Roboto"/>
                <a:cs typeface="Roboto"/>
                <a:sym typeface="Roboto"/>
              </a:rPr>
              <a:t>, N. (2023). Serious games and citizen science; from parallel pathways to greater synergies. Current Opinion in Environmental Sustainability, [online] 64, p.101320. </a:t>
            </a:r>
            <a:endParaRPr sz="9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Tan, H., Wei, Y.C., Yun, H.W., Joan, K.E.H., Yee, H.W. and Juan, L.Y. (2019). </a:t>
            </a:r>
            <a:r>
              <a:rPr lang="en-US" sz="900" b="0" i="0" u="none" strike="noStrike" cap="none" dirty="0" err="1">
                <a:solidFill>
                  <a:srgbClr val="2E2E2E"/>
                </a:solidFill>
                <a:latin typeface="Roboto"/>
                <a:ea typeface="Roboto"/>
                <a:cs typeface="Roboto"/>
                <a:sym typeface="Roboto"/>
              </a:rPr>
              <a:t>Health$en$eTM</a:t>
            </a:r>
            <a:r>
              <a:rPr lang="en-US" sz="900" b="0" i="0" u="none" strike="noStrike" cap="none" dirty="0">
                <a:solidFill>
                  <a:srgbClr val="2E2E2E"/>
                </a:solidFill>
                <a:latin typeface="Roboto"/>
                <a:ea typeface="Roboto"/>
                <a:cs typeface="Roboto"/>
                <a:sym typeface="Roboto"/>
              </a:rPr>
              <a:t>: Developing a Board Game on Value-based Healthcare Financing. Simulation &amp; Gaming, 51(1), pp.87-105.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err="1">
                <a:solidFill>
                  <a:srgbClr val="2E2E2E"/>
                </a:solidFill>
                <a:latin typeface="Roboto"/>
                <a:ea typeface="Roboto"/>
                <a:cs typeface="Roboto"/>
                <a:sym typeface="Roboto"/>
              </a:rPr>
              <a:t>Vlachopoulos</a:t>
            </a:r>
            <a:r>
              <a:rPr lang="en-US" sz="900" b="0" i="0" u="none" strike="noStrike" cap="none" dirty="0">
                <a:solidFill>
                  <a:srgbClr val="2E2E2E"/>
                </a:solidFill>
                <a:latin typeface="Roboto"/>
                <a:ea typeface="Roboto"/>
                <a:cs typeface="Roboto"/>
                <a:sym typeface="Roboto"/>
              </a:rPr>
              <a:t>, D. and </a:t>
            </a:r>
            <a:r>
              <a:rPr lang="en-US" sz="900" b="0" i="0" u="none" strike="noStrike" cap="none" dirty="0" err="1">
                <a:solidFill>
                  <a:srgbClr val="2E2E2E"/>
                </a:solidFill>
                <a:latin typeface="Roboto"/>
                <a:ea typeface="Roboto"/>
                <a:cs typeface="Roboto"/>
                <a:sym typeface="Roboto"/>
              </a:rPr>
              <a:t>Makri</a:t>
            </a:r>
            <a:r>
              <a:rPr lang="en-US" sz="900" b="0" i="0" u="none" strike="noStrike" cap="none" dirty="0">
                <a:solidFill>
                  <a:srgbClr val="2E2E2E"/>
                </a:solidFill>
                <a:latin typeface="Roboto"/>
                <a:ea typeface="Roboto"/>
                <a:cs typeface="Roboto"/>
                <a:sym typeface="Roboto"/>
              </a:rPr>
              <a:t>, A. (2017). The effect of games and simulations on higher education: a systematic literature review. International Journal of Educational Technology in Higher Education, [online] 14(1), pp.1-33.</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Wang, R., DeMaria, S., Goldberg, A. and Katz, D. (2016). A Systematic Review of Serious Games in Training Health Care Professionals. Simulation in Healthcare: The Journal of the Society for Simulation in Healthcare, 11(1), pp.41-51. </a:t>
            </a:r>
          </a:p>
          <a:p>
            <a:pPr marL="0" marR="0" lvl="0" indent="0" algn="l" rtl="0">
              <a:lnSpc>
                <a:spcPct val="100000"/>
              </a:lnSpc>
              <a:spcBef>
                <a:spcPts val="0"/>
              </a:spcBef>
              <a:spcAft>
                <a:spcPts val="0"/>
              </a:spcAft>
              <a:buClr>
                <a:srgbClr val="000000"/>
              </a:buClr>
              <a:buSzPts val="1100"/>
              <a:buFont typeface="Arial"/>
              <a:buNone/>
            </a:pPr>
            <a:r>
              <a:rPr lang="en-US" sz="900" b="0" i="0" u="none" strike="noStrike" cap="none" dirty="0">
                <a:solidFill>
                  <a:srgbClr val="2E2E2E"/>
                </a:solidFill>
                <a:latin typeface="Roboto"/>
                <a:ea typeface="Roboto"/>
                <a:cs typeface="Roboto"/>
                <a:sym typeface="Roboto"/>
              </a:rPr>
              <a:t>Wang, Y., Wang, Z., Liu, G., Wang, Z., Wang, Q., Yan, Y., Wang, J., Zhu, Y., Gao, W., Kan, X., Zhang, Z., Jia, L. and Pang, X. (2022). Application of Serious Games in Health Care: Scoping Review and Bibliometric Analysis. Frontiers in Public Health, 10:896974.</a:t>
            </a:r>
          </a:p>
        </p:txBody>
      </p:sp>
      <p:sp>
        <p:nvSpPr>
          <p:cNvPr id="1055" name="Google Shape;1055;g3162df0696e_0_5"/>
          <p:cNvSpPr txBox="1"/>
          <p:nvPr/>
        </p:nvSpPr>
        <p:spPr>
          <a:xfrm>
            <a:off x="1" y="225325"/>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err="1">
                <a:solidFill>
                  <a:srgbClr val="5DD616"/>
                </a:solidFill>
                <a:latin typeface="Roboto"/>
                <a:ea typeface="Roboto"/>
                <a:cs typeface="Roboto"/>
                <a:sym typeface="Roboto"/>
              </a:rPr>
              <a:t>Βι</a:t>
            </a:r>
            <a:r>
              <a:rPr lang="en-US" sz="3600" b="1" i="0" u="none" strike="noStrike" cap="none" dirty="0">
                <a:solidFill>
                  <a:srgbClr val="5DD616"/>
                </a:solidFill>
                <a:latin typeface="Roboto"/>
                <a:ea typeface="Roboto"/>
                <a:cs typeface="Roboto"/>
                <a:sym typeface="Roboto"/>
              </a:rPr>
              <a:t>βλιογραφία</a:t>
            </a:r>
            <a:endParaRPr sz="1400" b="0" i="0" u="none" strike="noStrike" cap="none" dirty="0">
              <a:solidFill>
                <a:srgbClr val="000000"/>
              </a:solidFill>
              <a:latin typeface="Arial"/>
              <a:ea typeface="Arial"/>
              <a:cs typeface="Arial"/>
              <a:sym typeface="Arial"/>
            </a:endParaRPr>
          </a:p>
        </p:txBody>
      </p:sp>
      <p:grpSp>
        <p:nvGrpSpPr>
          <p:cNvPr id="1056" name="Google Shape;1056;g3162df0696e_0_5"/>
          <p:cNvGrpSpPr/>
          <p:nvPr/>
        </p:nvGrpSpPr>
        <p:grpSpPr>
          <a:xfrm>
            <a:off x="443346" y="107851"/>
            <a:ext cx="1707185" cy="1064381"/>
            <a:chOff x="706097" y="2133622"/>
            <a:chExt cx="5393326" cy="4149081"/>
          </a:xfrm>
        </p:grpSpPr>
        <p:sp>
          <p:nvSpPr>
            <p:cNvPr id="1057" name="Google Shape;1057;g3162df0696e_0_5"/>
            <p:cNvSpPr/>
            <p:nvPr/>
          </p:nvSpPr>
          <p:spPr>
            <a:xfrm>
              <a:off x="706097" y="2133622"/>
              <a:ext cx="5393326" cy="4149081"/>
            </a:xfrm>
            <a:custGeom>
              <a:avLst/>
              <a:gdLst/>
              <a:ahLst/>
              <a:cxnLst/>
              <a:rect l="l" t="t" r="r" b="b"/>
              <a:pathLst>
                <a:path w="8914588" h="6857985" extrusionOk="0">
                  <a:moveTo>
                    <a:pt x="8895676" y="5796640"/>
                  </a:moveTo>
                  <a:cubicBezTo>
                    <a:pt x="8896165" y="5755639"/>
                    <a:pt x="8886239" y="5716508"/>
                    <a:pt x="8871759" y="5678110"/>
                  </a:cubicBezTo>
                  <a:cubicBezTo>
                    <a:pt x="8851258" y="5623848"/>
                    <a:pt x="8832059" y="5570074"/>
                    <a:pt x="8828398" y="5510199"/>
                  </a:cubicBezTo>
                  <a:cubicBezTo>
                    <a:pt x="8825388" y="5461143"/>
                    <a:pt x="8814324" y="5411031"/>
                    <a:pt x="8789592" y="5366205"/>
                  </a:cubicBezTo>
                  <a:cubicBezTo>
                    <a:pt x="8759900" y="5312269"/>
                    <a:pt x="8741758" y="5254509"/>
                    <a:pt x="8732403" y="5193738"/>
                  </a:cubicBezTo>
                  <a:cubicBezTo>
                    <a:pt x="8713854" y="5072524"/>
                    <a:pt x="8654711" y="4976284"/>
                    <a:pt x="8554567" y="4905426"/>
                  </a:cubicBezTo>
                  <a:cubicBezTo>
                    <a:pt x="8554567" y="4905426"/>
                    <a:pt x="8554567" y="4905426"/>
                    <a:pt x="8554567" y="4905426"/>
                  </a:cubicBezTo>
                  <a:cubicBezTo>
                    <a:pt x="8554567" y="4905426"/>
                    <a:pt x="8554567" y="4905426"/>
                    <a:pt x="8554567" y="4905426"/>
                  </a:cubicBezTo>
                  <a:cubicBezTo>
                    <a:pt x="8539597" y="4876464"/>
                    <a:pt x="8507219" y="4873699"/>
                    <a:pt x="8483302" y="4858241"/>
                  </a:cubicBezTo>
                  <a:cubicBezTo>
                    <a:pt x="8457268" y="4847421"/>
                    <a:pt x="8432944" y="4832046"/>
                    <a:pt x="8405284" y="4825944"/>
                  </a:cubicBezTo>
                  <a:cubicBezTo>
                    <a:pt x="8225903" y="4786570"/>
                    <a:pt x="6137508" y="4324245"/>
                    <a:pt x="6028903" y="4301141"/>
                  </a:cubicBezTo>
                  <a:cubicBezTo>
                    <a:pt x="5986843" y="4292192"/>
                    <a:pt x="5985297" y="4288938"/>
                    <a:pt x="6007263" y="4251679"/>
                  </a:cubicBezTo>
                  <a:cubicBezTo>
                    <a:pt x="6078202" y="4131521"/>
                    <a:pt x="6508800" y="3404150"/>
                    <a:pt x="6550452" y="3289118"/>
                  </a:cubicBezTo>
                  <a:cubicBezTo>
                    <a:pt x="6864472" y="2681416"/>
                    <a:pt x="7237716" y="1115465"/>
                    <a:pt x="7282460" y="874988"/>
                  </a:cubicBezTo>
                  <a:cubicBezTo>
                    <a:pt x="7293931" y="813567"/>
                    <a:pt x="7288480" y="806164"/>
                    <a:pt x="7225432" y="807303"/>
                  </a:cubicBezTo>
                  <a:cubicBezTo>
                    <a:pt x="7078022" y="809987"/>
                    <a:pt x="6930611" y="812753"/>
                    <a:pt x="6783282" y="815519"/>
                  </a:cubicBezTo>
                  <a:cubicBezTo>
                    <a:pt x="6791418" y="784117"/>
                    <a:pt x="6799146" y="752715"/>
                    <a:pt x="6807688" y="721395"/>
                  </a:cubicBezTo>
                  <a:cubicBezTo>
                    <a:pt x="6865529" y="509391"/>
                    <a:pt x="6941350" y="303895"/>
                    <a:pt x="7032058" y="103849"/>
                  </a:cubicBezTo>
                  <a:cubicBezTo>
                    <a:pt x="7054674" y="53980"/>
                    <a:pt x="7027258" y="7447"/>
                    <a:pt x="6972264" y="1671"/>
                  </a:cubicBezTo>
                  <a:cubicBezTo>
                    <a:pt x="6953471" y="-282"/>
                    <a:pt x="6934354" y="-282"/>
                    <a:pt x="6915399" y="451"/>
                  </a:cubicBezTo>
                  <a:cubicBezTo>
                    <a:pt x="6776205" y="5576"/>
                    <a:pt x="6046068" y="27785"/>
                    <a:pt x="5820234" y="32666"/>
                  </a:cubicBezTo>
                  <a:cubicBezTo>
                    <a:pt x="5557628" y="38361"/>
                    <a:pt x="4385260" y="39256"/>
                    <a:pt x="4061722" y="48204"/>
                  </a:cubicBezTo>
                  <a:cubicBezTo>
                    <a:pt x="3751851" y="56828"/>
                    <a:pt x="2514401" y="57316"/>
                    <a:pt x="2205669" y="63743"/>
                  </a:cubicBezTo>
                  <a:cubicBezTo>
                    <a:pt x="1866104" y="70820"/>
                    <a:pt x="1526214" y="62766"/>
                    <a:pt x="1186893" y="83674"/>
                  </a:cubicBezTo>
                  <a:cubicBezTo>
                    <a:pt x="1117012" y="87986"/>
                    <a:pt x="1046805" y="92541"/>
                    <a:pt x="977493" y="105395"/>
                  </a:cubicBezTo>
                  <a:cubicBezTo>
                    <a:pt x="911516" y="117598"/>
                    <a:pt x="870758" y="151684"/>
                    <a:pt x="849444" y="218312"/>
                  </a:cubicBezTo>
                  <a:cubicBezTo>
                    <a:pt x="720663" y="620274"/>
                    <a:pt x="588466" y="1021097"/>
                    <a:pt x="467739" y="1425580"/>
                  </a:cubicBezTo>
                  <a:cubicBezTo>
                    <a:pt x="383458" y="1708036"/>
                    <a:pt x="302106" y="1991142"/>
                    <a:pt x="250040" y="2281895"/>
                  </a:cubicBezTo>
                  <a:cubicBezTo>
                    <a:pt x="221974" y="2438905"/>
                    <a:pt x="126466" y="3421804"/>
                    <a:pt x="118005" y="3555384"/>
                  </a:cubicBezTo>
                  <a:cubicBezTo>
                    <a:pt x="107511" y="3721424"/>
                    <a:pt x="95227" y="3887301"/>
                    <a:pt x="87824" y="4053504"/>
                  </a:cubicBezTo>
                  <a:cubicBezTo>
                    <a:pt x="84163" y="4136321"/>
                    <a:pt x="75946" y="4217917"/>
                    <a:pt x="57561" y="4298538"/>
                  </a:cubicBezTo>
                  <a:cubicBezTo>
                    <a:pt x="40070" y="4374928"/>
                    <a:pt x="22254" y="4451236"/>
                    <a:pt x="2485" y="4527056"/>
                  </a:cubicBezTo>
                  <a:cubicBezTo>
                    <a:pt x="-4023" y="4551869"/>
                    <a:pt x="1672" y="4561794"/>
                    <a:pt x="26484" y="4566106"/>
                  </a:cubicBezTo>
                  <a:cubicBezTo>
                    <a:pt x="46659" y="4569604"/>
                    <a:pt x="66591" y="4572695"/>
                    <a:pt x="86929" y="4570905"/>
                  </a:cubicBezTo>
                  <a:cubicBezTo>
                    <a:pt x="142086" y="4566024"/>
                    <a:pt x="197812" y="4564234"/>
                    <a:pt x="252155" y="4554797"/>
                  </a:cubicBezTo>
                  <a:cubicBezTo>
                    <a:pt x="294947" y="4547394"/>
                    <a:pt x="328464" y="4538852"/>
                    <a:pt x="318702" y="4602633"/>
                  </a:cubicBezTo>
                  <a:cubicBezTo>
                    <a:pt x="316586" y="4616544"/>
                    <a:pt x="328220" y="4633221"/>
                    <a:pt x="335379" y="4647702"/>
                  </a:cubicBezTo>
                  <a:cubicBezTo>
                    <a:pt x="352300" y="4682033"/>
                    <a:pt x="376868" y="4710913"/>
                    <a:pt x="403064" y="4738491"/>
                  </a:cubicBezTo>
                  <a:cubicBezTo>
                    <a:pt x="473352" y="4812359"/>
                    <a:pt x="554054" y="4874024"/>
                    <a:pt x="635243" y="4934794"/>
                  </a:cubicBezTo>
                  <a:cubicBezTo>
                    <a:pt x="651758" y="4947160"/>
                    <a:pt x="657615" y="4957003"/>
                    <a:pt x="649805" y="4978236"/>
                  </a:cubicBezTo>
                  <a:cubicBezTo>
                    <a:pt x="566094" y="5206104"/>
                    <a:pt x="542014" y="5446012"/>
                    <a:pt x="508252" y="5684049"/>
                  </a:cubicBezTo>
                  <a:cubicBezTo>
                    <a:pt x="504998" y="5706827"/>
                    <a:pt x="511425" y="5717159"/>
                    <a:pt x="531519" y="5727735"/>
                  </a:cubicBezTo>
                  <a:cubicBezTo>
                    <a:pt x="725219" y="5830320"/>
                    <a:pt x="2712005" y="6857149"/>
                    <a:pt x="2727625" y="6857963"/>
                  </a:cubicBezTo>
                  <a:cubicBezTo>
                    <a:pt x="2822645" y="6862763"/>
                    <a:pt x="8260722" y="6109359"/>
                    <a:pt x="8398939" y="6094390"/>
                  </a:cubicBezTo>
                  <a:cubicBezTo>
                    <a:pt x="8512100" y="6082187"/>
                    <a:pt x="8919106" y="6036792"/>
                    <a:pt x="8914551" y="6022068"/>
                  </a:cubicBezTo>
                  <a:cubicBezTo>
                    <a:pt x="8891690" y="5948281"/>
                    <a:pt x="8894700" y="5872461"/>
                    <a:pt x="8895676" y="5796640"/>
                  </a:cubicBezTo>
                  <a:close/>
                  <a:moveTo>
                    <a:pt x="424948" y="4042603"/>
                  </a:moveTo>
                  <a:cubicBezTo>
                    <a:pt x="426005" y="4042766"/>
                    <a:pt x="427144" y="4042847"/>
                    <a:pt x="428120" y="4042847"/>
                  </a:cubicBezTo>
                  <a:cubicBezTo>
                    <a:pt x="427551" y="4044393"/>
                    <a:pt x="426982" y="4045938"/>
                    <a:pt x="426331" y="4047566"/>
                  </a:cubicBezTo>
                  <a:cubicBezTo>
                    <a:pt x="425843" y="4045857"/>
                    <a:pt x="425436" y="4044230"/>
                    <a:pt x="424948" y="4042603"/>
                  </a:cubicBezTo>
                  <a:close/>
                  <a:moveTo>
                    <a:pt x="575856" y="4035200"/>
                  </a:moveTo>
                  <a:cubicBezTo>
                    <a:pt x="576344" y="4035932"/>
                    <a:pt x="576914" y="4036664"/>
                    <a:pt x="577565" y="4037315"/>
                  </a:cubicBezTo>
                  <a:cubicBezTo>
                    <a:pt x="576588" y="4037641"/>
                    <a:pt x="575612" y="4037966"/>
                    <a:pt x="574555" y="4038291"/>
                  </a:cubicBezTo>
                  <a:cubicBezTo>
                    <a:pt x="574961" y="4037234"/>
                    <a:pt x="575368" y="4036258"/>
                    <a:pt x="575856" y="4035200"/>
                  </a:cubicBezTo>
                  <a:close/>
                </a:path>
              </a:pathLst>
            </a:custGeom>
            <a:solidFill>
              <a:srgbClr val="59689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58" name="Google Shape;1058;g3162df0696e_0_5"/>
            <p:cNvSpPr/>
            <p:nvPr/>
          </p:nvSpPr>
          <p:spPr>
            <a:xfrm>
              <a:off x="1004185" y="2226994"/>
              <a:ext cx="4926382" cy="3954293"/>
            </a:xfrm>
            <a:custGeom>
              <a:avLst/>
              <a:gdLst/>
              <a:ahLst/>
              <a:cxnLst/>
              <a:rect l="l" t="t" r="r" b="b"/>
              <a:pathLst>
                <a:path w="4926382" h="3954293" extrusionOk="0">
                  <a:moveTo>
                    <a:pt x="4889421" y="3433129"/>
                  </a:moveTo>
                  <a:cubicBezTo>
                    <a:pt x="4889666" y="3434554"/>
                    <a:pt x="4745589" y="3453220"/>
                    <a:pt x="4745835" y="3454645"/>
                  </a:cubicBezTo>
                  <a:cubicBezTo>
                    <a:pt x="4696909" y="3462849"/>
                    <a:pt x="4088916" y="3564287"/>
                    <a:pt x="3833821" y="3606729"/>
                  </a:cubicBezTo>
                  <a:cubicBezTo>
                    <a:pt x="3605253" y="3644750"/>
                    <a:pt x="3376685" y="3682771"/>
                    <a:pt x="3148165" y="3720694"/>
                  </a:cubicBezTo>
                  <a:cubicBezTo>
                    <a:pt x="2893857" y="3762940"/>
                    <a:pt x="2639499" y="3805038"/>
                    <a:pt x="2385141" y="3847283"/>
                  </a:cubicBezTo>
                  <a:cubicBezTo>
                    <a:pt x="2176713" y="3881915"/>
                    <a:pt x="1968285" y="3916694"/>
                    <a:pt x="1759857" y="3951277"/>
                  </a:cubicBezTo>
                  <a:cubicBezTo>
                    <a:pt x="1753225" y="3952357"/>
                    <a:pt x="1744383" y="3958301"/>
                    <a:pt x="1740061" y="3949754"/>
                  </a:cubicBezTo>
                  <a:cubicBezTo>
                    <a:pt x="1736523" y="3942876"/>
                    <a:pt x="1742811" y="3935802"/>
                    <a:pt x="1746889" y="3929810"/>
                  </a:cubicBezTo>
                  <a:cubicBezTo>
                    <a:pt x="1754846" y="3918216"/>
                    <a:pt x="1764622" y="3907802"/>
                    <a:pt x="1777099" y="3901564"/>
                  </a:cubicBezTo>
                  <a:cubicBezTo>
                    <a:pt x="1849113" y="3865656"/>
                    <a:pt x="2120173" y="3708610"/>
                    <a:pt x="2194986" y="3688371"/>
                  </a:cubicBezTo>
                  <a:cubicBezTo>
                    <a:pt x="2320839" y="3654378"/>
                    <a:pt x="3136966" y="3580400"/>
                    <a:pt x="3414116" y="3539579"/>
                  </a:cubicBezTo>
                  <a:cubicBezTo>
                    <a:pt x="3611982" y="3510449"/>
                    <a:pt x="3810685" y="3489277"/>
                    <a:pt x="4010761" y="3480140"/>
                  </a:cubicBezTo>
                  <a:cubicBezTo>
                    <a:pt x="4218010" y="3470659"/>
                    <a:pt x="4851940" y="3434701"/>
                    <a:pt x="4889421" y="3433129"/>
                  </a:cubicBezTo>
                  <a:close/>
                  <a:moveTo>
                    <a:pt x="268243" y="3386118"/>
                  </a:moveTo>
                  <a:cubicBezTo>
                    <a:pt x="327387" y="3391079"/>
                    <a:pt x="384370" y="3404687"/>
                    <a:pt x="441696" y="3416673"/>
                  </a:cubicBezTo>
                  <a:cubicBezTo>
                    <a:pt x="545443" y="3438434"/>
                    <a:pt x="651156" y="3451550"/>
                    <a:pt x="752054" y="3486034"/>
                  </a:cubicBezTo>
                  <a:cubicBezTo>
                    <a:pt x="821612" y="3509809"/>
                    <a:pt x="1342166" y="3736707"/>
                    <a:pt x="1342166" y="3743584"/>
                  </a:cubicBezTo>
                  <a:cubicBezTo>
                    <a:pt x="1342215" y="3775465"/>
                    <a:pt x="1342215" y="3802483"/>
                    <a:pt x="1339170" y="3831956"/>
                  </a:cubicBezTo>
                  <a:cubicBezTo>
                    <a:pt x="1041535" y="3707774"/>
                    <a:pt x="565682" y="3510154"/>
                    <a:pt x="268243" y="3386118"/>
                  </a:cubicBezTo>
                  <a:close/>
                  <a:moveTo>
                    <a:pt x="4587150" y="3265258"/>
                  </a:moveTo>
                  <a:cubicBezTo>
                    <a:pt x="4614653" y="3263963"/>
                    <a:pt x="4642210" y="3264982"/>
                    <a:pt x="4669744" y="3268420"/>
                  </a:cubicBezTo>
                  <a:cubicBezTo>
                    <a:pt x="3667934" y="3410827"/>
                    <a:pt x="2666123" y="3553234"/>
                    <a:pt x="1656601" y="3696722"/>
                  </a:cubicBezTo>
                  <a:cubicBezTo>
                    <a:pt x="1674089" y="3681641"/>
                    <a:pt x="1686026" y="3670490"/>
                    <a:pt x="1698847" y="3660420"/>
                  </a:cubicBezTo>
                  <a:cubicBezTo>
                    <a:pt x="1769043" y="3605255"/>
                    <a:pt x="1844594" y="3557999"/>
                    <a:pt x="1921717" y="3513347"/>
                  </a:cubicBezTo>
                  <a:cubicBezTo>
                    <a:pt x="1971675" y="3484413"/>
                    <a:pt x="2027724" y="3476455"/>
                    <a:pt x="2083969" y="3470757"/>
                  </a:cubicBezTo>
                  <a:cubicBezTo>
                    <a:pt x="2271766" y="3451746"/>
                    <a:pt x="2460103" y="3438778"/>
                    <a:pt x="2648488" y="3428659"/>
                  </a:cubicBezTo>
                  <a:cubicBezTo>
                    <a:pt x="2792615" y="3432343"/>
                    <a:pt x="2832503" y="3443886"/>
                    <a:pt x="2998537" y="3438925"/>
                  </a:cubicBezTo>
                  <a:cubicBezTo>
                    <a:pt x="3104938" y="3433129"/>
                    <a:pt x="3172580" y="3420799"/>
                    <a:pt x="3255007" y="3416820"/>
                  </a:cubicBezTo>
                  <a:cubicBezTo>
                    <a:pt x="3421288" y="3408862"/>
                    <a:pt x="3573028" y="3387936"/>
                    <a:pt x="3736215" y="3360034"/>
                  </a:cubicBezTo>
                  <a:cubicBezTo>
                    <a:pt x="3841779" y="3342006"/>
                    <a:pt x="4457730" y="3286055"/>
                    <a:pt x="4504888" y="3275985"/>
                  </a:cubicBezTo>
                  <a:cubicBezTo>
                    <a:pt x="4532200" y="3270164"/>
                    <a:pt x="4559648" y="3266554"/>
                    <a:pt x="4587150" y="3265258"/>
                  </a:cubicBezTo>
                  <a:close/>
                  <a:moveTo>
                    <a:pt x="263331" y="3197193"/>
                  </a:moveTo>
                  <a:cubicBezTo>
                    <a:pt x="298896" y="3194049"/>
                    <a:pt x="332103" y="3202252"/>
                    <a:pt x="365015" y="3210652"/>
                  </a:cubicBezTo>
                  <a:cubicBezTo>
                    <a:pt x="575359" y="3264442"/>
                    <a:pt x="783394" y="3326239"/>
                    <a:pt x="987991" y="3398891"/>
                  </a:cubicBezTo>
                  <a:cubicBezTo>
                    <a:pt x="1062314" y="3425270"/>
                    <a:pt x="1131282" y="3466091"/>
                    <a:pt x="1207422" y="3489031"/>
                  </a:cubicBezTo>
                  <a:cubicBezTo>
                    <a:pt x="1223289" y="3493796"/>
                    <a:pt x="1366727" y="3564238"/>
                    <a:pt x="1366187" y="3581775"/>
                  </a:cubicBezTo>
                  <a:cubicBezTo>
                    <a:pt x="1365598" y="3601424"/>
                    <a:pt x="1374096" y="3619551"/>
                    <a:pt x="1379303" y="3641901"/>
                  </a:cubicBezTo>
                  <a:cubicBezTo>
                    <a:pt x="1050377" y="3512954"/>
                    <a:pt x="589310" y="3325011"/>
                    <a:pt x="263331" y="3197193"/>
                  </a:cubicBezTo>
                  <a:close/>
                  <a:moveTo>
                    <a:pt x="293296" y="3078168"/>
                  </a:moveTo>
                  <a:cubicBezTo>
                    <a:pt x="315205" y="3078561"/>
                    <a:pt x="335346" y="3085045"/>
                    <a:pt x="355535" y="3090891"/>
                  </a:cubicBezTo>
                  <a:cubicBezTo>
                    <a:pt x="451865" y="3118793"/>
                    <a:pt x="546623" y="3152442"/>
                    <a:pt x="644869" y="3173516"/>
                  </a:cubicBezTo>
                  <a:cubicBezTo>
                    <a:pt x="710251" y="3187564"/>
                    <a:pt x="777844" y="3187957"/>
                    <a:pt x="843030" y="3204512"/>
                  </a:cubicBezTo>
                  <a:cubicBezTo>
                    <a:pt x="870784" y="3211586"/>
                    <a:pt x="897802" y="3220526"/>
                    <a:pt x="924819" y="3229712"/>
                  </a:cubicBezTo>
                  <a:cubicBezTo>
                    <a:pt x="994328" y="3253389"/>
                    <a:pt x="1063984" y="3276378"/>
                    <a:pt x="1134917" y="3295634"/>
                  </a:cubicBezTo>
                  <a:cubicBezTo>
                    <a:pt x="1225401" y="3320196"/>
                    <a:pt x="1299626" y="3377326"/>
                    <a:pt x="1379696" y="3422666"/>
                  </a:cubicBezTo>
                  <a:cubicBezTo>
                    <a:pt x="1387015" y="3426792"/>
                    <a:pt x="1392124" y="3435438"/>
                    <a:pt x="1397331" y="3442659"/>
                  </a:cubicBezTo>
                  <a:cubicBezTo>
                    <a:pt x="1402194" y="3449340"/>
                    <a:pt x="1403914" y="3457396"/>
                    <a:pt x="1404503" y="3465796"/>
                  </a:cubicBezTo>
                  <a:cubicBezTo>
                    <a:pt x="1406419" y="3494533"/>
                    <a:pt x="1402784" y="3497333"/>
                    <a:pt x="1375864" y="3487263"/>
                  </a:cubicBezTo>
                  <a:cubicBezTo>
                    <a:pt x="1018938" y="3353845"/>
                    <a:pt x="662062" y="3220428"/>
                    <a:pt x="305184" y="3086912"/>
                  </a:cubicBezTo>
                  <a:cubicBezTo>
                    <a:pt x="300763" y="3085340"/>
                    <a:pt x="295507" y="3084799"/>
                    <a:pt x="293296" y="3078168"/>
                  </a:cubicBezTo>
                  <a:close/>
                  <a:moveTo>
                    <a:pt x="2901238" y="217568"/>
                  </a:moveTo>
                  <a:cubicBezTo>
                    <a:pt x="2913599" y="217440"/>
                    <a:pt x="2922302" y="217659"/>
                    <a:pt x="2926966" y="218239"/>
                  </a:cubicBezTo>
                  <a:cubicBezTo>
                    <a:pt x="3000650" y="217552"/>
                    <a:pt x="3478369" y="222857"/>
                    <a:pt x="3679772" y="295313"/>
                  </a:cubicBezTo>
                  <a:cubicBezTo>
                    <a:pt x="3638018" y="296541"/>
                    <a:pt x="3103808" y="317909"/>
                    <a:pt x="3081064" y="320513"/>
                  </a:cubicBezTo>
                  <a:cubicBezTo>
                    <a:pt x="2217141" y="362906"/>
                    <a:pt x="1149163" y="586267"/>
                    <a:pt x="1120377" y="594569"/>
                  </a:cubicBezTo>
                  <a:cubicBezTo>
                    <a:pt x="1202068" y="584646"/>
                    <a:pt x="2468011" y="485516"/>
                    <a:pt x="2541057" y="477951"/>
                  </a:cubicBezTo>
                  <a:cubicBezTo>
                    <a:pt x="2640973" y="467587"/>
                    <a:pt x="3147134" y="426225"/>
                    <a:pt x="3278145" y="421853"/>
                  </a:cubicBezTo>
                  <a:cubicBezTo>
                    <a:pt x="3360573" y="419102"/>
                    <a:pt x="4034685" y="408148"/>
                    <a:pt x="4123695" y="406527"/>
                  </a:cubicBezTo>
                  <a:cubicBezTo>
                    <a:pt x="4161765" y="405839"/>
                    <a:pt x="4165057" y="410309"/>
                    <a:pt x="4158130" y="447397"/>
                  </a:cubicBezTo>
                  <a:cubicBezTo>
                    <a:pt x="4131064" y="592604"/>
                    <a:pt x="3905737" y="1538169"/>
                    <a:pt x="3716123" y="1905116"/>
                  </a:cubicBezTo>
                  <a:cubicBezTo>
                    <a:pt x="3690972" y="1974625"/>
                    <a:pt x="3430966" y="2413832"/>
                    <a:pt x="3388130" y="2486336"/>
                  </a:cubicBezTo>
                  <a:cubicBezTo>
                    <a:pt x="3374818" y="2508835"/>
                    <a:pt x="3375801" y="2510800"/>
                    <a:pt x="3401197" y="2516204"/>
                  </a:cubicBezTo>
                  <a:cubicBezTo>
                    <a:pt x="3466727" y="2530203"/>
                    <a:pt x="4727807" y="2809319"/>
                    <a:pt x="4836123" y="2833095"/>
                  </a:cubicBezTo>
                  <a:cubicBezTo>
                    <a:pt x="4852873" y="2836582"/>
                    <a:pt x="4867610" y="2845866"/>
                    <a:pt x="4883330" y="2852400"/>
                  </a:cubicBezTo>
                  <a:cubicBezTo>
                    <a:pt x="4897772" y="2861782"/>
                    <a:pt x="4917323" y="2863403"/>
                    <a:pt x="4926362" y="2880891"/>
                  </a:cubicBezTo>
                  <a:cubicBezTo>
                    <a:pt x="4927098" y="2904225"/>
                    <a:pt x="4908039" y="2905354"/>
                    <a:pt x="4893056" y="2908940"/>
                  </a:cubicBezTo>
                  <a:cubicBezTo>
                    <a:pt x="4850173" y="2919207"/>
                    <a:pt x="4806944" y="2928196"/>
                    <a:pt x="4763912" y="2938070"/>
                  </a:cubicBezTo>
                  <a:cubicBezTo>
                    <a:pt x="4514614" y="2995249"/>
                    <a:pt x="4264678" y="3049530"/>
                    <a:pt x="4015821" y="3108624"/>
                  </a:cubicBezTo>
                  <a:cubicBezTo>
                    <a:pt x="3753506" y="3176119"/>
                    <a:pt x="2650012" y="3224259"/>
                    <a:pt x="1524166" y="3259087"/>
                  </a:cubicBezTo>
                  <a:cubicBezTo>
                    <a:pt x="1501864" y="3264393"/>
                    <a:pt x="1482264" y="3256877"/>
                    <a:pt x="1462468" y="3248772"/>
                  </a:cubicBezTo>
                  <a:cubicBezTo>
                    <a:pt x="1345998" y="3200926"/>
                    <a:pt x="1229380" y="3153424"/>
                    <a:pt x="1112075" y="3107642"/>
                  </a:cubicBezTo>
                  <a:cubicBezTo>
                    <a:pt x="937689" y="3039607"/>
                    <a:pt x="763058" y="2971965"/>
                    <a:pt x="585233" y="2913214"/>
                  </a:cubicBezTo>
                  <a:cubicBezTo>
                    <a:pt x="466553" y="2874014"/>
                    <a:pt x="347822" y="2834273"/>
                    <a:pt x="223689" y="2814821"/>
                  </a:cubicBezTo>
                  <a:cubicBezTo>
                    <a:pt x="200847" y="2811235"/>
                    <a:pt x="177956" y="2814035"/>
                    <a:pt x="155163" y="2812021"/>
                  </a:cubicBezTo>
                  <a:cubicBezTo>
                    <a:pt x="146370" y="2811235"/>
                    <a:pt x="135710" y="2811137"/>
                    <a:pt x="132567" y="2800919"/>
                  </a:cubicBezTo>
                  <a:cubicBezTo>
                    <a:pt x="129865" y="2792077"/>
                    <a:pt x="137381" y="2785642"/>
                    <a:pt x="143325" y="2780288"/>
                  </a:cubicBezTo>
                  <a:cubicBezTo>
                    <a:pt x="222166" y="2709109"/>
                    <a:pt x="272174" y="2617396"/>
                    <a:pt x="318103" y="2524456"/>
                  </a:cubicBezTo>
                  <a:cubicBezTo>
                    <a:pt x="436440" y="2284933"/>
                    <a:pt x="533311" y="2036618"/>
                    <a:pt x="610384" y="1780688"/>
                  </a:cubicBezTo>
                  <a:cubicBezTo>
                    <a:pt x="714230" y="1435846"/>
                    <a:pt x="795233" y="1085257"/>
                    <a:pt x="874469" y="734225"/>
                  </a:cubicBezTo>
                  <a:cubicBezTo>
                    <a:pt x="880756" y="706323"/>
                    <a:pt x="887142" y="678373"/>
                    <a:pt x="893921" y="650569"/>
                  </a:cubicBezTo>
                  <a:cubicBezTo>
                    <a:pt x="897851" y="634310"/>
                    <a:pt x="892595" y="629987"/>
                    <a:pt x="877072" y="631510"/>
                  </a:cubicBezTo>
                  <a:cubicBezTo>
                    <a:pt x="829079" y="636176"/>
                    <a:pt x="727051" y="650618"/>
                    <a:pt x="723907" y="650323"/>
                  </a:cubicBezTo>
                  <a:cubicBezTo>
                    <a:pt x="675227" y="645706"/>
                    <a:pt x="657739" y="674738"/>
                    <a:pt x="642707" y="716050"/>
                  </a:cubicBezTo>
                  <a:cubicBezTo>
                    <a:pt x="577177" y="896625"/>
                    <a:pt x="512139" y="1077495"/>
                    <a:pt x="446560" y="1231397"/>
                  </a:cubicBezTo>
                  <a:cubicBezTo>
                    <a:pt x="466110" y="1183355"/>
                    <a:pt x="625956" y="865776"/>
                    <a:pt x="691535" y="787916"/>
                  </a:cubicBezTo>
                  <a:cubicBezTo>
                    <a:pt x="699984" y="777895"/>
                    <a:pt x="709956" y="769201"/>
                    <a:pt x="722728" y="764779"/>
                  </a:cubicBezTo>
                  <a:cubicBezTo>
                    <a:pt x="732406" y="761439"/>
                    <a:pt x="742279" y="760555"/>
                    <a:pt x="750433" y="768120"/>
                  </a:cubicBezTo>
                  <a:cubicBezTo>
                    <a:pt x="757998" y="775095"/>
                    <a:pt x="757016" y="784281"/>
                    <a:pt x="754952" y="793369"/>
                  </a:cubicBezTo>
                  <a:cubicBezTo>
                    <a:pt x="753675" y="798969"/>
                    <a:pt x="751269" y="804225"/>
                    <a:pt x="749156" y="809530"/>
                  </a:cubicBezTo>
                  <a:cubicBezTo>
                    <a:pt x="591570" y="1204674"/>
                    <a:pt x="431331" y="1598786"/>
                    <a:pt x="273352" y="1993832"/>
                  </a:cubicBezTo>
                  <a:cubicBezTo>
                    <a:pt x="228405" y="2106274"/>
                    <a:pt x="182721" y="2218372"/>
                    <a:pt x="137921" y="2330863"/>
                  </a:cubicBezTo>
                  <a:cubicBezTo>
                    <a:pt x="136103" y="2335431"/>
                    <a:pt x="134433" y="2340098"/>
                    <a:pt x="131928" y="2344323"/>
                  </a:cubicBezTo>
                  <a:cubicBezTo>
                    <a:pt x="127507" y="2351888"/>
                    <a:pt x="123282" y="2363726"/>
                    <a:pt x="113065" y="2359403"/>
                  </a:cubicBezTo>
                  <a:cubicBezTo>
                    <a:pt x="103928" y="2355523"/>
                    <a:pt x="106384" y="2343537"/>
                    <a:pt x="108988" y="2334891"/>
                  </a:cubicBezTo>
                  <a:cubicBezTo>
                    <a:pt x="122349" y="2290239"/>
                    <a:pt x="135956" y="2245586"/>
                    <a:pt x="150202" y="2201277"/>
                  </a:cubicBezTo>
                  <a:cubicBezTo>
                    <a:pt x="177514" y="2116393"/>
                    <a:pt x="185374" y="2028512"/>
                    <a:pt x="195739" y="1940878"/>
                  </a:cubicBezTo>
                  <a:cubicBezTo>
                    <a:pt x="199423" y="1909930"/>
                    <a:pt x="205956" y="1879720"/>
                    <a:pt x="216075" y="1850344"/>
                  </a:cubicBezTo>
                  <a:cubicBezTo>
                    <a:pt x="162827" y="2013923"/>
                    <a:pt x="98426" y="2173474"/>
                    <a:pt x="39037" y="2334842"/>
                  </a:cubicBezTo>
                  <a:cubicBezTo>
                    <a:pt x="34959" y="2345944"/>
                    <a:pt x="31324" y="2362105"/>
                    <a:pt x="16686" y="2359944"/>
                  </a:cubicBezTo>
                  <a:cubicBezTo>
                    <a:pt x="2637" y="2357832"/>
                    <a:pt x="2637" y="2341228"/>
                    <a:pt x="1212" y="2329537"/>
                  </a:cubicBezTo>
                  <a:cubicBezTo>
                    <a:pt x="-2767" y="2296723"/>
                    <a:pt x="4061" y="2264302"/>
                    <a:pt x="7107" y="2231881"/>
                  </a:cubicBezTo>
                  <a:cubicBezTo>
                    <a:pt x="17177" y="2125039"/>
                    <a:pt x="40215" y="2020358"/>
                    <a:pt x="62174" y="1915530"/>
                  </a:cubicBezTo>
                  <a:cubicBezTo>
                    <a:pt x="74503" y="1856681"/>
                    <a:pt x="72391" y="1796653"/>
                    <a:pt x="66055" y="1737411"/>
                  </a:cubicBezTo>
                  <a:cubicBezTo>
                    <a:pt x="55984" y="1643439"/>
                    <a:pt x="55100" y="1549909"/>
                    <a:pt x="66497" y="1456035"/>
                  </a:cubicBezTo>
                  <a:cubicBezTo>
                    <a:pt x="76468" y="1374049"/>
                    <a:pt x="85015" y="1291720"/>
                    <a:pt x="108496" y="1212239"/>
                  </a:cubicBezTo>
                  <a:cubicBezTo>
                    <a:pt x="131682" y="1133790"/>
                    <a:pt x="157816" y="1056225"/>
                    <a:pt x="190237" y="980969"/>
                  </a:cubicBezTo>
                  <a:cubicBezTo>
                    <a:pt x="195739" y="968197"/>
                    <a:pt x="201240" y="955228"/>
                    <a:pt x="209198" y="943832"/>
                  </a:cubicBezTo>
                  <a:cubicBezTo>
                    <a:pt x="277479" y="846176"/>
                    <a:pt x="334854" y="741053"/>
                    <a:pt x="416840" y="652632"/>
                  </a:cubicBezTo>
                  <a:cubicBezTo>
                    <a:pt x="453142" y="613481"/>
                    <a:pt x="490082" y="581404"/>
                    <a:pt x="542497" y="568583"/>
                  </a:cubicBezTo>
                  <a:cubicBezTo>
                    <a:pt x="570546" y="561706"/>
                    <a:pt x="1067718" y="419299"/>
                    <a:pt x="1160215" y="403530"/>
                  </a:cubicBezTo>
                  <a:cubicBezTo>
                    <a:pt x="1707228" y="299268"/>
                    <a:pt x="2715818" y="219484"/>
                    <a:pt x="2901238" y="217568"/>
                  </a:cubicBezTo>
                  <a:close/>
                  <a:moveTo>
                    <a:pt x="2479457" y="36"/>
                  </a:moveTo>
                  <a:cubicBezTo>
                    <a:pt x="2625794" y="2197"/>
                    <a:pt x="2772081" y="6716"/>
                    <a:pt x="2918418" y="8681"/>
                  </a:cubicBezTo>
                  <a:cubicBezTo>
                    <a:pt x="3068145" y="10646"/>
                    <a:pt x="3216790" y="26169"/>
                    <a:pt x="3365632" y="40513"/>
                  </a:cubicBezTo>
                  <a:cubicBezTo>
                    <a:pt x="3438776" y="47538"/>
                    <a:pt x="3610411" y="51909"/>
                    <a:pt x="3622741" y="54955"/>
                  </a:cubicBezTo>
                  <a:cubicBezTo>
                    <a:pt x="2624566" y="162288"/>
                    <a:pt x="1626342" y="269622"/>
                    <a:pt x="623648" y="377446"/>
                  </a:cubicBezTo>
                  <a:cubicBezTo>
                    <a:pt x="632981" y="364183"/>
                    <a:pt x="757704" y="264857"/>
                    <a:pt x="771999" y="258078"/>
                  </a:cubicBezTo>
                  <a:cubicBezTo>
                    <a:pt x="848630" y="221629"/>
                    <a:pt x="1100925" y="123383"/>
                    <a:pt x="1150341" y="111348"/>
                  </a:cubicBezTo>
                  <a:cubicBezTo>
                    <a:pt x="1227612" y="92534"/>
                    <a:pt x="1550594" y="57067"/>
                    <a:pt x="1633071" y="45769"/>
                  </a:cubicBezTo>
                  <a:cubicBezTo>
                    <a:pt x="1714075" y="34618"/>
                    <a:pt x="2389563" y="-1291"/>
                    <a:pt x="2479457" y="36"/>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grpSp>
          <p:nvGrpSpPr>
            <p:cNvPr id="1059" name="Google Shape;1059;g3162df0696e_0_5"/>
            <p:cNvGrpSpPr/>
            <p:nvPr/>
          </p:nvGrpSpPr>
          <p:grpSpPr>
            <a:xfrm>
              <a:off x="2253056" y="2904435"/>
              <a:ext cx="1833698" cy="2317224"/>
              <a:chOff x="2253056" y="2904435"/>
              <a:chExt cx="1833698" cy="2317224"/>
            </a:xfrm>
          </p:grpSpPr>
          <p:sp>
            <p:nvSpPr>
              <p:cNvPr id="1060" name="Google Shape;1060;g3162df0696e_0_5"/>
              <p:cNvSpPr/>
              <p:nvPr/>
            </p:nvSpPr>
            <p:spPr>
              <a:xfrm>
                <a:off x="2253056" y="2904435"/>
                <a:ext cx="1833698" cy="2317096"/>
              </a:xfrm>
              <a:custGeom>
                <a:avLst/>
                <a:gdLst/>
                <a:ahLst/>
                <a:cxnLst/>
                <a:rect l="l" t="t" r="r" b="b"/>
                <a:pathLst>
                  <a:path w="1833698" h="2317096" extrusionOk="0">
                    <a:moveTo>
                      <a:pt x="1106882" y="1573954"/>
                    </a:moveTo>
                    <a:cubicBezTo>
                      <a:pt x="1086556" y="1572930"/>
                      <a:pt x="1076213" y="1585106"/>
                      <a:pt x="1060702" y="1619332"/>
                    </a:cubicBezTo>
                    <a:cubicBezTo>
                      <a:pt x="1079958" y="1616090"/>
                      <a:pt x="1098282" y="1612996"/>
                      <a:pt x="1116604" y="1609901"/>
                    </a:cubicBezTo>
                    <a:cubicBezTo>
                      <a:pt x="1130113" y="1603662"/>
                      <a:pt x="1137825" y="1594771"/>
                      <a:pt x="1131096" y="1579051"/>
                    </a:cubicBezTo>
                    <a:cubicBezTo>
                      <a:pt x="1121541" y="1576104"/>
                      <a:pt x="1113657" y="1574296"/>
                      <a:pt x="1106882" y="1573954"/>
                    </a:cubicBezTo>
                    <a:close/>
                    <a:moveTo>
                      <a:pt x="1285820" y="153"/>
                    </a:moveTo>
                    <a:cubicBezTo>
                      <a:pt x="1302970" y="-811"/>
                      <a:pt x="1321802" y="2751"/>
                      <a:pt x="1341292" y="12035"/>
                    </a:cubicBezTo>
                    <a:cubicBezTo>
                      <a:pt x="1392871" y="36645"/>
                      <a:pt x="1423720" y="77221"/>
                      <a:pt x="1426520" y="136315"/>
                    </a:cubicBezTo>
                    <a:cubicBezTo>
                      <a:pt x="1427895" y="165151"/>
                      <a:pt x="1418463" y="189712"/>
                      <a:pt x="1396113" y="207838"/>
                    </a:cubicBezTo>
                    <a:cubicBezTo>
                      <a:pt x="1386976" y="215256"/>
                      <a:pt x="1386288" y="220512"/>
                      <a:pt x="1392674" y="229551"/>
                    </a:cubicBezTo>
                    <a:cubicBezTo>
                      <a:pt x="1429664" y="282063"/>
                      <a:pt x="1430597" y="342877"/>
                      <a:pt x="1429565" y="403102"/>
                    </a:cubicBezTo>
                    <a:cubicBezTo>
                      <a:pt x="1428976" y="437193"/>
                      <a:pt x="1403629" y="464014"/>
                      <a:pt x="1393558" y="495747"/>
                    </a:cubicBezTo>
                    <a:cubicBezTo>
                      <a:pt x="1391594" y="501887"/>
                      <a:pt x="1388794" y="507733"/>
                      <a:pt x="1386337" y="513726"/>
                    </a:cubicBezTo>
                    <a:cubicBezTo>
                      <a:pt x="1410702" y="562898"/>
                      <a:pt x="1448969" y="598070"/>
                      <a:pt x="1497011" y="623319"/>
                    </a:cubicBezTo>
                    <a:cubicBezTo>
                      <a:pt x="1529481" y="640364"/>
                      <a:pt x="1564358" y="653726"/>
                      <a:pt x="1589607" y="681972"/>
                    </a:cubicBezTo>
                    <a:cubicBezTo>
                      <a:pt x="1609354" y="686834"/>
                      <a:pt x="1653172" y="719698"/>
                      <a:pt x="1660836" y="739200"/>
                    </a:cubicBezTo>
                    <a:cubicBezTo>
                      <a:pt x="1722435" y="803649"/>
                      <a:pt x="1758933" y="880575"/>
                      <a:pt x="1775733" y="967719"/>
                    </a:cubicBezTo>
                    <a:cubicBezTo>
                      <a:pt x="1786835" y="1025340"/>
                      <a:pt x="1792681" y="1083551"/>
                      <a:pt x="1799214" y="1141761"/>
                    </a:cubicBezTo>
                    <a:cubicBezTo>
                      <a:pt x="1808106" y="1220947"/>
                      <a:pt x="1810267" y="1300870"/>
                      <a:pt x="1825790" y="1379368"/>
                    </a:cubicBezTo>
                    <a:cubicBezTo>
                      <a:pt x="1831635" y="1408940"/>
                      <a:pt x="1835418" y="1439003"/>
                      <a:pt x="1832913" y="1469165"/>
                    </a:cubicBezTo>
                    <a:cubicBezTo>
                      <a:pt x="1830407" y="1500898"/>
                      <a:pt x="1816554" y="1527817"/>
                      <a:pt x="1792288" y="1547466"/>
                    </a:cubicBezTo>
                    <a:cubicBezTo>
                      <a:pt x="1744295" y="1586371"/>
                      <a:pt x="1689228" y="1613046"/>
                      <a:pt x="1631362" y="1634021"/>
                    </a:cubicBezTo>
                    <a:cubicBezTo>
                      <a:pt x="1637895" y="1643698"/>
                      <a:pt x="1642218" y="1654013"/>
                      <a:pt x="1641825" y="1666049"/>
                    </a:cubicBezTo>
                    <a:cubicBezTo>
                      <a:pt x="1639761" y="1732021"/>
                      <a:pt x="1647523" y="1797944"/>
                      <a:pt x="1642512" y="1864013"/>
                    </a:cubicBezTo>
                    <a:cubicBezTo>
                      <a:pt x="1640499" y="1890933"/>
                      <a:pt x="1654351" y="1915936"/>
                      <a:pt x="1657643" y="1942806"/>
                    </a:cubicBezTo>
                    <a:cubicBezTo>
                      <a:pt x="1671839" y="2058982"/>
                      <a:pt x="1630871" y="2122645"/>
                      <a:pt x="1518379" y="2154084"/>
                    </a:cubicBezTo>
                    <a:cubicBezTo>
                      <a:pt x="1445825" y="2174371"/>
                      <a:pt x="1370814" y="2179284"/>
                      <a:pt x="1296590" y="2189157"/>
                    </a:cubicBezTo>
                    <a:cubicBezTo>
                      <a:pt x="1267215" y="2193087"/>
                      <a:pt x="1239755" y="2193382"/>
                      <a:pt x="1215243" y="2174126"/>
                    </a:cubicBezTo>
                    <a:cubicBezTo>
                      <a:pt x="1190141" y="2198687"/>
                      <a:pt x="1157032" y="2209543"/>
                      <a:pt x="1126429" y="2223838"/>
                    </a:cubicBezTo>
                    <a:cubicBezTo>
                      <a:pt x="1080057" y="2245501"/>
                      <a:pt x="1032703" y="2262448"/>
                      <a:pt x="979355" y="2263874"/>
                    </a:cubicBezTo>
                    <a:cubicBezTo>
                      <a:pt x="930920" y="2265150"/>
                      <a:pt x="882436" y="2276547"/>
                      <a:pt x="836113" y="2291922"/>
                    </a:cubicBezTo>
                    <a:cubicBezTo>
                      <a:pt x="767538" y="2314666"/>
                      <a:pt x="697390" y="2319627"/>
                      <a:pt x="626162" y="2316042"/>
                    </a:cubicBezTo>
                    <a:cubicBezTo>
                      <a:pt x="584309" y="2313929"/>
                      <a:pt x="564808" y="2295606"/>
                      <a:pt x="557194" y="2254294"/>
                    </a:cubicBezTo>
                    <a:cubicBezTo>
                      <a:pt x="555278" y="2243880"/>
                      <a:pt x="553510" y="2233417"/>
                      <a:pt x="551692" y="2223003"/>
                    </a:cubicBezTo>
                    <a:cubicBezTo>
                      <a:pt x="491468" y="2220792"/>
                      <a:pt x="438513" y="2189894"/>
                      <a:pt x="380352" y="2179137"/>
                    </a:cubicBezTo>
                    <a:cubicBezTo>
                      <a:pt x="346260" y="2172848"/>
                      <a:pt x="314920" y="2122989"/>
                      <a:pt x="321699" y="2090666"/>
                    </a:cubicBezTo>
                    <a:cubicBezTo>
                      <a:pt x="245952" y="2081137"/>
                      <a:pt x="171383" y="2063943"/>
                      <a:pt x="94801" y="2059473"/>
                    </a:cubicBezTo>
                    <a:cubicBezTo>
                      <a:pt x="69551" y="2058000"/>
                      <a:pt x="44205" y="2046357"/>
                      <a:pt x="22591" y="2031866"/>
                    </a:cubicBezTo>
                    <a:cubicBezTo>
                      <a:pt x="682" y="2017130"/>
                      <a:pt x="-2119" y="1992716"/>
                      <a:pt x="1124" y="1968645"/>
                    </a:cubicBezTo>
                    <a:cubicBezTo>
                      <a:pt x="10850" y="1896533"/>
                      <a:pt x="89987" y="1848393"/>
                      <a:pt x="136605" y="1840484"/>
                    </a:cubicBezTo>
                    <a:cubicBezTo>
                      <a:pt x="165489" y="1835621"/>
                      <a:pt x="194422" y="1832280"/>
                      <a:pt x="221587" y="1820343"/>
                    </a:cubicBezTo>
                    <a:cubicBezTo>
                      <a:pt x="242513" y="1811108"/>
                      <a:pt x="265208" y="1817543"/>
                      <a:pt x="286871" y="1814400"/>
                    </a:cubicBezTo>
                    <a:cubicBezTo>
                      <a:pt x="296204" y="1807964"/>
                      <a:pt x="307650" y="1812582"/>
                      <a:pt x="318997" y="1808407"/>
                    </a:cubicBezTo>
                    <a:cubicBezTo>
                      <a:pt x="299299" y="1773087"/>
                      <a:pt x="279109" y="1738750"/>
                      <a:pt x="264029" y="1701761"/>
                    </a:cubicBezTo>
                    <a:cubicBezTo>
                      <a:pt x="255039" y="1679803"/>
                      <a:pt x="247868" y="1657305"/>
                      <a:pt x="244380" y="1633824"/>
                    </a:cubicBezTo>
                    <a:cubicBezTo>
                      <a:pt x="239664" y="1602140"/>
                      <a:pt x="252191" y="1581459"/>
                      <a:pt x="282794" y="1568982"/>
                    </a:cubicBezTo>
                    <a:cubicBezTo>
                      <a:pt x="289376" y="1566428"/>
                      <a:pt x="294976" y="1566231"/>
                      <a:pt x="299790" y="1567557"/>
                    </a:cubicBezTo>
                    <a:cubicBezTo>
                      <a:pt x="250471" y="1477123"/>
                      <a:pt x="112485" y="1229396"/>
                      <a:pt x="111601" y="1226842"/>
                    </a:cubicBezTo>
                    <a:cubicBezTo>
                      <a:pt x="98535" y="1189459"/>
                      <a:pt x="98535" y="1189459"/>
                      <a:pt x="139601" y="1191817"/>
                    </a:cubicBezTo>
                    <a:cubicBezTo>
                      <a:pt x="160281" y="1192996"/>
                      <a:pt x="458604" y="1281565"/>
                      <a:pt x="501439" y="1285101"/>
                    </a:cubicBezTo>
                    <a:cubicBezTo>
                      <a:pt x="511509" y="1285937"/>
                      <a:pt x="519271" y="1290505"/>
                      <a:pt x="521875" y="1299888"/>
                    </a:cubicBezTo>
                    <a:cubicBezTo>
                      <a:pt x="540344" y="1366154"/>
                      <a:pt x="578267" y="1425298"/>
                      <a:pt x="593741" y="1492351"/>
                    </a:cubicBezTo>
                    <a:cubicBezTo>
                      <a:pt x="602534" y="1530421"/>
                      <a:pt x="620169" y="1564168"/>
                      <a:pt x="635888" y="1598996"/>
                    </a:cubicBezTo>
                    <a:cubicBezTo>
                      <a:pt x="641439" y="1611277"/>
                      <a:pt x="649937" y="1623312"/>
                      <a:pt x="665657" y="1618547"/>
                    </a:cubicBezTo>
                    <a:cubicBezTo>
                      <a:pt x="691937" y="1610638"/>
                      <a:pt x="717383" y="1620119"/>
                      <a:pt x="743222" y="1619431"/>
                    </a:cubicBezTo>
                    <a:cubicBezTo>
                      <a:pt x="755110" y="1555916"/>
                      <a:pt x="800990" y="1524968"/>
                      <a:pt x="866225" y="1536561"/>
                    </a:cubicBezTo>
                    <a:cubicBezTo>
                      <a:pt x="875804" y="1538280"/>
                      <a:pt x="886071" y="1538870"/>
                      <a:pt x="894716" y="1542849"/>
                    </a:cubicBezTo>
                    <a:cubicBezTo>
                      <a:pt x="920653" y="1554786"/>
                      <a:pt x="937944" y="1543488"/>
                      <a:pt x="953762" y="1524133"/>
                    </a:cubicBezTo>
                    <a:cubicBezTo>
                      <a:pt x="1020717" y="1442098"/>
                      <a:pt x="1072738" y="1351466"/>
                      <a:pt x="1109678" y="1252238"/>
                    </a:cubicBezTo>
                    <a:cubicBezTo>
                      <a:pt x="1112330" y="1245116"/>
                      <a:pt x="1111741" y="1236765"/>
                      <a:pt x="1112085" y="1228807"/>
                    </a:cubicBezTo>
                    <a:cubicBezTo>
                      <a:pt x="1095137" y="1203361"/>
                      <a:pt x="1078141" y="1179733"/>
                      <a:pt x="1073720" y="1169663"/>
                    </a:cubicBezTo>
                    <a:cubicBezTo>
                      <a:pt x="1059130" y="1136407"/>
                      <a:pt x="1059622" y="1102659"/>
                      <a:pt x="1070134" y="1069207"/>
                    </a:cubicBezTo>
                    <a:cubicBezTo>
                      <a:pt x="1098232" y="979656"/>
                      <a:pt x="1108106" y="886126"/>
                      <a:pt x="1130506" y="795298"/>
                    </a:cubicBezTo>
                    <a:cubicBezTo>
                      <a:pt x="1140330" y="755558"/>
                      <a:pt x="1158702" y="724856"/>
                      <a:pt x="1194906" y="705305"/>
                    </a:cubicBezTo>
                    <a:cubicBezTo>
                      <a:pt x="1197215" y="704028"/>
                      <a:pt x="1211558" y="692877"/>
                      <a:pt x="1225460" y="685361"/>
                    </a:cubicBezTo>
                    <a:cubicBezTo>
                      <a:pt x="1218828" y="688652"/>
                      <a:pt x="1212443" y="692435"/>
                      <a:pt x="1205909" y="695923"/>
                    </a:cubicBezTo>
                    <a:cubicBezTo>
                      <a:pt x="1160520" y="706140"/>
                      <a:pt x="1157769" y="704666"/>
                      <a:pt x="1135271" y="658785"/>
                    </a:cubicBezTo>
                    <a:cubicBezTo>
                      <a:pt x="1107173" y="652007"/>
                      <a:pt x="1113018" y="613494"/>
                      <a:pt x="1085263" y="605635"/>
                    </a:cubicBezTo>
                    <a:cubicBezTo>
                      <a:pt x="1076373" y="603081"/>
                      <a:pt x="1069103" y="592715"/>
                      <a:pt x="1073180" y="584021"/>
                    </a:cubicBezTo>
                    <a:cubicBezTo>
                      <a:pt x="1097152" y="532835"/>
                      <a:pt x="1055790" y="508764"/>
                      <a:pt x="1029755" y="479586"/>
                    </a:cubicBezTo>
                    <a:cubicBezTo>
                      <a:pt x="1012611" y="460378"/>
                      <a:pt x="997678" y="440140"/>
                      <a:pt x="987853" y="416905"/>
                    </a:cubicBezTo>
                    <a:cubicBezTo>
                      <a:pt x="974001" y="384140"/>
                      <a:pt x="974296" y="351621"/>
                      <a:pt x="998857" y="322639"/>
                    </a:cubicBezTo>
                    <a:cubicBezTo>
                      <a:pt x="1013102" y="278379"/>
                      <a:pt x="1041102" y="241979"/>
                      <a:pt x="1070281" y="207593"/>
                    </a:cubicBezTo>
                    <a:cubicBezTo>
                      <a:pt x="1104029" y="167803"/>
                      <a:pt x="1144850" y="134891"/>
                      <a:pt x="1195495" y="117600"/>
                    </a:cubicBezTo>
                    <a:cubicBezTo>
                      <a:pt x="1207137" y="113621"/>
                      <a:pt x="1205566" y="106351"/>
                      <a:pt x="1204583" y="98638"/>
                    </a:cubicBezTo>
                    <a:cubicBezTo>
                      <a:pt x="1198062" y="46654"/>
                      <a:pt x="1234369" y="3042"/>
                      <a:pt x="1285820" y="153"/>
                    </a:cubicBezTo>
                    <a:close/>
                  </a:path>
                </a:pathLst>
              </a:custGeom>
              <a:solidFill>
                <a:srgbClr val="FEDC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1" name="Google Shape;1061;g3162df0696e_0_5"/>
              <p:cNvSpPr/>
              <p:nvPr/>
            </p:nvSpPr>
            <p:spPr>
              <a:xfrm>
                <a:off x="2496421" y="4471202"/>
                <a:ext cx="1419783" cy="696645"/>
              </a:xfrm>
              <a:custGeom>
                <a:avLst/>
                <a:gdLst/>
                <a:ahLst/>
                <a:cxnLst/>
                <a:rect l="l" t="t" r="r" b="b"/>
                <a:pathLst>
                  <a:path w="2346749" h="1151480" extrusionOk="0">
                    <a:moveTo>
                      <a:pt x="510620" y="1086955"/>
                    </a:moveTo>
                    <a:cubicBezTo>
                      <a:pt x="410801" y="1083295"/>
                      <a:pt x="323184" y="1032124"/>
                      <a:pt x="226863" y="1014307"/>
                    </a:cubicBezTo>
                    <a:cubicBezTo>
                      <a:pt x="170405" y="1003895"/>
                      <a:pt x="118583" y="921240"/>
                      <a:pt x="129728" y="867792"/>
                    </a:cubicBezTo>
                    <a:cubicBezTo>
                      <a:pt x="114597" y="852091"/>
                      <a:pt x="122407" y="834926"/>
                      <a:pt x="127125" y="818330"/>
                    </a:cubicBezTo>
                    <a:cubicBezTo>
                      <a:pt x="148602" y="743079"/>
                      <a:pt x="181956" y="675963"/>
                      <a:pt x="242727" y="622759"/>
                    </a:cubicBezTo>
                    <a:cubicBezTo>
                      <a:pt x="295199" y="576795"/>
                      <a:pt x="292921" y="574110"/>
                      <a:pt x="234591" y="540430"/>
                    </a:cubicBezTo>
                    <a:cubicBezTo>
                      <a:pt x="217020" y="530261"/>
                      <a:pt x="199203" y="519604"/>
                      <a:pt x="185536" y="504879"/>
                    </a:cubicBezTo>
                    <a:cubicBezTo>
                      <a:pt x="151612" y="468352"/>
                      <a:pt x="124522" y="424097"/>
                      <a:pt x="71968" y="410185"/>
                    </a:cubicBezTo>
                    <a:cubicBezTo>
                      <a:pt x="87425" y="399528"/>
                      <a:pt x="106380" y="407175"/>
                      <a:pt x="125173" y="400260"/>
                    </a:cubicBezTo>
                    <a:cubicBezTo>
                      <a:pt x="92550" y="341849"/>
                      <a:pt x="59115" y="284903"/>
                      <a:pt x="34139" y="223644"/>
                    </a:cubicBezTo>
                    <a:cubicBezTo>
                      <a:pt x="19252" y="187199"/>
                      <a:pt x="7374" y="150021"/>
                      <a:pt x="1598" y="111134"/>
                    </a:cubicBezTo>
                    <a:cubicBezTo>
                      <a:pt x="-6211" y="58662"/>
                      <a:pt x="14533" y="24413"/>
                      <a:pt x="65216" y="3749"/>
                    </a:cubicBezTo>
                    <a:cubicBezTo>
                      <a:pt x="96862" y="-8454"/>
                      <a:pt x="114760" y="11071"/>
                      <a:pt x="127369" y="34419"/>
                    </a:cubicBezTo>
                    <a:cubicBezTo>
                      <a:pt x="144128" y="65252"/>
                      <a:pt x="170811" y="79325"/>
                      <a:pt x="201318" y="93318"/>
                    </a:cubicBezTo>
                    <a:cubicBezTo>
                      <a:pt x="299348" y="138143"/>
                      <a:pt x="403479" y="168162"/>
                      <a:pt x="496058" y="227224"/>
                    </a:cubicBezTo>
                    <a:cubicBezTo>
                      <a:pt x="542754" y="257080"/>
                      <a:pt x="598969" y="274001"/>
                      <a:pt x="649814" y="299302"/>
                    </a:cubicBezTo>
                    <a:cubicBezTo>
                      <a:pt x="662261" y="305485"/>
                      <a:pt x="675765" y="306054"/>
                      <a:pt x="689432" y="306380"/>
                    </a:cubicBezTo>
                    <a:cubicBezTo>
                      <a:pt x="782662" y="308332"/>
                      <a:pt x="875729" y="307763"/>
                      <a:pt x="968552" y="297512"/>
                    </a:cubicBezTo>
                    <a:cubicBezTo>
                      <a:pt x="1015655" y="292306"/>
                      <a:pt x="1059097" y="269934"/>
                      <a:pt x="1106607" y="265785"/>
                    </a:cubicBezTo>
                    <a:cubicBezTo>
                      <a:pt x="1200325" y="239996"/>
                      <a:pt x="1293962" y="250491"/>
                      <a:pt x="1388167" y="263426"/>
                    </a:cubicBezTo>
                    <a:cubicBezTo>
                      <a:pt x="1489451" y="277256"/>
                      <a:pt x="1590247" y="264809"/>
                      <a:pt x="1690473" y="249921"/>
                    </a:cubicBezTo>
                    <a:cubicBezTo>
                      <a:pt x="1842845" y="227224"/>
                      <a:pt x="1995462" y="205503"/>
                      <a:pt x="2141571" y="153193"/>
                    </a:cubicBezTo>
                    <a:cubicBezTo>
                      <a:pt x="2177204" y="140421"/>
                      <a:pt x="2212348" y="126184"/>
                      <a:pt x="2248224" y="114144"/>
                    </a:cubicBezTo>
                    <a:cubicBezTo>
                      <a:pt x="2264738" y="108612"/>
                      <a:pt x="2281335" y="100884"/>
                      <a:pt x="2298744" y="111866"/>
                    </a:cubicBezTo>
                    <a:cubicBezTo>
                      <a:pt x="2309482" y="127893"/>
                      <a:pt x="2316641" y="144977"/>
                      <a:pt x="2316072" y="164908"/>
                    </a:cubicBezTo>
                    <a:cubicBezTo>
                      <a:pt x="2312737" y="274164"/>
                      <a:pt x="2325509" y="383339"/>
                      <a:pt x="2317211" y="492758"/>
                    </a:cubicBezTo>
                    <a:cubicBezTo>
                      <a:pt x="2313794" y="537257"/>
                      <a:pt x="2336817" y="578747"/>
                      <a:pt x="2342267" y="623247"/>
                    </a:cubicBezTo>
                    <a:cubicBezTo>
                      <a:pt x="2365778" y="815645"/>
                      <a:pt x="2297930" y="921078"/>
                      <a:pt x="2111634" y="973143"/>
                    </a:cubicBezTo>
                    <a:cubicBezTo>
                      <a:pt x="1991476" y="1006742"/>
                      <a:pt x="1867251" y="1014796"/>
                      <a:pt x="1744328" y="1031229"/>
                    </a:cubicBezTo>
                    <a:cubicBezTo>
                      <a:pt x="1695679" y="1037737"/>
                      <a:pt x="1650203" y="1038225"/>
                      <a:pt x="1609608" y="1006335"/>
                    </a:cubicBezTo>
                    <a:cubicBezTo>
                      <a:pt x="1587480" y="1008450"/>
                      <a:pt x="1575685" y="992830"/>
                      <a:pt x="1562668" y="979082"/>
                    </a:cubicBezTo>
                    <a:cubicBezTo>
                      <a:pt x="1535659" y="950690"/>
                      <a:pt x="1509789" y="921159"/>
                      <a:pt x="1476760" y="899031"/>
                    </a:cubicBezTo>
                    <a:cubicBezTo>
                      <a:pt x="1455202" y="884632"/>
                      <a:pt x="1436653" y="885039"/>
                      <a:pt x="1413793" y="900089"/>
                    </a:cubicBezTo>
                    <a:cubicBezTo>
                      <a:pt x="1332441" y="953700"/>
                      <a:pt x="1246777" y="998444"/>
                      <a:pt x="1154768" y="1032856"/>
                    </a:cubicBezTo>
                    <a:cubicBezTo>
                      <a:pt x="1072683" y="1063526"/>
                      <a:pt x="991819" y="1097938"/>
                      <a:pt x="909816" y="1129258"/>
                    </a:cubicBezTo>
                    <a:cubicBezTo>
                      <a:pt x="875078" y="1142519"/>
                      <a:pt x="840910" y="1153827"/>
                      <a:pt x="803651" y="1151061"/>
                    </a:cubicBezTo>
                    <a:cubicBezTo>
                      <a:pt x="720102" y="1144878"/>
                      <a:pt x="636472" y="1139346"/>
                      <a:pt x="556015" y="1112500"/>
                    </a:cubicBezTo>
                    <a:cubicBezTo>
                      <a:pt x="538930" y="1106561"/>
                      <a:pt x="523067" y="1100134"/>
                      <a:pt x="510620" y="1086955"/>
                    </a:cubicBezTo>
                    <a:close/>
                  </a:path>
                </a:pathLst>
              </a:custGeom>
              <a:solidFill>
                <a:srgbClr val="7893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2" name="Google Shape;1062;g3162df0696e_0_5"/>
              <p:cNvSpPr/>
              <p:nvPr/>
            </p:nvSpPr>
            <p:spPr>
              <a:xfrm>
                <a:off x="3315602" y="3582958"/>
                <a:ext cx="599499" cy="933137"/>
              </a:xfrm>
              <a:custGeom>
                <a:avLst/>
                <a:gdLst/>
                <a:ahLst/>
                <a:cxnLst/>
                <a:rect l="l" t="t" r="r" b="b"/>
                <a:pathLst>
                  <a:path w="990908" h="1542375" extrusionOk="0">
                    <a:moveTo>
                      <a:pt x="990909" y="100487"/>
                    </a:moveTo>
                    <a:cubicBezTo>
                      <a:pt x="953324" y="98047"/>
                      <a:pt x="915820" y="95606"/>
                      <a:pt x="878236" y="93247"/>
                    </a:cubicBezTo>
                    <a:cubicBezTo>
                      <a:pt x="858630" y="92026"/>
                      <a:pt x="838780" y="94874"/>
                      <a:pt x="825926" y="110086"/>
                    </a:cubicBezTo>
                    <a:cubicBezTo>
                      <a:pt x="765319" y="181514"/>
                      <a:pt x="711951" y="257660"/>
                      <a:pt x="683234" y="348123"/>
                    </a:cubicBezTo>
                    <a:cubicBezTo>
                      <a:pt x="663872" y="409138"/>
                      <a:pt x="685349" y="464295"/>
                      <a:pt x="719273" y="512211"/>
                    </a:cubicBezTo>
                    <a:cubicBezTo>
                      <a:pt x="778172" y="595272"/>
                      <a:pt x="825113" y="680773"/>
                      <a:pt x="842929" y="783765"/>
                    </a:cubicBezTo>
                    <a:cubicBezTo>
                      <a:pt x="862290" y="896031"/>
                      <a:pt x="903943" y="1002196"/>
                      <a:pt x="969757" y="1096972"/>
                    </a:cubicBezTo>
                    <a:cubicBezTo>
                      <a:pt x="983587" y="1116903"/>
                      <a:pt x="985458" y="1135207"/>
                      <a:pt x="977323" y="1157660"/>
                    </a:cubicBezTo>
                    <a:cubicBezTo>
                      <a:pt x="964469" y="1193211"/>
                      <a:pt x="953080" y="1229332"/>
                      <a:pt x="943074" y="1265778"/>
                    </a:cubicBezTo>
                    <a:cubicBezTo>
                      <a:pt x="936891" y="1288394"/>
                      <a:pt x="917366" y="1297668"/>
                      <a:pt x="901584" y="1307999"/>
                    </a:cubicBezTo>
                    <a:cubicBezTo>
                      <a:pt x="691370" y="1436862"/>
                      <a:pt x="204638" y="1535217"/>
                      <a:pt x="89525" y="1542376"/>
                    </a:cubicBezTo>
                    <a:cubicBezTo>
                      <a:pt x="110026" y="1528464"/>
                      <a:pt x="117591" y="1520410"/>
                      <a:pt x="113524" y="1491286"/>
                    </a:cubicBezTo>
                    <a:cubicBezTo>
                      <a:pt x="110839" y="1475423"/>
                      <a:pt x="109700" y="1459152"/>
                      <a:pt x="105226" y="1443776"/>
                    </a:cubicBezTo>
                    <a:cubicBezTo>
                      <a:pt x="96196" y="1412537"/>
                      <a:pt x="94569" y="1383820"/>
                      <a:pt x="116615" y="1355916"/>
                    </a:cubicBezTo>
                    <a:cubicBezTo>
                      <a:pt x="141021" y="1324921"/>
                      <a:pt x="133455" y="1284895"/>
                      <a:pt x="135489" y="1249995"/>
                    </a:cubicBezTo>
                    <a:cubicBezTo>
                      <a:pt x="139638" y="1178812"/>
                      <a:pt x="151759" y="1107791"/>
                      <a:pt x="146553" y="1036120"/>
                    </a:cubicBezTo>
                    <a:cubicBezTo>
                      <a:pt x="142729" y="984136"/>
                      <a:pt x="34042" y="848603"/>
                      <a:pt x="18586" y="813296"/>
                    </a:cubicBezTo>
                    <a:cubicBezTo>
                      <a:pt x="-5576" y="758139"/>
                      <a:pt x="-4681" y="702332"/>
                      <a:pt x="12647" y="646931"/>
                    </a:cubicBezTo>
                    <a:cubicBezTo>
                      <a:pt x="59180" y="498625"/>
                      <a:pt x="75532" y="343730"/>
                      <a:pt x="112629" y="193310"/>
                    </a:cubicBezTo>
                    <a:cubicBezTo>
                      <a:pt x="128818" y="127496"/>
                      <a:pt x="159325" y="76651"/>
                      <a:pt x="219282" y="44272"/>
                    </a:cubicBezTo>
                    <a:cubicBezTo>
                      <a:pt x="226197" y="40530"/>
                      <a:pt x="296973" y="-16091"/>
                      <a:pt x="313244" y="4491"/>
                    </a:cubicBezTo>
                    <a:cubicBezTo>
                      <a:pt x="323331" y="17264"/>
                      <a:pt x="267849" y="82915"/>
                      <a:pt x="244013" y="155563"/>
                    </a:cubicBezTo>
                    <a:cubicBezTo>
                      <a:pt x="161603" y="301020"/>
                      <a:pt x="146716" y="447373"/>
                      <a:pt x="146390" y="455427"/>
                    </a:cubicBezTo>
                    <a:cubicBezTo>
                      <a:pt x="143868" y="524577"/>
                      <a:pt x="179988" y="545647"/>
                      <a:pt x="249138" y="544020"/>
                    </a:cubicBezTo>
                    <a:cubicBezTo>
                      <a:pt x="356930" y="541498"/>
                      <a:pt x="447231" y="506354"/>
                      <a:pt x="514591" y="420934"/>
                    </a:cubicBezTo>
                    <a:cubicBezTo>
                      <a:pt x="574547" y="344869"/>
                      <a:pt x="628321" y="253836"/>
                      <a:pt x="673797" y="169148"/>
                    </a:cubicBezTo>
                    <a:cubicBezTo>
                      <a:pt x="730174" y="62984"/>
                      <a:pt x="751570" y="2946"/>
                      <a:pt x="873029" y="5549"/>
                    </a:cubicBezTo>
                    <a:cubicBezTo>
                      <a:pt x="905651" y="13765"/>
                      <a:pt x="978136" y="68190"/>
                      <a:pt x="990909" y="100487"/>
                    </a:cubicBezTo>
                    <a:close/>
                  </a:path>
                </a:pathLst>
              </a:custGeom>
              <a:solidFill>
                <a:srgbClr val="0041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3" name="Google Shape;1063;g3162df0696e_0_5"/>
              <p:cNvSpPr/>
              <p:nvPr/>
            </p:nvSpPr>
            <p:spPr>
              <a:xfrm>
                <a:off x="2356980" y="4095430"/>
                <a:ext cx="807929" cy="571753"/>
              </a:xfrm>
              <a:custGeom>
                <a:avLst/>
                <a:gdLst/>
                <a:ahLst/>
                <a:cxnLst/>
                <a:rect l="l" t="t" r="r" b="b"/>
                <a:pathLst>
                  <a:path w="1335420" h="945047" extrusionOk="0">
                    <a:moveTo>
                      <a:pt x="1130494" y="889890"/>
                    </a:moveTo>
                    <a:cubicBezTo>
                      <a:pt x="1142452" y="886311"/>
                      <a:pt x="1154411" y="882650"/>
                      <a:pt x="1166451" y="879070"/>
                    </a:cubicBezTo>
                    <a:cubicBezTo>
                      <a:pt x="1195331" y="860278"/>
                      <a:pt x="1218842" y="826354"/>
                      <a:pt x="1261145" y="845635"/>
                    </a:cubicBezTo>
                    <a:cubicBezTo>
                      <a:pt x="1262366" y="862881"/>
                      <a:pt x="1263911" y="887694"/>
                      <a:pt x="1287178" y="877850"/>
                    </a:cubicBezTo>
                    <a:cubicBezTo>
                      <a:pt x="1318092" y="864834"/>
                      <a:pt x="1323787" y="885497"/>
                      <a:pt x="1335420" y="901930"/>
                    </a:cubicBezTo>
                    <a:cubicBezTo>
                      <a:pt x="1201026" y="948301"/>
                      <a:pt x="1061507" y="944559"/>
                      <a:pt x="922394" y="945047"/>
                    </a:cubicBezTo>
                    <a:cubicBezTo>
                      <a:pt x="897256" y="945128"/>
                      <a:pt x="874803" y="938865"/>
                      <a:pt x="852513" y="927557"/>
                    </a:cubicBezTo>
                    <a:cubicBezTo>
                      <a:pt x="705102" y="852956"/>
                      <a:pt x="558831" y="775672"/>
                      <a:pt x="401902" y="721817"/>
                    </a:cubicBezTo>
                    <a:cubicBezTo>
                      <a:pt x="379367" y="714088"/>
                      <a:pt x="362853" y="700339"/>
                      <a:pt x="352847" y="676991"/>
                    </a:cubicBezTo>
                    <a:cubicBezTo>
                      <a:pt x="342271" y="652423"/>
                      <a:pt x="14584" y="64571"/>
                      <a:pt x="12794" y="59446"/>
                    </a:cubicBezTo>
                    <a:cubicBezTo>
                      <a:pt x="-8846" y="-2463"/>
                      <a:pt x="-8846" y="-2545"/>
                      <a:pt x="59165" y="1442"/>
                    </a:cubicBezTo>
                    <a:cubicBezTo>
                      <a:pt x="93333" y="3394"/>
                      <a:pt x="587467" y="150072"/>
                      <a:pt x="658406" y="155930"/>
                    </a:cubicBezTo>
                    <a:cubicBezTo>
                      <a:pt x="675165" y="157313"/>
                      <a:pt x="687937" y="164879"/>
                      <a:pt x="692249" y="180417"/>
                    </a:cubicBezTo>
                    <a:cubicBezTo>
                      <a:pt x="722918" y="290161"/>
                      <a:pt x="785722" y="388109"/>
                      <a:pt x="811267" y="499155"/>
                    </a:cubicBezTo>
                    <a:cubicBezTo>
                      <a:pt x="825829" y="562285"/>
                      <a:pt x="855035" y="618092"/>
                      <a:pt x="881067" y="675771"/>
                    </a:cubicBezTo>
                    <a:cubicBezTo>
                      <a:pt x="890260" y="696109"/>
                      <a:pt x="904334" y="715959"/>
                      <a:pt x="930367" y="708149"/>
                    </a:cubicBezTo>
                    <a:cubicBezTo>
                      <a:pt x="973809" y="694970"/>
                      <a:pt x="1016031" y="710671"/>
                      <a:pt x="1058822" y="709614"/>
                    </a:cubicBezTo>
                    <a:cubicBezTo>
                      <a:pt x="1055975" y="723199"/>
                      <a:pt x="1053046" y="736785"/>
                      <a:pt x="1050199" y="750452"/>
                    </a:cubicBezTo>
                    <a:cubicBezTo>
                      <a:pt x="1021319" y="771035"/>
                      <a:pt x="1021807" y="841567"/>
                      <a:pt x="1054429" y="885253"/>
                    </a:cubicBezTo>
                    <a:cubicBezTo>
                      <a:pt x="1062890" y="896643"/>
                      <a:pt x="1074198" y="899409"/>
                      <a:pt x="1086645" y="895016"/>
                    </a:cubicBezTo>
                    <a:cubicBezTo>
                      <a:pt x="1101044" y="889890"/>
                      <a:pt x="1116176" y="894039"/>
                      <a:pt x="1130494" y="889890"/>
                    </a:cubicBezTo>
                    <a:close/>
                  </a:path>
                </a:pathLst>
              </a:custGeom>
              <a:solidFill>
                <a:srgbClr val="B7B6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4" name="Google Shape;1064;g3162df0696e_0_5"/>
              <p:cNvSpPr/>
              <p:nvPr/>
            </p:nvSpPr>
            <p:spPr>
              <a:xfrm>
                <a:off x="3251913" y="2904435"/>
                <a:ext cx="431773" cy="514674"/>
              </a:xfrm>
              <a:custGeom>
                <a:avLst/>
                <a:gdLst/>
                <a:ahLst/>
                <a:cxnLst/>
                <a:rect l="l" t="t" r="r" b="b"/>
                <a:pathLst>
                  <a:path w="713674" h="850700" extrusionOk="0">
                    <a:moveTo>
                      <a:pt x="641707" y="850701"/>
                    </a:moveTo>
                    <a:cubicBezTo>
                      <a:pt x="612908" y="810757"/>
                      <a:pt x="636745" y="768779"/>
                      <a:pt x="638860" y="728265"/>
                    </a:cubicBezTo>
                    <a:cubicBezTo>
                      <a:pt x="641870" y="670668"/>
                      <a:pt x="616895" y="623240"/>
                      <a:pt x="587771" y="579391"/>
                    </a:cubicBezTo>
                    <a:cubicBezTo>
                      <a:pt x="576056" y="561656"/>
                      <a:pt x="545061" y="550267"/>
                      <a:pt x="517482" y="560924"/>
                    </a:cubicBezTo>
                    <a:cubicBezTo>
                      <a:pt x="485511" y="573208"/>
                      <a:pt x="468427" y="598590"/>
                      <a:pt x="463708" y="631131"/>
                    </a:cubicBezTo>
                    <a:cubicBezTo>
                      <a:pt x="460861" y="650737"/>
                      <a:pt x="463220" y="671156"/>
                      <a:pt x="463220" y="696945"/>
                    </a:cubicBezTo>
                    <a:cubicBezTo>
                      <a:pt x="430273" y="678071"/>
                      <a:pt x="397569" y="665868"/>
                      <a:pt x="373326" y="644228"/>
                    </a:cubicBezTo>
                    <a:cubicBezTo>
                      <a:pt x="310196" y="587770"/>
                      <a:pt x="231447" y="571744"/>
                      <a:pt x="154325" y="550022"/>
                    </a:cubicBezTo>
                    <a:cubicBezTo>
                      <a:pt x="122028" y="540911"/>
                      <a:pt x="88755" y="534159"/>
                      <a:pt x="57435" y="522444"/>
                    </a:cubicBezTo>
                    <a:cubicBezTo>
                      <a:pt x="33924" y="513658"/>
                      <a:pt x="16352" y="516912"/>
                      <a:pt x="0" y="534322"/>
                    </a:cubicBezTo>
                    <a:cubicBezTo>
                      <a:pt x="23592" y="461023"/>
                      <a:pt x="69963" y="400660"/>
                      <a:pt x="118286" y="343794"/>
                    </a:cubicBezTo>
                    <a:cubicBezTo>
                      <a:pt x="174257" y="277899"/>
                      <a:pt x="241860" y="223393"/>
                      <a:pt x="325653" y="194757"/>
                    </a:cubicBezTo>
                    <a:cubicBezTo>
                      <a:pt x="344934" y="188167"/>
                      <a:pt x="342331" y="176127"/>
                      <a:pt x="340704" y="163355"/>
                    </a:cubicBezTo>
                    <a:cubicBezTo>
                      <a:pt x="326304" y="48567"/>
                      <a:pt x="438001" y="-41572"/>
                      <a:pt x="567107" y="19931"/>
                    </a:cubicBezTo>
                    <a:cubicBezTo>
                      <a:pt x="652527" y="60607"/>
                      <a:pt x="703698" y="127885"/>
                      <a:pt x="708253" y="225752"/>
                    </a:cubicBezTo>
                    <a:cubicBezTo>
                      <a:pt x="710531" y="273425"/>
                      <a:pt x="694911" y="314182"/>
                      <a:pt x="657896" y="344201"/>
                    </a:cubicBezTo>
                    <a:cubicBezTo>
                      <a:pt x="642765" y="356485"/>
                      <a:pt x="641707" y="365190"/>
                      <a:pt x="652201" y="380159"/>
                    </a:cubicBezTo>
                    <a:cubicBezTo>
                      <a:pt x="713460" y="467043"/>
                      <a:pt x="715006" y="567757"/>
                      <a:pt x="713297" y="667577"/>
                    </a:cubicBezTo>
                    <a:cubicBezTo>
                      <a:pt x="712321" y="724116"/>
                      <a:pt x="670343" y="768453"/>
                      <a:pt x="653666" y="821007"/>
                    </a:cubicBezTo>
                    <a:cubicBezTo>
                      <a:pt x="650493" y="831095"/>
                      <a:pt x="645775" y="840776"/>
                      <a:pt x="641707" y="850701"/>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5" name="Google Shape;1065;g3162df0696e_0_5"/>
              <p:cNvSpPr/>
              <p:nvPr/>
            </p:nvSpPr>
            <p:spPr>
              <a:xfrm>
                <a:off x="2253056" y="4718065"/>
                <a:ext cx="1215341" cy="503594"/>
              </a:xfrm>
              <a:custGeom>
                <a:avLst/>
                <a:gdLst/>
                <a:ahLst/>
                <a:cxnLst/>
                <a:rect l="l" t="t" r="r" b="b"/>
                <a:pathLst>
                  <a:path w="1215341" h="503594" extrusionOk="0">
                    <a:moveTo>
                      <a:pt x="1114369" y="276421"/>
                    </a:moveTo>
                    <a:cubicBezTo>
                      <a:pt x="1122793" y="276974"/>
                      <a:pt x="1131316" y="281726"/>
                      <a:pt x="1139986" y="287646"/>
                    </a:cubicBezTo>
                    <a:cubicBezTo>
                      <a:pt x="1169214" y="307638"/>
                      <a:pt x="1189453" y="337112"/>
                      <a:pt x="1215341" y="360642"/>
                    </a:cubicBezTo>
                    <a:cubicBezTo>
                      <a:pt x="1190239" y="385203"/>
                      <a:pt x="1157130" y="396059"/>
                      <a:pt x="1126527" y="410354"/>
                    </a:cubicBezTo>
                    <a:cubicBezTo>
                      <a:pt x="1080155" y="432017"/>
                      <a:pt x="1032800" y="448965"/>
                      <a:pt x="979453" y="450389"/>
                    </a:cubicBezTo>
                    <a:cubicBezTo>
                      <a:pt x="931018" y="451666"/>
                      <a:pt x="882534" y="463063"/>
                      <a:pt x="836211" y="478438"/>
                    </a:cubicBezTo>
                    <a:cubicBezTo>
                      <a:pt x="767636" y="501183"/>
                      <a:pt x="697489" y="506095"/>
                      <a:pt x="626261" y="502557"/>
                    </a:cubicBezTo>
                    <a:cubicBezTo>
                      <a:pt x="584408" y="500445"/>
                      <a:pt x="564857" y="482123"/>
                      <a:pt x="557292" y="440810"/>
                    </a:cubicBezTo>
                    <a:cubicBezTo>
                      <a:pt x="555278" y="430347"/>
                      <a:pt x="553510" y="419884"/>
                      <a:pt x="551692" y="409470"/>
                    </a:cubicBezTo>
                    <a:cubicBezTo>
                      <a:pt x="584064" y="413351"/>
                      <a:pt x="613833" y="428628"/>
                      <a:pt x="646548" y="431183"/>
                    </a:cubicBezTo>
                    <a:cubicBezTo>
                      <a:pt x="658681" y="432116"/>
                      <a:pt x="670962" y="433245"/>
                      <a:pt x="682801" y="435947"/>
                    </a:cubicBezTo>
                    <a:cubicBezTo>
                      <a:pt x="740421" y="448916"/>
                      <a:pt x="792345" y="427203"/>
                      <a:pt x="842990" y="406473"/>
                    </a:cubicBezTo>
                    <a:cubicBezTo>
                      <a:pt x="918050" y="375722"/>
                      <a:pt x="995713" y="350179"/>
                      <a:pt x="1065172" y="306705"/>
                    </a:cubicBezTo>
                    <a:cubicBezTo>
                      <a:pt x="1073474" y="301498"/>
                      <a:pt x="1083741" y="297716"/>
                      <a:pt x="1089341" y="290397"/>
                    </a:cubicBezTo>
                    <a:cubicBezTo>
                      <a:pt x="1097618" y="279516"/>
                      <a:pt x="1105944" y="275869"/>
                      <a:pt x="1114369" y="276421"/>
                    </a:cubicBezTo>
                    <a:close/>
                    <a:moveTo>
                      <a:pt x="286871" y="867"/>
                    </a:moveTo>
                    <a:cubicBezTo>
                      <a:pt x="314331" y="-3407"/>
                      <a:pt x="330492" y="8284"/>
                      <a:pt x="344836" y="32453"/>
                    </a:cubicBezTo>
                    <a:cubicBezTo>
                      <a:pt x="364780" y="66004"/>
                      <a:pt x="400246" y="81723"/>
                      <a:pt x="442197" y="95920"/>
                    </a:cubicBezTo>
                    <a:cubicBezTo>
                      <a:pt x="376962" y="142341"/>
                      <a:pt x="333096" y="199520"/>
                      <a:pt x="321699" y="277133"/>
                    </a:cubicBezTo>
                    <a:cubicBezTo>
                      <a:pt x="245952" y="267604"/>
                      <a:pt x="171383" y="250411"/>
                      <a:pt x="94801" y="245941"/>
                    </a:cubicBezTo>
                    <a:cubicBezTo>
                      <a:pt x="69551" y="244467"/>
                      <a:pt x="44205" y="232825"/>
                      <a:pt x="22591" y="218334"/>
                    </a:cubicBezTo>
                    <a:cubicBezTo>
                      <a:pt x="682" y="203597"/>
                      <a:pt x="-2119" y="179183"/>
                      <a:pt x="1124" y="155113"/>
                    </a:cubicBezTo>
                    <a:cubicBezTo>
                      <a:pt x="10801" y="83050"/>
                      <a:pt x="89987" y="34860"/>
                      <a:pt x="136605" y="26951"/>
                    </a:cubicBezTo>
                    <a:cubicBezTo>
                      <a:pt x="165489" y="22039"/>
                      <a:pt x="194422" y="18747"/>
                      <a:pt x="221587" y="6811"/>
                    </a:cubicBezTo>
                    <a:cubicBezTo>
                      <a:pt x="242513" y="-2425"/>
                      <a:pt x="265158" y="4011"/>
                      <a:pt x="286871" y="86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6" name="Google Shape;1066;g3162df0696e_0_5"/>
              <p:cNvSpPr/>
              <p:nvPr/>
            </p:nvSpPr>
            <p:spPr>
              <a:xfrm>
                <a:off x="3061267" y="4586914"/>
                <a:ext cx="64584" cy="39399"/>
              </a:xfrm>
              <a:custGeom>
                <a:avLst/>
                <a:gdLst/>
                <a:ahLst/>
                <a:cxnLst/>
                <a:rect l="l" t="t" r="r" b="b"/>
                <a:pathLst>
                  <a:path w="106751" h="65122" extrusionOk="0">
                    <a:moveTo>
                      <a:pt x="94694" y="31605"/>
                    </a:moveTo>
                    <a:cubicBezTo>
                      <a:pt x="63129" y="42751"/>
                      <a:pt x="31564" y="53896"/>
                      <a:pt x="0" y="65123"/>
                    </a:cubicBezTo>
                    <a:cubicBezTo>
                      <a:pt x="11308" y="48689"/>
                      <a:pt x="22128" y="31931"/>
                      <a:pt x="34005" y="15986"/>
                    </a:cubicBezTo>
                    <a:cubicBezTo>
                      <a:pt x="47266" y="-1830"/>
                      <a:pt x="88999" y="-5979"/>
                      <a:pt x="103480" y="9803"/>
                    </a:cubicBezTo>
                    <a:cubicBezTo>
                      <a:pt x="113730" y="20786"/>
                      <a:pt x="96809" y="23877"/>
                      <a:pt x="94694" y="31605"/>
                    </a:cubicBezTo>
                    <a:close/>
                  </a:path>
                </a:pathLst>
              </a:custGeom>
              <a:solidFill>
                <a:srgbClr val="B7B6B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grpSp>
        <p:grpSp>
          <p:nvGrpSpPr>
            <p:cNvPr id="1067" name="Google Shape;1067;g3162df0696e_0_5"/>
            <p:cNvGrpSpPr/>
            <p:nvPr/>
          </p:nvGrpSpPr>
          <p:grpSpPr>
            <a:xfrm>
              <a:off x="4013852" y="2845553"/>
              <a:ext cx="811102" cy="2453892"/>
              <a:chOff x="4013852" y="2845553"/>
              <a:chExt cx="811102" cy="2453892"/>
            </a:xfrm>
          </p:grpSpPr>
          <p:sp>
            <p:nvSpPr>
              <p:cNvPr id="1068" name="Google Shape;1068;g3162df0696e_0_5"/>
              <p:cNvSpPr/>
              <p:nvPr/>
            </p:nvSpPr>
            <p:spPr>
              <a:xfrm rot="9701021">
                <a:off x="4764641" y="5195156"/>
                <a:ext cx="45822" cy="99612"/>
              </a:xfrm>
              <a:prstGeom prst="triangle">
                <a:avLst>
                  <a:gd name="adj"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69" name="Google Shape;1069;g3162df0696e_0_5"/>
              <p:cNvSpPr/>
              <p:nvPr/>
            </p:nvSpPr>
            <p:spPr>
              <a:xfrm>
                <a:off x="4013852" y="2845553"/>
                <a:ext cx="755014" cy="2230284"/>
              </a:xfrm>
              <a:custGeom>
                <a:avLst/>
                <a:gdLst/>
                <a:ahLst/>
                <a:cxnLst/>
                <a:rect l="l" t="t" r="r" b="b"/>
                <a:pathLst>
                  <a:path w="1247957" h="3686420" extrusionOk="0">
                    <a:moveTo>
                      <a:pt x="1247953" y="3621208"/>
                    </a:moveTo>
                    <a:cubicBezTo>
                      <a:pt x="1233228" y="3674412"/>
                      <a:pt x="1169854" y="3701096"/>
                      <a:pt x="1086387" y="3678155"/>
                    </a:cubicBezTo>
                    <a:cubicBezTo>
                      <a:pt x="1045955" y="3615839"/>
                      <a:pt x="62243" y="400389"/>
                      <a:pt x="25878" y="260544"/>
                    </a:cubicBezTo>
                    <a:cubicBezTo>
                      <a:pt x="9201" y="196520"/>
                      <a:pt x="-7233" y="132251"/>
                      <a:pt x="3344" y="64729"/>
                    </a:cubicBezTo>
                    <a:cubicBezTo>
                      <a:pt x="7655" y="37476"/>
                      <a:pt x="17987" y="14128"/>
                      <a:pt x="44263" y="4203"/>
                    </a:cubicBezTo>
                    <a:cubicBezTo>
                      <a:pt x="72167" y="-6454"/>
                      <a:pt x="97549" y="4284"/>
                      <a:pt x="118782" y="23728"/>
                    </a:cubicBezTo>
                    <a:cubicBezTo>
                      <a:pt x="157587" y="59197"/>
                      <a:pt x="180529" y="105080"/>
                      <a:pt x="200867" y="152427"/>
                    </a:cubicBezTo>
                    <a:cubicBezTo>
                      <a:pt x="257000" y="283079"/>
                      <a:pt x="1250475" y="3603636"/>
                      <a:pt x="1247953" y="3621208"/>
                    </a:cubicBezTo>
                    <a:close/>
                  </a:path>
                </a:pathLst>
              </a:custGeom>
              <a:solidFill>
                <a:srgbClr val="1716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sp>
            <p:nvSpPr>
              <p:cNvPr id="1070" name="Google Shape;1070;g3162df0696e_0_5"/>
              <p:cNvSpPr/>
              <p:nvPr/>
            </p:nvSpPr>
            <p:spPr>
              <a:xfrm>
                <a:off x="4669841" y="5032089"/>
                <a:ext cx="127516" cy="192244"/>
              </a:xfrm>
              <a:custGeom>
                <a:avLst/>
                <a:gdLst/>
                <a:ahLst/>
                <a:cxnLst/>
                <a:rect l="l" t="t" r="r" b="b"/>
                <a:pathLst>
                  <a:path w="210770" h="317758" extrusionOk="0">
                    <a:moveTo>
                      <a:pt x="0" y="57028"/>
                    </a:moveTo>
                    <a:cubicBezTo>
                      <a:pt x="29369" y="27334"/>
                      <a:pt x="34738" y="32704"/>
                      <a:pt x="68092" y="40514"/>
                    </a:cubicBezTo>
                    <a:cubicBezTo>
                      <a:pt x="144482" y="58492"/>
                      <a:pt x="113975" y="13586"/>
                      <a:pt x="161566" y="0"/>
                    </a:cubicBezTo>
                    <a:cubicBezTo>
                      <a:pt x="177837" y="93881"/>
                      <a:pt x="194677" y="187680"/>
                      <a:pt x="209889" y="281723"/>
                    </a:cubicBezTo>
                    <a:cubicBezTo>
                      <a:pt x="213225" y="302549"/>
                      <a:pt x="207778" y="301221"/>
                      <a:pt x="181908" y="309845"/>
                    </a:cubicBezTo>
                    <a:cubicBezTo>
                      <a:pt x="154249" y="319119"/>
                      <a:pt x="150258" y="323782"/>
                      <a:pt x="138137" y="303444"/>
                    </a:cubicBezTo>
                    <a:cubicBezTo>
                      <a:pt x="89732" y="222661"/>
                      <a:pt x="42548" y="141147"/>
                      <a:pt x="0" y="57028"/>
                    </a:cubicBezTo>
                    <a:close/>
                  </a:path>
                </a:pathLst>
              </a:custGeom>
              <a:solidFill>
                <a:srgbClr val="F1E49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C9EC62"/>
                  </a:solidFill>
                  <a:latin typeface="Arial"/>
                  <a:ea typeface="Arial"/>
                  <a:cs typeface="Arial"/>
                  <a:sym typeface="Arial"/>
                </a:endParaRPr>
              </a:p>
            </p:txBody>
          </p:sp>
        </p:gr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g3162df0696e_0_30"/>
          <p:cNvSpPr txBox="1"/>
          <p:nvPr/>
        </p:nvSpPr>
        <p:spPr>
          <a:xfrm>
            <a:off x="1864719" y="2378491"/>
            <a:ext cx="9067685" cy="2003585"/>
          </a:xfrm>
          <a:prstGeom prst="rect">
            <a:avLst/>
          </a:prstGeom>
          <a:noFill/>
          <a:ln>
            <a:noFill/>
          </a:ln>
        </p:spPr>
        <p:txBody>
          <a:bodyPr spcFirstLastPara="1" wrap="square" lIns="91425" tIns="45700" rIns="91425" bIns="45700" anchor="t" anchorCtr="0">
            <a:spAutoFit/>
          </a:bodyPr>
          <a:lstStyle/>
          <a:p>
            <a:pPr marL="457200" indent="-317500">
              <a:lnSpc>
                <a:spcPct val="115000"/>
              </a:lnSpc>
              <a:buClr>
                <a:schemeClr val="bg2"/>
              </a:buClr>
              <a:buSzPts val="1400"/>
              <a:buFont typeface="Arial"/>
              <a:buChar char="●"/>
            </a:pPr>
            <a:r>
              <a:rPr lang="en-US" sz="1200"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Influx! Board Game Image attribution:</a:t>
            </a:r>
            <a:r>
              <a:rPr lang="en-US" sz="1200" dirty="0">
                <a:solidFill>
                  <a:schemeClr val="bg2"/>
                </a:solidFill>
                <a:highlight>
                  <a:srgbClr val="FFFFFF"/>
                </a:highlight>
                <a:latin typeface="Roboto" panose="02000000000000000000" pitchFamily="2" charset="0"/>
                <a:ea typeface="Roboto" panose="02000000000000000000" pitchFamily="2" charset="0"/>
                <a:cs typeface="Roboto" panose="02000000000000000000" pitchFamily="2" charset="0"/>
                <a:sym typeface="Roboto"/>
              </a:rPr>
              <a:t> </a:t>
            </a:r>
            <a:r>
              <a:rPr lang="en-US" sz="1200" u="sng"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3">
                  <a:extLst>
                    <a:ext uri="{A12FA001-AC4F-418D-AE19-62706E023703}">
                      <ahyp:hlinkClr xmlns:ahyp="http://schemas.microsoft.com/office/drawing/2018/hyperlinkcolor" val="tx"/>
                    </a:ext>
                  </a:extLst>
                </a:hlinkClick>
              </a:rPr>
              <a:t>https://theinfluxgame.com/</a:t>
            </a:r>
            <a:endParaRPr lang="en-US" sz="1200"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endParaRPr>
          </a:p>
          <a:p>
            <a:pPr marL="457200" marR="0" lvl="0" indent="-317500" algn="l" rtl="0">
              <a:lnSpc>
                <a:spcPct val="115000"/>
              </a:lnSpc>
              <a:spcBef>
                <a:spcPts val="0"/>
              </a:spcBef>
              <a:spcAft>
                <a:spcPts val="0"/>
              </a:spcAft>
              <a:buClr>
                <a:schemeClr val="bg2"/>
              </a:buClr>
              <a:buSzPts val="1400"/>
              <a:buFont typeface="Arial"/>
              <a:buChar char="●"/>
            </a:pP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pixel cloud vector image copyrights: © </a:t>
            </a:r>
            <a:r>
              <a:rPr lang="en-US" sz="1200" b="0" i="0" u="none" strike="noStrike" cap="none"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Vecteezy</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&lt;a </a:t>
            </a:r>
            <a:r>
              <a:rPr lang="en-US" sz="1200" b="0" i="0" u="none" strike="noStrike" cap="none"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href</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a:t>
            </a:r>
            <a:r>
              <a:rPr lang="en-US" sz="1200" b="0" i="0" u="sng"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4">
                  <a:extLst>
                    <a:ext uri="{A12FA001-AC4F-418D-AE19-62706E023703}">
                      <ahyp:hlinkClr xmlns:ahyp="http://schemas.microsoft.com/office/drawing/2018/hyperlinkcolor" val="tx"/>
                    </a:ext>
                  </a:extLst>
                </a:hlinkClick>
              </a:rPr>
              <a:t>https://www.vecteezy.com/free-vector/pixel-cloud</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"&gt;Pixel Cloud Vectors by </a:t>
            </a:r>
            <a:r>
              <a:rPr lang="en-US" sz="1200" b="0" i="0" u="none" strike="noStrike" cap="none"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Vecteezy</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&lt;/a&gt;</a:t>
            </a:r>
            <a:endParaRPr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endParaRPr>
          </a:p>
          <a:p>
            <a:pPr marL="457200" marR="0" lvl="0" indent="-317500" algn="l" rtl="0">
              <a:lnSpc>
                <a:spcPct val="115000"/>
              </a:lnSpc>
              <a:spcBef>
                <a:spcPts val="0"/>
              </a:spcBef>
              <a:spcAft>
                <a:spcPts val="0"/>
              </a:spcAft>
              <a:buClr>
                <a:schemeClr val="bg2"/>
              </a:buClr>
              <a:buSzPts val="1400"/>
              <a:buFont typeface="Roboto"/>
              <a:buChar char="●"/>
            </a:pP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pixelated hospital image copyrights: © </a:t>
            </a:r>
            <a:r>
              <a:rPr lang="en-US" sz="1200" b="0" i="0" u="none" strike="noStrike" cap="none" dirty="0">
                <a:solidFill>
                  <a:schemeClr val="bg2"/>
                </a:solidFill>
                <a:uFill>
                  <a:noFill/>
                </a:uFill>
                <a:latin typeface="Roboto" panose="02000000000000000000" pitchFamily="2" charset="0"/>
                <a:ea typeface="Roboto" panose="02000000000000000000" pitchFamily="2" charset="0"/>
                <a:cs typeface="Roboto" panose="02000000000000000000" pitchFamily="2" charset="0"/>
                <a:sym typeface="Roboto"/>
                <a:hlinkClick r:id="rId5">
                  <a:extLst>
                    <a:ext uri="{A12FA001-AC4F-418D-AE19-62706E023703}">
                      <ahyp:hlinkClr xmlns:ahyp="http://schemas.microsoft.com/office/drawing/2018/hyperlinkcolor" val="tx"/>
                    </a:ext>
                  </a:extLst>
                </a:hlinkClick>
              </a:rPr>
              <a:t>Mario Adventures </a:t>
            </a:r>
            <a:r>
              <a:rPr lang="en-US" sz="1200" b="0" i="0" u="none" strike="noStrike" cap="none" dirty="0" err="1">
                <a:solidFill>
                  <a:schemeClr val="bg2"/>
                </a:solidFill>
                <a:uFill>
                  <a:noFill/>
                </a:uFill>
                <a:latin typeface="Roboto" panose="02000000000000000000" pitchFamily="2" charset="0"/>
                <a:ea typeface="Roboto" panose="02000000000000000000" pitchFamily="2" charset="0"/>
                <a:cs typeface="Roboto" panose="02000000000000000000" pitchFamily="2" charset="0"/>
                <a:sym typeface="Roboto"/>
                <a:hlinkClick r:id="rId5">
                  <a:extLst>
                    <a:ext uri="{A12FA001-AC4F-418D-AE19-62706E023703}">
                      <ahyp:hlinkClr xmlns:ahyp="http://schemas.microsoft.com/office/drawing/2018/hyperlinkcolor" val="tx"/>
                    </a:ext>
                  </a:extLst>
                </a:hlinkClick>
              </a:rPr>
              <a:t>youtube</a:t>
            </a:r>
            <a:r>
              <a:rPr lang="en-US" sz="1200" b="0" i="0" u="none" strike="noStrike" cap="none" dirty="0">
                <a:solidFill>
                  <a:schemeClr val="bg2"/>
                </a:solidFill>
                <a:uFill>
                  <a:noFill/>
                </a:uFill>
                <a:latin typeface="Roboto" panose="02000000000000000000" pitchFamily="2" charset="0"/>
                <a:ea typeface="Roboto" panose="02000000000000000000" pitchFamily="2" charset="0"/>
                <a:cs typeface="Roboto" panose="02000000000000000000" pitchFamily="2" charset="0"/>
                <a:sym typeface="Roboto"/>
                <a:hlinkClick r:id="rId5">
                  <a:extLst>
                    <a:ext uri="{A12FA001-AC4F-418D-AE19-62706E023703}">
                      <ahyp:hlinkClr xmlns:ahyp="http://schemas.microsoft.com/office/drawing/2018/hyperlinkcolor" val="tx"/>
                    </a:ext>
                  </a:extLst>
                </a:hlinkClick>
              </a:rPr>
              <a:t> channel: www.youtube.com/@MarioAdventures-dx3tw</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a:t>
            </a:r>
            <a:r>
              <a:rPr lang="en-US" sz="1200" b="0" i="0" u="sng"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6">
                  <a:extLst>
                    <a:ext uri="{A12FA001-AC4F-418D-AE19-62706E023703}">
                      <ahyp:hlinkClr xmlns:ahyp="http://schemas.microsoft.com/office/drawing/2018/hyperlinkcolor" val="tx"/>
                    </a:ext>
                  </a:extLst>
                </a:hlinkClick>
              </a:rPr>
              <a:t>https://images.app.goo.gl/pLSpGZpLEQ4RbX367 </a:t>
            </a:r>
            <a:endParaRPr sz="1200" b="0" i="0" u="none"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endParaRPr>
          </a:p>
          <a:p>
            <a:pPr marL="457200" marR="0" lvl="0" indent="-317500" algn="l" rtl="0">
              <a:lnSpc>
                <a:spcPct val="115000"/>
              </a:lnSpc>
              <a:spcBef>
                <a:spcPts val="0"/>
              </a:spcBef>
              <a:spcAft>
                <a:spcPts val="0"/>
              </a:spcAft>
              <a:buClr>
                <a:schemeClr val="bg2"/>
              </a:buClr>
              <a:buSzPts val="1400"/>
              <a:buFont typeface="Roboto"/>
              <a:buChar char="●"/>
            </a:pP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Player 1 &amp; 2 &amp; 3 &amp; 4 image copyrights: © </a:t>
            </a:r>
            <a:r>
              <a:rPr lang="en-US" sz="1200" b="0" i="0" u="none" strike="noStrike" cap="none"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JustFunsies</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a:t>
            </a:r>
            <a:r>
              <a:rPr lang="en-US" sz="1200" b="0" i="0" u="sng"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7">
                  <a:extLst>
                    <a:ext uri="{A12FA001-AC4F-418D-AE19-62706E023703}">
                      <ahyp:hlinkClr xmlns:ahyp="http://schemas.microsoft.com/office/drawing/2018/hyperlinkcolor" val="tx"/>
                    </a:ext>
                  </a:extLst>
                </a:hlinkClick>
              </a:rPr>
              <a:t>http://www.redbubble.com/people/justfunsie</a:t>
            </a:r>
            <a:endParaRPr sz="1200" b="0" i="0" u="none"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endParaRPr>
          </a:p>
          <a:p>
            <a:pPr marL="457200" indent="-317500">
              <a:lnSpc>
                <a:spcPct val="115000"/>
              </a:lnSpc>
              <a:buClr>
                <a:schemeClr val="bg2"/>
              </a:buClr>
              <a:buSzPts val="1400"/>
              <a:buFont typeface="Roboto"/>
              <a:buChar char="●"/>
            </a:pPr>
            <a:r>
              <a:rPr lang="en-US" sz="1200"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Slidesgo</a:t>
            </a:r>
            <a:r>
              <a:rPr lang="en-US" sz="1200"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presentations template elements, including icons from </a:t>
            </a:r>
            <a:r>
              <a:rPr lang="en-US" sz="1200"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Flaticon</a:t>
            </a:r>
            <a:r>
              <a:rPr lang="en-US" sz="1200"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and infographic and images by </a:t>
            </a:r>
            <a:r>
              <a:rPr lang="en-US" sz="1200"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Freepik</a:t>
            </a:r>
            <a:r>
              <a:rPr lang="en-US" sz="1200"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a:t>
            </a:r>
            <a:r>
              <a:rPr lang="en-US" sz="1200" u="sng"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8">
                  <a:extLst>
                    <a:ext uri="{A12FA001-AC4F-418D-AE19-62706E023703}">
                      <ahyp:hlinkClr xmlns:ahyp="http://schemas.microsoft.com/office/drawing/2018/hyperlinkcolor" val="tx"/>
                    </a:ext>
                  </a:extLst>
                </a:hlinkClick>
              </a:rPr>
              <a:t>https://slidesgo.com/</a:t>
            </a:r>
            <a:r>
              <a:rPr lang="en-US" sz="1200"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rPr>
              <a:t> </a:t>
            </a:r>
          </a:p>
          <a:p>
            <a:pPr marL="457200" marR="0" lvl="0" indent="-317500" algn="l" rtl="0">
              <a:lnSpc>
                <a:spcPct val="115000"/>
              </a:lnSpc>
              <a:spcBef>
                <a:spcPts val="0"/>
              </a:spcBef>
              <a:spcAft>
                <a:spcPts val="0"/>
              </a:spcAft>
              <a:buClr>
                <a:schemeClr val="bg2"/>
              </a:buClr>
              <a:buSzPts val="1400"/>
              <a:buFont typeface="Roboto"/>
              <a:buChar char="●"/>
            </a:pPr>
            <a:r>
              <a:rPr lang="en-US" sz="1200"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S</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uper mushroom image copyrights: © </a:t>
            </a:r>
            <a:r>
              <a:rPr lang="en-US" sz="1200" b="0" i="0" u="none" strike="noStrike" cap="none" dirty="0" err="1">
                <a:solidFill>
                  <a:schemeClr val="bg2"/>
                </a:solidFill>
                <a:latin typeface="Roboto" panose="02000000000000000000" pitchFamily="2" charset="0"/>
                <a:ea typeface="Roboto" panose="02000000000000000000" pitchFamily="2" charset="0"/>
                <a:cs typeface="Roboto" panose="02000000000000000000" pitchFamily="2" charset="0"/>
                <a:sym typeface="Roboto"/>
              </a:rPr>
              <a:t>Anyrgb</a:t>
            </a:r>
            <a:r>
              <a:rPr lang="en-US" sz="1200" b="0" i="0" u="none" strike="noStrike" cap="none" dirty="0">
                <a:solidFill>
                  <a:schemeClr val="bg2"/>
                </a:solidFill>
                <a:latin typeface="Roboto" panose="02000000000000000000" pitchFamily="2" charset="0"/>
                <a:ea typeface="Roboto" panose="02000000000000000000" pitchFamily="2" charset="0"/>
                <a:cs typeface="Roboto" panose="02000000000000000000" pitchFamily="2" charset="0"/>
                <a:sym typeface="Roboto"/>
              </a:rPr>
              <a:t> </a:t>
            </a:r>
            <a:r>
              <a:rPr lang="en-US" sz="1200" b="0" i="0" u="sng"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hlinkClick r:id="rId9">
                  <a:extLst>
                    <a:ext uri="{A12FA001-AC4F-418D-AE19-62706E023703}">
                      <ahyp:hlinkClr xmlns:ahyp="http://schemas.microsoft.com/office/drawing/2018/hyperlinkcolor" val="tx"/>
                    </a:ext>
                  </a:extLst>
                </a:hlinkClick>
              </a:rPr>
              <a:t>https://images.app.goo.gl/SyabC4zGrXqPKDMF8</a:t>
            </a:r>
            <a:r>
              <a:rPr lang="en-US" sz="1200" b="0" i="0" u="none"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Roboto"/>
              </a:rPr>
              <a:t> </a:t>
            </a:r>
          </a:p>
        </p:txBody>
      </p:sp>
      <p:sp>
        <p:nvSpPr>
          <p:cNvPr id="1076" name="Google Shape;1076;g3162df0696e_0_30"/>
          <p:cNvSpPr txBox="1"/>
          <p:nvPr/>
        </p:nvSpPr>
        <p:spPr>
          <a:xfrm>
            <a:off x="1" y="243431"/>
            <a:ext cx="12192000" cy="7242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l-GR" sz="3600" b="1" i="0" u="none" strike="noStrike" cap="none" dirty="0">
                <a:solidFill>
                  <a:srgbClr val="5DD616"/>
                </a:solidFill>
                <a:latin typeface="Roboto"/>
                <a:ea typeface="Roboto"/>
                <a:cs typeface="Roboto"/>
                <a:sym typeface="Roboto"/>
              </a:rPr>
              <a:t>Π</a:t>
            </a:r>
            <a:r>
              <a:rPr lang="en-US" sz="3600" b="1" i="0" u="none" strike="noStrike" cap="none" dirty="0" err="1">
                <a:solidFill>
                  <a:srgbClr val="5DD616"/>
                </a:solidFill>
                <a:latin typeface="Roboto"/>
                <a:ea typeface="Roboto"/>
                <a:cs typeface="Roboto"/>
                <a:sym typeface="Roboto"/>
              </a:rPr>
              <a:t>νευμ</a:t>
            </a:r>
            <a:r>
              <a:rPr lang="en-US" sz="3600" b="1" i="0" u="none" strike="noStrike" cap="none" dirty="0">
                <a:solidFill>
                  <a:srgbClr val="5DD616"/>
                </a:solidFill>
                <a:latin typeface="Roboto"/>
                <a:ea typeface="Roboto"/>
                <a:cs typeface="Roboto"/>
                <a:sym typeface="Roboto"/>
              </a:rPr>
              <a:t>ατικά δικαιώματα εικόνων</a:t>
            </a:r>
            <a:endParaRPr sz="1400" b="0" i="0" u="none" strike="noStrike" cap="none" dirty="0">
              <a:solidFill>
                <a:srgbClr val="000000"/>
              </a:solidFill>
              <a:latin typeface="Arial"/>
              <a:ea typeface="Arial"/>
              <a:cs typeface="Arial"/>
              <a:sym typeface="Arial"/>
            </a:endParaRPr>
          </a:p>
        </p:txBody>
      </p:sp>
      <p:grpSp>
        <p:nvGrpSpPr>
          <p:cNvPr id="8" name="Google Shape;104;p1">
            <a:extLst>
              <a:ext uri="{FF2B5EF4-FFF2-40B4-BE49-F238E27FC236}">
                <a16:creationId xmlns:a16="http://schemas.microsoft.com/office/drawing/2014/main" id="{7A6E9656-729C-E19A-34C8-0CB8F6158F79}"/>
              </a:ext>
            </a:extLst>
          </p:cNvPr>
          <p:cNvGrpSpPr/>
          <p:nvPr/>
        </p:nvGrpSpPr>
        <p:grpSpPr>
          <a:xfrm flipH="1">
            <a:off x="320349" y="2529791"/>
            <a:ext cx="1544370" cy="1680070"/>
            <a:chOff x="6957846" y="390184"/>
            <a:chExt cx="3835060" cy="3644618"/>
          </a:xfrm>
        </p:grpSpPr>
        <p:grpSp>
          <p:nvGrpSpPr>
            <p:cNvPr id="9" name="Google Shape;105;p1">
              <a:extLst>
                <a:ext uri="{FF2B5EF4-FFF2-40B4-BE49-F238E27FC236}">
                  <a16:creationId xmlns:a16="http://schemas.microsoft.com/office/drawing/2014/main" id="{F9E39353-D3D2-408B-33EF-451557B5A12F}"/>
                </a:ext>
              </a:extLst>
            </p:cNvPr>
            <p:cNvGrpSpPr/>
            <p:nvPr/>
          </p:nvGrpSpPr>
          <p:grpSpPr>
            <a:xfrm>
              <a:off x="6957846" y="390184"/>
              <a:ext cx="3835060" cy="3644618"/>
              <a:chOff x="6957846" y="390184"/>
              <a:chExt cx="3835060" cy="3644618"/>
            </a:xfrm>
          </p:grpSpPr>
          <p:sp>
            <p:nvSpPr>
              <p:cNvPr id="19" name="Google Shape;109;p1">
                <a:extLst>
                  <a:ext uri="{FF2B5EF4-FFF2-40B4-BE49-F238E27FC236}">
                    <a16:creationId xmlns:a16="http://schemas.microsoft.com/office/drawing/2014/main" id="{6EA21F20-3040-ABF9-F029-9612DA8D3660}"/>
                  </a:ext>
                </a:extLst>
              </p:cNvPr>
              <p:cNvSpPr/>
              <p:nvPr/>
            </p:nvSpPr>
            <p:spPr>
              <a:xfrm>
                <a:off x="8339721" y="390184"/>
                <a:ext cx="1625543" cy="2095602"/>
              </a:xfrm>
              <a:custGeom>
                <a:avLst/>
                <a:gdLst/>
                <a:ahLst/>
                <a:cxnLst/>
                <a:rect l="l" t="t" r="r" b="b"/>
                <a:pathLst>
                  <a:path w="1625541" h="1373519" extrusionOk="0">
                    <a:moveTo>
                      <a:pt x="159808" y="1084449"/>
                    </a:moveTo>
                    <a:cubicBezTo>
                      <a:pt x="171547" y="1136135"/>
                      <a:pt x="195684" y="1174615"/>
                      <a:pt x="242822" y="1197469"/>
                    </a:cubicBezTo>
                    <a:cubicBezTo>
                      <a:pt x="185156" y="1193030"/>
                      <a:pt x="146456" y="1141417"/>
                      <a:pt x="159808" y="1084449"/>
                    </a:cubicBezTo>
                    <a:close/>
                    <a:moveTo>
                      <a:pt x="1457389" y="985808"/>
                    </a:moveTo>
                    <a:cubicBezTo>
                      <a:pt x="1409077" y="985221"/>
                      <a:pt x="1388278" y="1009542"/>
                      <a:pt x="1398843" y="1056790"/>
                    </a:cubicBezTo>
                    <a:cubicBezTo>
                      <a:pt x="1406033" y="1088850"/>
                      <a:pt x="1399686" y="1115629"/>
                      <a:pt x="1375659" y="1140573"/>
                    </a:cubicBezTo>
                    <a:cubicBezTo>
                      <a:pt x="1445687" y="1153632"/>
                      <a:pt x="1464579" y="1146589"/>
                      <a:pt x="1457902" y="1070619"/>
                    </a:cubicBezTo>
                    <a:cubicBezTo>
                      <a:pt x="1457792" y="1069408"/>
                      <a:pt x="1457352" y="1068235"/>
                      <a:pt x="1457205" y="1067024"/>
                    </a:cubicBezTo>
                    <a:cubicBezTo>
                      <a:pt x="1455958" y="1056129"/>
                      <a:pt x="1454051" y="1045271"/>
                      <a:pt x="1453684" y="1034340"/>
                    </a:cubicBezTo>
                    <a:cubicBezTo>
                      <a:pt x="1453023" y="1015448"/>
                      <a:pt x="1462451" y="1003233"/>
                      <a:pt x="1480499" y="997767"/>
                    </a:cubicBezTo>
                    <a:cubicBezTo>
                      <a:pt x="1486771" y="995896"/>
                      <a:pt x="1493191" y="994429"/>
                      <a:pt x="1502435" y="992008"/>
                    </a:cubicBezTo>
                    <a:cubicBezTo>
                      <a:pt x="1486148" y="985368"/>
                      <a:pt x="1471512" y="985992"/>
                      <a:pt x="1457389" y="985808"/>
                    </a:cubicBezTo>
                    <a:close/>
                    <a:moveTo>
                      <a:pt x="79457" y="882109"/>
                    </a:moveTo>
                    <a:lnTo>
                      <a:pt x="66180" y="891190"/>
                    </a:lnTo>
                    <a:cubicBezTo>
                      <a:pt x="61105" y="894468"/>
                      <a:pt x="56180" y="897972"/>
                      <a:pt x="52145" y="902759"/>
                    </a:cubicBezTo>
                    <a:cubicBezTo>
                      <a:pt x="30539" y="928437"/>
                      <a:pt x="27934" y="956022"/>
                      <a:pt x="43231" y="985955"/>
                    </a:cubicBezTo>
                    <a:cubicBezTo>
                      <a:pt x="26650" y="969448"/>
                      <a:pt x="21258" y="949969"/>
                      <a:pt x="28521" y="928363"/>
                    </a:cubicBezTo>
                    <a:cubicBezTo>
                      <a:pt x="32795" y="915726"/>
                      <a:pt x="39068" y="905033"/>
                      <a:pt x="47738" y="896954"/>
                    </a:cubicBezTo>
                    <a:close/>
                    <a:moveTo>
                      <a:pt x="216484" y="273429"/>
                    </a:moveTo>
                    <a:cubicBezTo>
                      <a:pt x="204214" y="283461"/>
                      <a:pt x="193667" y="294475"/>
                      <a:pt x="185519" y="306943"/>
                    </a:cubicBezTo>
                    <a:lnTo>
                      <a:pt x="169050" y="348907"/>
                    </a:lnTo>
                    <a:lnTo>
                      <a:pt x="161386" y="353769"/>
                    </a:lnTo>
                    <a:cubicBezTo>
                      <a:pt x="159653" y="352975"/>
                      <a:pt x="158782" y="349912"/>
                      <a:pt x="158745" y="345107"/>
                    </a:cubicBezTo>
                    <a:cubicBezTo>
                      <a:pt x="158598" y="320456"/>
                      <a:pt x="167769" y="300134"/>
                      <a:pt x="188054" y="285461"/>
                    </a:cubicBezTo>
                    <a:cubicBezTo>
                      <a:pt x="196418" y="279408"/>
                      <a:pt x="205846" y="275483"/>
                      <a:pt x="216484" y="273429"/>
                    </a:cubicBezTo>
                    <a:close/>
                    <a:moveTo>
                      <a:pt x="1080854" y="12696"/>
                    </a:moveTo>
                    <a:cubicBezTo>
                      <a:pt x="1069285" y="12256"/>
                      <a:pt x="1057510" y="15457"/>
                      <a:pt x="1045294" y="24425"/>
                    </a:cubicBezTo>
                    <a:cubicBezTo>
                      <a:pt x="1065726" y="30221"/>
                      <a:pt x="1070165" y="48599"/>
                      <a:pt x="1080106" y="62466"/>
                    </a:cubicBezTo>
                    <a:cubicBezTo>
                      <a:pt x="1091074" y="77799"/>
                      <a:pt x="1109893" y="79560"/>
                      <a:pt x="1124529" y="67234"/>
                    </a:cubicBezTo>
                    <a:cubicBezTo>
                      <a:pt x="1137955" y="55936"/>
                      <a:pt x="1136928" y="44711"/>
                      <a:pt x="1121044" y="29158"/>
                    </a:cubicBezTo>
                    <a:cubicBezTo>
                      <a:pt x="1118990" y="27140"/>
                      <a:pt x="1117119" y="24939"/>
                      <a:pt x="1115175" y="22811"/>
                    </a:cubicBezTo>
                    <a:cubicBezTo>
                      <a:pt x="1115212" y="22848"/>
                      <a:pt x="1115248" y="22848"/>
                      <a:pt x="1115285" y="22848"/>
                    </a:cubicBezTo>
                    <a:cubicBezTo>
                      <a:pt x="1115285" y="22848"/>
                      <a:pt x="1114955" y="22555"/>
                      <a:pt x="1114955" y="22555"/>
                    </a:cubicBezTo>
                    <a:cubicBezTo>
                      <a:pt x="1115028" y="22665"/>
                      <a:pt x="1115101" y="22738"/>
                      <a:pt x="1115175" y="22811"/>
                    </a:cubicBezTo>
                    <a:cubicBezTo>
                      <a:pt x="1103785" y="17217"/>
                      <a:pt x="1092422" y="13136"/>
                      <a:pt x="1080854" y="12696"/>
                    </a:cubicBezTo>
                    <a:close/>
                    <a:moveTo>
                      <a:pt x="1076438" y="518"/>
                    </a:moveTo>
                    <a:cubicBezTo>
                      <a:pt x="1088800" y="2489"/>
                      <a:pt x="1102024" y="10046"/>
                      <a:pt x="1114991" y="22518"/>
                    </a:cubicBezTo>
                    <a:cubicBezTo>
                      <a:pt x="1149033" y="44821"/>
                      <a:pt x="1185569" y="51901"/>
                      <a:pt x="1226434" y="47205"/>
                    </a:cubicBezTo>
                    <a:cubicBezTo>
                      <a:pt x="1255266" y="43867"/>
                      <a:pt x="1286080" y="71306"/>
                      <a:pt x="1293197" y="100102"/>
                    </a:cubicBezTo>
                    <a:cubicBezTo>
                      <a:pt x="1300570" y="129852"/>
                      <a:pt x="1309557" y="158941"/>
                      <a:pt x="1325661" y="185316"/>
                    </a:cubicBezTo>
                    <a:cubicBezTo>
                      <a:pt x="1344002" y="215359"/>
                      <a:pt x="1369423" y="233334"/>
                      <a:pt x="1405849" y="235572"/>
                    </a:cubicBezTo>
                    <a:cubicBezTo>
                      <a:pt x="1435159" y="237406"/>
                      <a:pt x="1464065" y="243348"/>
                      <a:pt x="1490403" y="257361"/>
                    </a:cubicBezTo>
                    <a:cubicBezTo>
                      <a:pt x="1516008" y="270971"/>
                      <a:pt x="1521730" y="285754"/>
                      <a:pt x="1511496" y="313009"/>
                    </a:cubicBezTo>
                    <a:cubicBezTo>
                      <a:pt x="1504489" y="331681"/>
                      <a:pt x="1505773" y="349985"/>
                      <a:pt x="1511679" y="369427"/>
                    </a:cubicBezTo>
                    <a:cubicBezTo>
                      <a:pt x="1506654" y="369941"/>
                      <a:pt x="1502472" y="370087"/>
                      <a:pt x="1498400" y="370821"/>
                    </a:cubicBezTo>
                    <a:cubicBezTo>
                      <a:pt x="1485451" y="373132"/>
                      <a:pt x="1481966" y="383770"/>
                      <a:pt x="1477711" y="394078"/>
                    </a:cubicBezTo>
                    <a:cubicBezTo>
                      <a:pt x="1473236" y="405009"/>
                      <a:pt x="1482186" y="407907"/>
                      <a:pt x="1487982" y="412566"/>
                    </a:cubicBezTo>
                    <a:cubicBezTo>
                      <a:pt x="1516962" y="435823"/>
                      <a:pt x="1544657" y="460290"/>
                      <a:pt x="1564832" y="495433"/>
                    </a:cubicBezTo>
                    <a:cubicBezTo>
                      <a:pt x="1573526" y="443893"/>
                      <a:pt x="1547592" y="409411"/>
                      <a:pt x="1516815" y="376837"/>
                    </a:cubicBezTo>
                    <a:cubicBezTo>
                      <a:pt x="1568574" y="394445"/>
                      <a:pt x="1590180" y="459740"/>
                      <a:pt x="1569455" y="509812"/>
                    </a:cubicBezTo>
                    <a:cubicBezTo>
                      <a:pt x="1562228" y="527200"/>
                      <a:pt x="1552654" y="549540"/>
                      <a:pt x="1558853" y="571733"/>
                    </a:cubicBezTo>
                    <a:cubicBezTo>
                      <a:pt x="1560614" y="578079"/>
                      <a:pt x="1563805" y="582811"/>
                      <a:pt x="1552104" y="584755"/>
                    </a:cubicBezTo>
                    <a:cubicBezTo>
                      <a:pt x="1535707" y="587470"/>
                      <a:pt x="1533285" y="600199"/>
                      <a:pt x="1544951" y="612231"/>
                    </a:cubicBezTo>
                    <a:cubicBezTo>
                      <a:pt x="1552617" y="620154"/>
                      <a:pt x="1560504" y="627858"/>
                      <a:pt x="1567950" y="635928"/>
                    </a:cubicBezTo>
                    <a:cubicBezTo>
                      <a:pt x="1574884" y="643411"/>
                      <a:pt x="1581376" y="651298"/>
                      <a:pt x="1590621" y="661973"/>
                    </a:cubicBezTo>
                    <a:cubicBezTo>
                      <a:pt x="1592161" y="635854"/>
                      <a:pt x="1584605" y="616119"/>
                      <a:pt x="1572463" y="595650"/>
                    </a:cubicBezTo>
                    <a:cubicBezTo>
                      <a:pt x="1592345" y="607609"/>
                      <a:pt x="1600488" y="626390"/>
                      <a:pt x="1596233" y="652655"/>
                    </a:cubicBezTo>
                    <a:cubicBezTo>
                      <a:pt x="1594436" y="663843"/>
                      <a:pt x="1596820" y="672024"/>
                      <a:pt x="1602653" y="681304"/>
                    </a:cubicBezTo>
                    <a:cubicBezTo>
                      <a:pt x="1634090" y="731486"/>
                      <a:pt x="1635741" y="780165"/>
                      <a:pt x="1591244" y="824404"/>
                    </a:cubicBezTo>
                    <a:cubicBezTo>
                      <a:pt x="1586219" y="829393"/>
                      <a:pt x="1585742" y="834125"/>
                      <a:pt x="1586989" y="840728"/>
                    </a:cubicBezTo>
                    <a:cubicBezTo>
                      <a:pt x="1592381" y="867213"/>
                      <a:pt x="1594472" y="893991"/>
                      <a:pt x="1592015" y="920953"/>
                    </a:cubicBezTo>
                    <a:cubicBezTo>
                      <a:pt x="1588640" y="957783"/>
                      <a:pt x="1571986" y="976968"/>
                      <a:pt x="1536550" y="987312"/>
                    </a:cubicBezTo>
                    <a:cubicBezTo>
                      <a:pt x="1519639" y="992228"/>
                      <a:pt x="1503206" y="998831"/>
                      <a:pt x="1486882" y="1005507"/>
                    </a:cubicBezTo>
                    <a:cubicBezTo>
                      <a:pt x="1475767" y="1010056"/>
                      <a:pt x="1471218" y="1017062"/>
                      <a:pt x="1473052" y="1031222"/>
                    </a:cubicBezTo>
                    <a:cubicBezTo>
                      <a:pt x="1476867" y="1060238"/>
                      <a:pt x="1472062" y="1089621"/>
                      <a:pt x="1471768" y="1118893"/>
                    </a:cubicBezTo>
                    <a:cubicBezTo>
                      <a:pt x="1471548" y="1140903"/>
                      <a:pt x="1447888" y="1158804"/>
                      <a:pt x="1424227" y="1159465"/>
                    </a:cubicBezTo>
                    <a:cubicBezTo>
                      <a:pt x="1404015" y="1160015"/>
                      <a:pt x="1384243" y="1156934"/>
                      <a:pt x="1367773" y="1143398"/>
                    </a:cubicBezTo>
                    <a:cubicBezTo>
                      <a:pt x="1366012" y="1141930"/>
                      <a:pt x="1363921" y="1139106"/>
                      <a:pt x="1362014" y="1141417"/>
                    </a:cubicBezTo>
                    <a:cubicBezTo>
                      <a:pt x="1348991" y="1157374"/>
                      <a:pt x="1329769" y="1151981"/>
                      <a:pt x="1313482" y="1154843"/>
                    </a:cubicBezTo>
                    <a:cubicBezTo>
                      <a:pt x="1278560" y="1161005"/>
                      <a:pt x="1254203" y="1178906"/>
                      <a:pt x="1240007" y="1211077"/>
                    </a:cubicBezTo>
                    <a:cubicBezTo>
                      <a:pt x="1222729" y="1249961"/>
                      <a:pt x="1196611" y="1280995"/>
                      <a:pt x="1159231" y="1302014"/>
                    </a:cubicBezTo>
                    <a:cubicBezTo>
                      <a:pt x="1158717" y="1307260"/>
                      <a:pt x="1156003" y="1311258"/>
                      <a:pt x="1151381" y="1313496"/>
                    </a:cubicBezTo>
                    <a:cubicBezTo>
                      <a:pt x="1127354" y="1325124"/>
                      <a:pt x="1103106" y="1336019"/>
                      <a:pt x="1075484" y="1334992"/>
                    </a:cubicBezTo>
                    <a:cubicBezTo>
                      <a:pt x="1065616" y="1332718"/>
                      <a:pt x="1060517" y="1326665"/>
                      <a:pt x="1057986" y="1318485"/>
                    </a:cubicBezTo>
                    <a:cubicBezTo>
                      <a:pt x="997900" y="1343759"/>
                      <a:pt x="932458" y="1357662"/>
                      <a:pt x="863971" y="1357662"/>
                    </a:cubicBezTo>
                    <a:cubicBezTo>
                      <a:pt x="853333" y="1357662"/>
                      <a:pt x="842732" y="1357295"/>
                      <a:pt x="832240" y="1356635"/>
                    </a:cubicBezTo>
                    <a:cubicBezTo>
                      <a:pt x="830479" y="1359092"/>
                      <a:pt x="828205" y="1361293"/>
                      <a:pt x="825051" y="1363054"/>
                    </a:cubicBezTo>
                    <a:cubicBezTo>
                      <a:pt x="799923" y="1371088"/>
                      <a:pt x="774795" y="1378791"/>
                      <a:pt x="748347" y="1368740"/>
                    </a:cubicBezTo>
                    <a:cubicBezTo>
                      <a:pt x="678173" y="1368263"/>
                      <a:pt x="611190" y="1357478"/>
                      <a:pt x="554662" y="1310855"/>
                    </a:cubicBezTo>
                    <a:cubicBezTo>
                      <a:pt x="534156" y="1293944"/>
                      <a:pt x="516952" y="1274465"/>
                      <a:pt x="504113" y="1251428"/>
                    </a:cubicBezTo>
                    <a:cubicBezTo>
                      <a:pt x="497620" y="1239763"/>
                      <a:pt x="489953" y="1236352"/>
                      <a:pt x="477444" y="1241047"/>
                    </a:cubicBezTo>
                    <a:cubicBezTo>
                      <a:pt x="452206" y="1250475"/>
                      <a:pt x="425611" y="1254913"/>
                      <a:pt x="399016" y="1257738"/>
                    </a:cubicBezTo>
                    <a:cubicBezTo>
                      <a:pt x="356134" y="1262250"/>
                      <a:pt x="314059" y="1251355"/>
                      <a:pt x="300377" y="1210784"/>
                    </a:cubicBezTo>
                    <a:cubicBezTo>
                      <a:pt x="300120" y="1189398"/>
                      <a:pt x="289702" y="1182171"/>
                      <a:pt x="268096" y="1180117"/>
                    </a:cubicBezTo>
                    <a:cubicBezTo>
                      <a:pt x="241500" y="1177623"/>
                      <a:pt x="222829" y="1160785"/>
                      <a:pt x="214759" y="1133750"/>
                    </a:cubicBezTo>
                    <a:cubicBezTo>
                      <a:pt x="209880" y="1117389"/>
                      <a:pt x="205258" y="1100589"/>
                      <a:pt x="197371" y="1085659"/>
                    </a:cubicBezTo>
                    <a:cubicBezTo>
                      <a:pt x="182368" y="1057230"/>
                      <a:pt x="161385" y="1036761"/>
                      <a:pt x="125473" y="1036651"/>
                    </a:cubicBezTo>
                    <a:cubicBezTo>
                      <a:pt x="96970" y="1036541"/>
                      <a:pt x="75658" y="1019190"/>
                      <a:pt x="55922" y="1000115"/>
                    </a:cubicBezTo>
                    <a:cubicBezTo>
                      <a:pt x="72319" y="1007304"/>
                      <a:pt x="88056" y="1015888"/>
                      <a:pt x="106104" y="1018456"/>
                    </a:cubicBezTo>
                    <a:cubicBezTo>
                      <a:pt x="126023" y="1021281"/>
                      <a:pt x="143521" y="1015741"/>
                      <a:pt x="159551" y="1004406"/>
                    </a:cubicBezTo>
                    <a:cubicBezTo>
                      <a:pt x="163513" y="1001582"/>
                      <a:pt x="167952" y="997803"/>
                      <a:pt x="167071" y="992595"/>
                    </a:cubicBezTo>
                    <a:cubicBezTo>
                      <a:pt x="166117" y="986835"/>
                      <a:pt x="159991" y="986469"/>
                      <a:pt x="155333" y="985662"/>
                    </a:cubicBezTo>
                    <a:cubicBezTo>
                      <a:pt x="145135" y="983937"/>
                      <a:pt x="134717" y="983240"/>
                      <a:pt x="124556" y="981296"/>
                    </a:cubicBezTo>
                    <a:cubicBezTo>
                      <a:pt x="83801" y="973520"/>
                      <a:pt x="70779" y="952941"/>
                      <a:pt x="78372" y="911709"/>
                    </a:cubicBezTo>
                    <a:cubicBezTo>
                      <a:pt x="79289" y="906739"/>
                      <a:pt x="82086" y="901805"/>
                      <a:pt x="83604" y="896738"/>
                    </a:cubicBezTo>
                    <a:lnTo>
                      <a:pt x="81210" y="881289"/>
                    </a:lnTo>
                    <a:lnTo>
                      <a:pt x="79457" y="882109"/>
                    </a:lnTo>
                    <a:lnTo>
                      <a:pt x="81124" y="880969"/>
                    </a:lnTo>
                    <a:lnTo>
                      <a:pt x="81168" y="881020"/>
                    </a:lnTo>
                    <a:lnTo>
                      <a:pt x="81160" y="880969"/>
                    </a:lnTo>
                    <a:lnTo>
                      <a:pt x="81417" y="881262"/>
                    </a:lnTo>
                    <a:cubicBezTo>
                      <a:pt x="93155" y="874146"/>
                      <a:pt x="93339" y="860573"/>
                      <a:pt x="98254" y="849825"/>
                    </a:cubicBezTo>
                    <a:cubicBezTo>
                      <a:pt x="101886" y="841938"/>
                      <a:pt x="92679" y="840214"/>
                      <a:pt x="88240" y="837060"/>
                    </a:cubicBezTo>
                    <a:cubicBezTo>
                      <a:pt x="67111" y="821909"/>
                      <a:pt x="48366" y="804852"/>
                      <a:pt x="38792" y="779761"/>
                    </a:cubicBezTo>
                    <a:cubicBezTo>
                      <a:pt x="27970" y="751405"/>
                      <a:pt x="33619" y="724113"/>
                      <a:pt x="46128" y="698325"/>
                    </a:cubicBezTo>
                    <a:cubicBezTo>
                      <a:pt x="53024" y="684056"/>
                      <a:pt x="53868" y="674848"/>
                      <a:pt x="41579" y="662303"/>
                    </a:cubicBezTo>
                    <a:cubicBezTo>
                      <a:pt x="23201" y="643558"/>
                      <a:pt x="9482" y="620851"/>
                      <a:pt x="2585" y="594843"/>
                    </a:cubicBezTo>
                    <a:cubicBezTo>
                      <a:pt x="-1083" y="580977"/>
                      <a:pt x="-1780" y="567294"/>
                      <a:pt x="6767" y="551264"/>
                    </a:cubicBezTo>
                    <a:cubicBezTo>
                      <a:pt x="12600" y="597264"/>
                      <a:pt x="35600" y="632626"/>
                      <a:pt x="58160" y="669382"/>
                    </a:cubicBezTo>
                    <a:cubicBezTo>
                      <a:pt x="67001" y="661202"/>
                      <a:pt x="70449" y="655003"/>
                      <a:pt x="64543" y="644585"/>
                    </a:cubicBezTo>
                    <a:cubicBezTo>
                      <a:pt x="45358" y="610800"/>
                      <a:pt x="40075" y="577235"/>
                      <a:pt x="68651" y="544808"/>
                    </a:cubicBezTo>
                    <a:cubicBezTo>
                      <a:pt x="79766" y="532189"/>
                      <a:pt x="65276" y="529254"/>
                      <a:pt x="57463" y="523055"/>
                    </a:cubicBezTo>
                    <a:cubicBezTo>
                      <a:pt x="74154" y="518286"/>
                      <a:pt x="89927" y="514654"/>
                      <a:pt x="105114" y="509299"/>
                    </a:cubicBezTo>
                    <a:cubicBezTo>
                      <a:pt x="146749" y="494626"/>
                      <a:pt x="166778" y="465573"/>
                      <a:pt x="164943" y="421407"/>
                    </a:cubicBezTo>
                    <a:cubicBezTo>
                      <a:pt x="163953" y="396939"/>
                      <a:pt x="162486" y="372692"/>
                      <a:pt x="169236" y="348775"/>
                    </a:cubicBezTo>
                    <a:lnTo>
                      <a:pt x="169185" y="348833"/>
                    </a:lnTo>
                    <a:lnTo>
                      <a:pt x="168943" y="349179"/>
                    </a:lnTo>
                    <a:lnTo>
                      <a:pt x="168996" y="349045"/>
                    </a:lnTo>
                    <a:lnTo>
                      <a:pt x="168942" y="349105"/>
                    </a:lnTo>
                    <a:lnTo>
                      <a:pt x="169011" y="349005"/>
                    </a:lnTo>
                    <a:lnTo>
                      <a:pt x="169050" y="348907"/>
                    </a:lnTo>
                    <a:lnTo>
                      <a:pt x="169103" y="348873"/>
                    </a:lnTo>
                    <a:lnTo>
                      <a:pt x="194890" y="311725"/>
                    </a:lnTo>
                    <a:cubicBezTo>
                      <a:pt x="205020" y="300619"/>
                      <a:pt x="216667" y="290889"/>
                      <a:pt x="229946" y="282599"/>
                    </a:cubicBezTo>
                    <a:cubicBezTo>
                      <a:pt x="233504" y="280361"/>
                      <a:pt x="243738" y="277867"/>
                      <a:pt x="233137" y="270053"/>
                    </a:cubicBezTo>
                    <a:cubicBezTo>
                      <a:pt x="231303" y="268733"/>
                      <a:pt x="237869" y="265982"/>
                      <a:pt x="240914" y="265505"/>
                    </a:cubicBezTo>
                    <a:cubicBezTo>
                      <a:pt x="259622" y="262644"/>
                      <a:pt x="278550" y="261030"/>
                      <a:pt x="297075" y="257398"/>
                    </a:cubicBezTo>
                    <a:cubicBezTo>
                      <a:pt x="337866" y="249401"/>
                      <a:pt x="369377" y="189278"/>
                      <a:pt x="353310" y="151091"/>
                    </a:cubicBezTo>
                    <a:cubicBezTo>
                      <a:pt x="352429" y="149000"/>
                      <a:pt x="351182" y="146029"/>
                      <a:pt x="349531" y="145552"/>
                    </a:cubicBezTo>
                    <a:cubicBezTo>
                      <a:pt x="345093" y="144305"/>
                      <a:pt x="343295" y="148413"/>
                      <a:pt x="341425" y="151385"/>
                    </a:cubicBezTo>
                    <a:cubicBezTo>
                      <a:pt x="330603" y="168515"/>
                      <a:pt x="324000" y="187664"/>
                      <a:pt x="316223" y="206225"/>
                    </a:cubicBezTo>
                    <a:cubicBezTo>
                      <a:pt x="313069" y="213782"/>
                      <a:pt x="312188" y="222476"/>
                      <a:pt x="302247" y="232527"/>
                    </a:cubicBezTo>
                    <a:cubicBezTo>
                      <a:pt x="315306" y="185169"/>
                      <a:pt x="328916" y="143718"/>
                      <a:pt x="365415" y="114849"/>
                    </a:cubicBezTo>
                    <a:cubicBezTo>
                      <a:pt x="388965" y="96214"/>
                      <a:pt x="414863" y="96984"/>
                      <a:pt x="441458" y="108869"/>
                    </a:cubicBezTo>
                    <a:cubicBezTo>
                      <a:pt x="465999" y="119837"/>
                      <a:pt x="490613" y="131392"/>
                      <a:pt x="518566" y="129008"/>
                    </a:cubicBezTo>
                    <a:cubicBezTo>
                      <a:pt x="572966" y="124349"/>
                      <a:pt x="612400" y="96104"/>
                      <a:pt x="640610" y="50177"/>
                    </a:cubicBezTo>
                    <a:cubicBezTo>
                      <a:pt x="596847" y="62245"/>
                      <a:pt x="560788" y="89868"/>
                      <a:pt x="519996" y="109493"/>
                    </a:cubicBezTo>
                    <a:cubicBezTo>
                      <a:pt x="518015" y="103550"/>
                      <a:pt x="522638" y="101496"/>
                      <a:pt x="525242" y="99002"/>
                    </a:cubicBezTo>
                    <a:cubicBezTo>
                      <a:pt x="547068" y="77982"/>
                      <a:pt x="571646" y="61402"/>
                      <a:pt x="600479" y="51351"/>
                    </a:cubicBezTo>
                    <a:cubicBezTo>
                      <a:pt x="639949" y="37558"/>
                      <a:pt x="674651" y="44711"/>
                      <a:pt x="705721" y="72847"/>
                    </a:cubicBezTo>
                    <a:cubicBezTo>
                      <a:pt x="749484" y="112464"/>
                      <a:pt x="765881" y="109860"/>
                      <a:pt x="796585" y="59934"/>
                    </a:cubicBezTo>
                    <a:cubicBezTo>
                      <a:pt x="825381" y="13127"/>
                      <a:pt x="857405" y="875"/>
                      <a:pt x="909935" y="16759"/>
                    </a:cubicBezTo>
                    <a:cubicBezTo>
                      <a:pt x="934659" y="24242"/>
                      <a:pt x="957696" y="35504"/>
                      <a:pt x="979412" y="49296"/>
                    </a:cubicBezTo>
                    <a:cubicBezTo>
                      <a:pt x="987189" y="54249"/>
                      <a:pt x="992581" y="55386"/>
                      <a:pt x="999734" y="47976"/>
                    </a:cubicBezTo>
                    <a:cubicBezTo>
                      <a:pt x="1012793" y="34513"/>
                      <a:pt x="1029704" y="25856"/>
                      <a:pt x="1043056" y="12027"/>
                    </a:cubicBezTo>
                    <a:cubicBezTo>
                      <a:pt x="1052575" y="2159"/>
                      <a:pt x="1064076" y="-1454"/>
                      <a:pt x="1076438" y="518"/>
                    </a:cubicBezTo>
                    <a:close/>
                  </a:path>
                </a:pathLst>
              </a:custGeom>
              <a:solidFill>
                <a:schemeClr val="bg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06;p1">
                <a:extLst>
                  <a:ext uri="{FF2B5EF4-FFF2-40B4-BE49-F238E27FC236}">
                    <a16:creationId xmlns:a16="http://schemas.microsoft.com/office/drawing/2014/main" id="{B8BCA57C-4B7A-2DA5-1058-D69A431535FF}"/>
                  </a:ext>
                </a:extLst>
              </p:cNvPr>
              <p:cNvSpPr/>
              <p:nvPr/>
            </p:nvSpPr>
            <p:spPr>
              <a:xfrm>
                <a:off x="9741118" y="1802306"/>
                <a:ext cx="1051788" cy="1120687"/>
              </a:xfrm>
              <a:custGeom>
                <a:avLst/>
                <a:gdLst/>
                <a:ahLst/>
                <a:cxnLst/>
                <a:rect l="l" t="t" r="r" b="b"/>
                <a:pathLst>
                  <a:path w="1051788" h="1120687" extrusionOk="0">
                    <a:moveTo>
                      <a:pt x="1038197" y="861877"/>
                    </a:moveTo>
                    <a:cubicBezTo>
                      <a:pt x="1022240" y="829999"/>
                      <a:pt x="1000377" y="802047"/>
                      <a:pt x="977598" y="774938"/>
                    </a:cubicBezTo>
                    <a:cubicBezTo>
                      <a:pt x="853903" y="627914"/>
                      <a:pt x="718434" y="492444"/>
                      <a:pt x="575884" y="363798"/>
                    </a:cubicBezTo>
                    <a:cubicBezTo>
                      <a:pt x="461727" y="260756"/>
                      <a:pt x="351642" y="152871"/>
                      <a:pt x="218630" y="72976"/>
                    </a:cubicBezTo>
                    <a:cubicBezTo>
                      <a:pt x="207956" y="66557"/>
                      <a:pt x="196841" y="59587"/>
                      <a:pt x="189871" y="48325"/>
                    </a:cubicBezTo>
                    <a:cubicBezTo>
                      <a:pt x="179637" y="45171"/>
                      <a:pt x="172777" y="36991"/>
                      <a:pt x="164303" y="31268"/>
                    </a:cubicBezTo>
                    <a:cubicBezTo>
                      <a:pt x="122925" y="3206"/>
                      <a:pt x="78098" y="-6919"/>
                      <a:pt x="28980" y="4783"/>
                    </a:cubicBezTo>
                    <a:cubicBezTo>
                      <a:pt x="12693" y="47078"/>
                      <a:pt x="698" y="90437"/>
                      <a:pt x="38" y="136108"/>
                    </a:cubicBezTo>
                    <a:cubicBezTo>
                      <a:pt x="-1100" y="218204"/>
                      <a:pt x="23588" y="293220"/>
                      <a:pt x="63609" y="363871"/>
                    </a:cubicBezTo>
                    <a:cubicBezTo>
                      <a:pt x="79823" y="392484"/>
                      <a:pt x="97467" y="420399"/>
                      <a:pt x="110563" y="450626"/>
                    </a:cubicBezTo>
                    <a:cubicBezTo>
                      <a:pt x="114121" y="458843"/>
                      <a:pt x="119073" y="465042"/>
                      <a:pt x="125713" y="470398"/>
                    </a:cubicBezTo>
                    <a:cubicBezTo>
                      <a:pt x="128170" y="473369"/>
                      <a:pt x="194970" y="514454"/>
                      <a:pt x="282568" y="568304"/>
                    </a:cubicBezTo>
                    <a:cubicBezTo>
                      <a:pt x="282605" y="567864"/>
                      <a:pt x="282605" y="567424"/>
                      <a:pt x="282605" y="566984"/>
                    </a:cubicBezTo>
                    <a:cubicBezTo>
                      <a:pt x="402485" y="639799"/>
                      <a:pt x="522768" y="711881"/>
                      <a:pt x="644884" y="780881"/>
                    </a:cubicBezTo>
                    <a:cubicBezTo>
                      <a:pt x="669352" y="794711"/>
                      <a:pt x="692829" y="810227"/>
                      <a:pt x="712234" y="830916"/>
                    </a:cubicBezTo>
                    <a:cubicBezTo>
                      <a:pt x="738059" y="858502"/>
                      <a:pt x="735271" y="878824"/>
                      <a:pt x="701596" y="895735"/>
                    </a:cubicBezTo>
                    <a:cubicBezTo>
                      <a:pt x="657246" y="918038"/>
                      <a:pt x="544190" y="948558"/>
                      <a:pt x="535496" y="951309"/>
                    </a:cubicBezTo>
                    <a:cubicBezTo>
                      <a:pt x="534616" y="951346"/>
                      <a:pt x="533736" y="951456"/>
                      <a:pt x="532855" y="951529"/>
                    </a:cubicBezTo>
                    <a:cubicBezTo>
                      <a:pt x="531534" y="959013"/>
                      <a:pt x="535900" y="964845"/>
                      <a:pt x="539788" y="970311"/>
                    </a:cubicBezTo>
                    <a:cubicBezTo>
                      <a:pt x="572766" y="1016898"/>
                      <a:pt x="606074" y="1063192"/>
                      <a:pt x="639125" y="1109706"/>
                    </a:cubicBezTo>
                    <a:cubicBezTo>
                      <a:pt x="645178" y="1118216"/>
                      <a:pt x="653028" y="1122948"/>
                      <a:pt x="663960" y="1119610"/>
                    </a:cubicBezTo>
                    <a:cubicBezTo>
                      <a:pt x="699175" y="1109559"/>
                      <a:pt x="733253" y="1096133"/>
                      <a:pt x="767221" y="1082634"/>
                    </a:cubicBezTo>
                    <a:cubicBezTo>
                      <a:pt x="849391" y="1049949"/>
                      <a:pt x="932074" y="1018072"/>
                      <a:pt x="1007861" y="971705"/>
                    </a:cubicBezTo>
                    <a:cubicBezTo>
                      <a:pt x="1054741" y="943056"/>
                      <a:pt x="1062812" y="911105"/>
                      <a:pt x="1038197" y="861877"/>
                    </a:cubicBezTo>
                    <a:close/>
                  </a:path>
                </a:pathLst>
              </a:custGeom>
              <a:solidFill>
                <a:srgbClr val="F58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07;p1">
                <a:extLst>
                  <a:ext uri="{FF2B5EF4-FFF2-40B4-BE49-F238E27FC236}">
                    <a16:creationId xmlns:a16="http://schemas.microsoft.com/office/drawing/2014/main" id="{8897B96F-1E00-096B-8B44-5C956181CD08}"/>
                  </a:ext>
                </a:extLst>
              </p:cNvPr>
              <p:cNvSpPr/>
              <p:nvPr/>
            </p:nvSpPr>
            <p:spPr>
              <a:xfrm>
                <a:off x="8762612" y="1805011"/>
                <a:ext cx="1202235" cy="1454239"/>
              </a:xfrm>
              <a:custGeom>
                <a:avLst/>
                <a:gdLst/>
                <a:ahLst/>
                <a:cxnLst/>
                <a:rect l="l" t="t" r="r" b="b"/>
                <a:pathLst>
                  <a:path w="1202235" h="1454239" extrusionOk="0">
                    <a:moveTo>
                      <a:pt x="1106236" y="466812"/>
                    </a:moveTo>
                    <a:cubicBezTo>
                      <a:pt x="1094571" y="433211"/>
                      <a:pt x="1076450" y="402801"/>
                      <a:pt x="1058365" y="372501"/>
                    </a:cubicBezTo>
                    <a:cubicBezTo>
                      <a:pt x="1014419" y="298842"/>
                      <a:pt x="986173" y="220451"/>
                      <a:pt x="986833" y="133659"/>
                    </a:cubicBezTo>
                    <a:cubicBezTo>
                      <a:pt x="987127" y="98077"/>
                      <a:pt x="994867" y="63485"/>
                      <a:pt x="1006679" y="29847"/>
                    </a:cubicBezTo>
                    <a:cubicBezTo>
                      <a:pt x="1009797" y="20896"/>
                      <a:pt x="1014822" y="11469"/>
                      <a:pt x="1007449" y="2005"/>
                    </a:cubicBezTo>
                    <a:cubicBezTo>
                      <a:pt x="978397" y="-3461"/>
                      <a:pt x="950884" y="2922"/>
                      <a:pt x="923849" y="13046"/>
                    </a:cubicBezTo>
                    <a:cubicBezTo>
                      <a:pt x="915082" y="16421"/>
                      <a:pt x="913872" y="24564"/>
                      <a:pt x="911780" y="32158"/>
                    </a:cubicBezTo>
                    <a:cubicBezTo>
                      <a:pt x="897144" y="85054"/>
                      <a:pt x="880453" y="137254"/>
                      <a:pt x="860388" y="188390"/>
                    </a:cubicBezTo>
                    <a:cubicBezTo>
                      <a:pt x="833573" y="256657"/>
                      <a:pt x="801292" y="322245"/>
                      <a:pt x="765416" y="386073"/>
                    </a:cubicBezTo>
                    <a:cubicBezTo>
                      <a:pt x="756135" y="402617"/>
                      <a:pt x="752871" y="407570"/>
                      <a:pt x="735776" y="392676"/>
                    </a:cubicBezTo>
                    <a:cubicBezTo>
                      <a:pt x="704853" y="365714"/>
                      <a:pt x="668427" y="352509"/>
                      <a:pt x="626755" y="352802"/>
                    </a:cubicBezTo>
                    <a:cubicBezTo>
                      <a:pt x="599683" y="352986"/>
                      <a:pt x="530793" y="381085"/>
                      <a:pt x="519385" y="375912"/>
                    </a:cubicBezTo>
                    <a:cubicBezTo>
                      <a:pt x="509444" y="375545"/>
                      <a:pt x="501300" y="368979"/>
                      <a:pt x="491396" y="368136"/>
                    </a:cubicBezTo>
                    <a:cubicBezTo>
                      <a:pt x="433950" y="363183"/>
                      <a:pt x="387327" y="382038"/>
                      <a:pt x="353725" y="430019"/>
                    </a:cubicBezTo>
                    <a:cubicBezTo>
                      <a:pt x="342683" y="445756"/>
                      <a:pt x="341436" y="445976"/>
                      <a:pt x="331826" y="430460"/>
                    </a:cubicBezTo>
                    <a:cubicBezTo>
                      <a:pt x="302406" y="383065"/>
                      <a:pt x="280690" y="332150"/>
                      <a:pt x="264182" y="278996"/>
                    </a:cubicBezTo>
                    <a:cubicBezTo>
                      <a:pt x="246391" y="221698"/>
                      <a:pt x="237367" y="162859"/>
                      <a:pt x="234323" y="103066"/>
                    </a:cubicBezTo>
                    <a:cubicBezTo>
                      <a:pt x="233993" y="96353"/>
                      <a:pt x="233846" y="89420"/>
                      <a:pt x="226399" y="85935"/>
                    </a:cubicBezTo>
                    <a:cubicBezTo>
                      <a:pt x="193165" y="82156"/>
                      <a:pt x="171412" y="102589"/>
                      <a:pt x="149292" y="122361"/>
                    </a:cubicBezTo>
                    <a:cubicBezTo>
                      <a:pt x="136343" y="140005"/>
                      <a:pt x="123834" y="157650"/>
                      <a:pt x="114003" y="177532"/>
                    </a:cubicBezTo>
                    <a:cubicBezTo>
                      <a:pt x="90526" y="225109"/>
                      <a:pt x="67562" y="272797"/>
                      <a:pt x="49258" y="322649"/>
                    </a:cubicBezTo>
                    <a:cubicBezTo>
                      <a:pt x="15803" y="413659"/>
                      <a:pt x="-7894" y="506320"/>
                      <a:pt x="2451" y="604483"/>
                    </a:cubicBezTo>
                    <a:cubicBezTo>
                      <a:pt x="3918" y="618275"/>
                      <a:pt x="1350" y="634599"/>
                      <a:pt x="17380" y="643183"/>
                    </a:cubicBezTo>
                    <a:cubicBezTo>
                      <a:pt x="25964" y="672639"/>
                      <a:pt x="37629" y="700775"/>
                      <a:pt x="54577" y="726453"/>
                    </a:cubicBezTo>
                    <a:cubicBezTo>
                      <a:pt x="72075" y="752975"/>
                      <a:pt x="90783" y="778726"/>
                      <a:pt x="107107" y="805945"/>
                    </a:cubicBezTo>
                    <a:cubicBezTo>
                      <a:pt x="194559" y="951612"/>
                      <a:pt x="228930" y="1107918"/>
                      <a:pt x="201418" y="1276879"/>
                    </a:cubicBezTo>
                    <a:cubicBezTo>
                      <a:pt x="194412" y="1319907"/>
                      <a:pt x="178895" y="1360369"/>
                      <a:pt x="168147" y="1402260"/>
                    </a:cubicBezTo>
                    <a:cubicBezTo>
                      <a:pt x="274600" y="1424160"/>
                      <a:pt x="495467" y="1454313"/>
                      <a:pt x="604305" y="1454240"/>
                    </a:cubicBezTo>
                    <a:cubicBezTo>
                      <a:pt x="671362" y="1454203"/>
                      <a:pt x="1135729" y="1357544"/>
                      <a:pt x="1202235" y="1347860"/>
                    </a:cubicBezTo>
                    <a:cubicBezTo>
                      <a:pt x="1139874" y="1215802"/>
                      <a:pt x="1092187" y="1171782"/>
                      <a:pt x="1040831" y="1069070"/>
                    </a:cubicBezTo>
                    <a:cubicBezTo>
                      <a:pt x="1015153" y="1021383"/>
                      <a:pt x="963797" y="900330"/>
                      <a:pt x="1055504" y="760935"/>
                    </a:cubicBezTo>
                    <a:cubicBezTo>
                      <a:pt x="1189836" y="556795"/>
                      <a:pt x="1104439" y="477230"/>
                      <a:pt x="1106236" y="46681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08;p1">
                <a:extLst>
                  <a:ext uri="{FF2B5EF4-FFF2-40B4-BE49-F238E27FC236}">
                    <a16:creationId xmlns:a16="http://schemas.microsoft.com/office/drawing/2014/main" id="{22974424-B1F7-A90E-D997-BBDE6B7A6E4E}"/>
                  </a:ext>
                </a:extLst>
              </p:cNvPr>
              <p:cNvSpPr/>
              <p:nvPr/>
            </p:nvSpPr>
            <p:spPr>
              <a:xfrm>
                <a:off x="8805827" y="3138198"/>
                <a:ext cx="1734940" cy="896604"/>
              </a:xfrm>
              <a:custGeom>
                <a:avLst/>
                <a:gdLst/>
                <a:ahLst/>
                <a:cxnLst/>
                <a:rect l="l" t="t" r="r" b="b"/>
                <a:pathLst>
                  <a:path w="1734940" h="1170479" extrusionOk="0">
                    <a:moveTo>
                      <a:pt x="283" y="1167320"/>
                    </a:moveTo>
                    <a:cubicBezTo>
                      <a:pt x="174" y="1138047"/>
                      <a:pt x="-83" y="1108774"/>
                      <a:pt x="27" y="1079502"/>
                    </a:cubicBezTo>
                    <a:cubicBezTo>
                      <a:pt x="724" y="897481"/>
                      <a:pt x="11912" y="716232"/>
                      <a:pt x="35719" y="535679"/>
                    </a:cubicBezTo>
                    <a:cubicBezTo>
                      <a:pt x="55821" y="383225"/>
                      <a:pt x="123611" y="73769"/>
                      <a:pt x="124968" y="69074"/>
                    </a:cubicBezTo>
                    <a:cubicBezTo>
                      <a:pt x="131975" y="62067"/>
                      <a:pt x="586218" y="88112"/>
                      <a:pt x="646598" y="87195"/>
                    </a:cubicBezTo>
                    <a:cubicBezTo>
                      <a:pt x="655108" y="90020"/>
                      <a:pt x="1101685" y="13719"/>
                      <a:pt x="1151720" y="0"/>
                    </a:cubicBezTo>
                    <a:cubicBezTo>
                      <a:pt x="1313124" y="179746"/>
                      <a:pt x="1430179" y="370863"/>
                      <a:pt x="1469283" y="451639"/>
                    </a:cubicBezTo>
                    <a:cubicBezTo>
                      <a:pt x="1536559" y="590667"/>
                      <a:pt x="1597343" y="732519"/>
                      <a:pt x="1649506" y="877966"/>
                    </a:cubicBezTo>
                    <a:cubicBezTo>
                      <a:pt x="1680649" y="964721"/>
                      <a:pt x="1738975" y="1158626"/>
                      <a:pt x="1734720" y="1167504"/>
                    </a:cubicBezTo>
                    <a:cubicBezTo>
                      <a:pt x="1728557" y="1171465"/>
                      <a:pt x="6410" y="1171539"/>
                      <a:pt x="283" y="1167320"/>
                    </a:cubicBezTo>
                    <a:close/>
                  </a:path>
                </a:pathLst>
              </a:custGeom>
              <a:solidFill>
                <a:srgbClr val="2C34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10;p1">
                <a:extLst>
                  <a:ext uri="{FF2B5EF4-FFF2-40B4-BE49-F238E27FC236}">
                    <a16:creationId xmlns:a16="http://schemas.microsoft.com/office/drawing/2014/main" id="{23B0CD54-11E3-8433-AA2E-31934AA7B606}"/>
                  </a:ext>
                </a:extLst>
              </p:cNvPr>
              <p:cNvSpPr/>
              <p:nvPr/>
            </p:nvSpPr>
            <p:spPr>
              <a:xfrm>
                <a:off x="7940651" y="1937869"/>
                <a:ext cx="969670" cy="1131758"/>
              </a:xfrm>
              <a:custGeom>
                <a:avLst/>
                <a:gdLst/>
                <a:ahLst/>
                <a:cxnLst/>
                <a:rect l="l" t="t" r="r" b="b"/>
                <a:pathLst>
                  <a:path w="969670" h="1131758" extrusionOk="0">
                    <a:moveTo>
                      <a:pt x="967768" y="764"/>
                    </a:moveTo>
                    <a:cubicBezTo>
                      <a:pt x="970850" y="5790"/>
                      <a:pt x="969676" y="-2611"/>
                      <a:pt x="967842" y="874"/>
                    </a:cubicBezTo>
                    <a:cubicBezTo>
                      <a:pt x="917366" y="98010"/>
                      <a:pt x="869862" y="196357"/>
                      <a:pt x="845285" y="303984"/>
                    </a:cubicBezTo>
                    <a:cubicBezTo>
                      <a:pt x="829658" y="372361"/>
                      <a:pt x="823532" y="441031"/>
                      <a:pt x="839379" y="510288"/>
                    </a:cubicBezTo>
                    <a:cubicBezTo>
                      <a:pt x="788536" y="569531"/>
                      <a:pt x="741436" y="631745"/>
                      <a:pt x="693748" y="693482"/>
                    </a:cubicBezTo>
                    <a:cubicBezTo>
                      <a:pt x="610588" y="801146"/>
                      <a:pt x="528565" y="909727"/>
                      <a:pt x="445736" y="1017648"/>
                    </a:cubicBezTo>
                    <a:cubicBezTo>
                      <a:pt x="426404" y="1042849"/>
                      <a:pt x="404798" y="1066069"/>
                      <a:pt x="380917" y="1087199"/>
                    </a:cubicBezTo>
                    <a:cubicBezTo>
                      <a:pt x="328718" y="1133419"/>
                      <a:pt x="269768" y="1143470"/>
                      <a:pt x="205537" y="1118342"/>
                    </a:cubicBezTo>
                    <a:cubicBezTo>
                      <a:pt x="124944" y="1086832"/>
                      <a:pt x="57815" y="1036246"/>
                      <a:pt x="2901" y="969410"/>
                    </a:cubicBezTo>
                    <a:cubicBezTo>
                      <a:pt x="-5059" y="956498"/>
                      <a:pt x="5175" y="948171"/>
                      <a:pt x="11888" y="940724"/>
                    </a:cubicBezTo>
                    <a:cubicBezTo>
                      <a:pt x="32357" y="918018"/>
                      <a:pt x="50075" y="893257"/>
                      <a:pt x="68636" y="869083"/>
                    </a:cubicBezTo>
                    <a:cubicBezTo>
                      <a:pt x="82026" y="851622"/>
                      <a:pt x="93251" y="832730"/>
                      <a:pt x="105906" y="814792"/>
                    </a:cubicBezTo>
                    <a:cubicBezTo>
                      <a:pt x="110418" y="808409"/>
                      <a:pt x="114160" y="800596"/>
                      <a:pt x="124394" y="803934"/>
                    </a:cubicBezTo>
                    <a:cubicBezTo>
                      <a:pt x="151173" y="822055"/>
                      <a:pt x="177731" y="840507"/>
                      <a:pt x="204803" y="858151"/>
                    </a:cubicBezTo>
                    <a:cubicBezTo>
                      <a:pt x="236680" y="878950"/>
                      <a:pt x="256196" y="877410"/>
                      <a:pt x="279783" y="848320"/>
                    </a:cubicBezTo>
                    <a:cubicBezTo>
                      <a:pt x="321601" y="796744"/>
                      <a:pt x="363529" y="745535"/>
                      <a:pt x="398635" y="688457"/>
                    </a:cubicBezTo>
                    <a:cubicBezTo>
                      <a:pt x="530326" y="474339"/>
                      <a:pt x="675150" y="269833"/>
                      <a:pt x="853979" y="91591"/>
                    </a:cubicBezTo>
                    <a:cubicBezTo>
                      <a:pt x="890735" y="54981"/>
                      <a:pt x="926464" y="32238"/>
                      <a:pt x="967768" y="764"/>
                    </a:cubicBezTo>
                    <a:close/>
                  </a:path>
                </a:pathLst>
              </a:custGeom>
              <a:solidFill>
                <a:srgbClr val="F58C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1;p1">
                <a:extLst>
                  <a:ext uri="{FF2B5EF4-FFF2-40B4-BE49-F238E27FC236}">
                    <a16:creationId xmlns:a16="http://schemas.microsoft.com/office/drawing/2014/main" id="{D4B58F52-6E8B-E6A0-0FD9-CC0FD6295037}"/>
                  </a:ext>
                </a:extLst>
              </p:cNvPr>
              <p:cNvSpPr/>
              <p:nvPr/>
            </p:nvSpPr>
            <p:spPr>
              <a:xfrm>
                <a:off x="6957846" y="2094246"/>
                <a:ext cx="962414" cy="681932"/>
              </a:xfrm>
              <a:custGeom>
                <a:avLst/>
                <a:gdLst/>
                <a:ahLst/>
                <a:cxnLst/>
                <a:rect l="l" t="t" r="r" b="b"/>
                <a:pathLst>
                  <a:path w="962414" h="681932" extrusionOk="0">
                    <a:moveTo>
                      <a:pt x="846568" y="681086"/>
                    </a:moveTo>
                    <a:cubicBezTo>
                      <a:pt x="748442" y="604419"/>
                      <a:pt x="650205" y="527825"/>
                      <a:pt x="552225" y="450938"/>
                    </a:cubicBezTo>
                    <a:cubicBezTo>
                      <a:pt x="541771" y="442721"/>
                      <a:pt x="530289" y="438356"/>
                      <a:pt x="517780" y="435054"/>
                    </a:cubicBezTo>
                    <a:cubicBezTo>
                      <a:pt x="405934" y="405855"/>
                      <a:pt x="292328" y="393786"/>
                      <a:pt x="176814" y="398408"/>
                    </a:cubicBezTo>
                    <a:cubicBezTo>
                      <a:pt x="151246" y="399435"/>
                      <a:pt x="125421" y="401343"/>
                      <a:pt x="100110" y="395767"/>
                    </a:cubicBezTo>
                    <a:cubicBezTo>
                      <a:pt x="62583" y="387513"/>
                      <a:pt x="55540" y="368548"/>
                      <a:pt x="77770" y="337001"/>
                    </a:cubicBezTo>
                    <a:cubicBezTo>
                      <a:pt x="80851" y="332636"/>
                      <a:pt x="84190" y="328491"/>
                      <a:pt x="87711" y="323832"/>
                    </a:cubicBezTo>
                    <a:cubicBezTo>
                      <a:pt x="80448" y="319430"/>
                      <a:pt x="73772" y="322255"/>
                      <a:pt x="67426" y="322145"/>
                    </a:cubicBezTo>
                    <a:cubicBezTo>
                      <a:pt x="55724" y="321961"/>
                      <a:pt x="44242" y="321044"/>
                      <a:pt x="33384" y="316239"/>
                    </a:cubicBezTo>
                    <a:cubicBezTo>
                      <a:pt x="7302" y="304720"/>
                      <a:pt x="296" y="284508"/>
                      <a:pt x="14822" y="260004"/>
                    </a:cubicBezTo>
                    <a:cubicBezTo>
                      <a:pt x="19298" y="252447"/>
                      <a:pt x="21682" y="247678"/>
                      <a:pt x="14346" y="239645"/>
                    </a:cubicBezTo>
                    <a:cubicBezTo>
                      <a:pt x="-12506" y="210115"/>
                      <a:pt x="-291" y="173066"/>
                      <a:pt x="39547" y="164152"/>
                    </a:cubicBezTo>
                    <a:cubicBezTo>
                      <a:pt x="51762" y="161400"/>
                      <a:pt x="52862" y="159273"/>
                      <a:pt x="47507" y="148268"/>
                    </a:cubicBezTo>
                    <a:cubicBezTo>
                      <a:pt x="36759" y="126295"/>
                      <a:pt x="43655" y="109201"/>
                      <a:pt x="65848" y="98820"/>
                    </a:cubicBezTo>
                    <a:cubicBezTo>
                      <a:pt x="81548" y="91483"/>
                      <a:pt x="98569" y="87998"/>
                      <a:pt x="115517" y="87081"/>
                    </a:cubicBezTo>
                    <a:cubicBezTo>
                      <a:pt x="172925" y="84073"/>
                      <a:pt x="230260" y="85320"/>
                      <a:pt x="287412" y="92327"/>
                    </a:cubicBezTo>
                    <a:cubicBezTo>
                      <a:pt x="316869" y="95958"/>
                      <a:pt x="346325" y="99150"/>
                      <a:pt x="377872" y="102781"/>
                    </a:cubicBezTo>
                    <a:cubicBezTo>
                      <a:pt x="369142" y="95922"/>
                      <a:pt x="361548" y="90933"/>
                      <a:pt x="355202" y="84733"/>
                    </a:cubicBezTo>
                    <a:cubicBezTo>
                      <a:pt x="333706" y="63788"/>
                      <a:pt x="331909" y="39650"/>
                      <a:pt x="349883" y="19842"/>
                    </a:cubicBezTo>
                    <a:cubicBezTo>
                      <a:pt x="371269" y="-3782"/>
                      <a:pt x="400469" y="-6753"/>
                      <a:pt x="422882" y="13312"/>
                    </a:cubicBezTo>
                    <a:cubicBezTo>
                      <a:pt x="435574" y="24720"/>
                      <a:pt x="447753" y="36899"/>
                      <a:pt x="458868" y="49848"/>
                    </a:cubicBezTo>
                    <a:cubicBezTo>
                      <a:pt x="497825" y="95115"/>
                      <a:pt x="542321" y="134292"/>
                      <a:pt x="592723" y="165839"/>
                    </a:cubicBezTo>
                    <a:cubicBezTo>
                      <a:pt x="648444" y="200724"/>
                      <a:pt x="672472" y="251163"/>
                      <a:pt x="673792" y="314551"/>
                    </a:cubicBezTo>
                    <a:cubicBezTo>
                      <a:pt x="674012" y="324932"/>
                      <a:pt x="678121" y="331609"/>
                      <a:pt x="685604" y="337735"/>
                    </a:cubicBezTo>
                    <a:cubicBezTo>
                      <a:pt x="771478" y="408276"/>
                      <a:pt x="857243" y="478890"/>
                      <a:pt x="942971" y="549578"/>
                    </a:cubicBezTo>
                    <a:cubicBezTo>
                      <a:pt x="949537" y="555007"/>
                      <a:pt x="955589" y="561059"/>
                      <a:pt x="961899" y="566819"/>
                    </a:cubicBezTo>
                    <a:cubicBezTo>
                      <a:pt x="963953" y="574595"/>
                      <a:pt x="959551" y="579694"/>
                      <a:pt x="954269" y="584060"/>
                    </a:cubicBezTo>
                    <a:cubicBezTo>
                      <a:pt x="921951" y="610948"/>
                      <a:pt x="891028" y="639194"/>
                      <a:pt x="864653" y="672135"/>
                    </a:cubicBezTo>
                    <a:cubicBezTo>
                      <a:pt x="860251" y="677821"/>
                      <a:pt x="855555" y="684277"/>
                      <a:pt x="846568" y="681086"/>
                    </a:cubicBezTo>
                    <a:close/>
                  </a:path>
                </a:pathLst>
              </a:custGeom>
              <a:solidFill>
                <a:srgbClr val="F4A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12;p1">
                <a:extLst>
                  <a:ext uri="{FF2B5EF4-FFF2-40B4-BE49-F238E27FC236}">
                    <a16:creationId xmlns:a16="http://schemas.microsoft.com/office/drawing/2014/main" id="{AEE3A058-DAFB-7119-B2C9-16668FE13DCF}"/>
                  </a:ext>
                </a:extLst>
              </p:cNvPr>
              <p:cNvSpPr/>
              <p:nvPr/>
            </p:nvSpPr>
            <p:spPr>
              <a:xfrm>
                <a:off x="7787994" y="2641952"/>
                <a:ext cx="279522" cy="296708"/>
              </a:xfrm>
              <a:custGeom>
                <a:avLst/>
                <a:gdLst/>
                <a:ahLst/>
                <a:cxnLst/>
                <a:rect l="l" t="t" r="r" b="b"/>
                <a:pathLst>
                  <a:path w="279522" h="296708" extrusionOk="0">
                    <a:moveTo>
                      <a:pt x="16420" y="133380"/>
                    </a:moveTo>
                    <a:cubicBezTo>
                      <a:pt x="50755" y="91158"/>
                      <a:pt x="89566" y="53521"/>
                      <a:pt x="131787" y="19260"/>
                    </a:cubicBezTo>
                    <a:cubicBezTo>
                      <a:pt x="132924" y="18783"/>
                      <a:pt x="134135" y="18452"/>
                      <a:pt x="135126" y="17792"/>
                    </a:cubicBezTo>
                    <a:cubicBezTo>
                      <a:pt x="170268" y="-6052"/>
                      <a:pt x="170268" y="-6052"/>
                      <a:pt x="205666" y="18526"/>
                    </a:cubicBezTo>
                    <a:cubicBezTo>
                      <a:pt x="229107" y="34813"/>
                      <a:pt x="250309" y="53705"/>
                      <a:pt x="271035" y="73330"/>
                    </a:cubicBezTo>
                    <a:cubicBezTo>
                      <a:pt x="279986" y="81804"/>
                      <a:pt x="281600" y="89507"/>
                      <a:pt x="277088" y="99852"/>
                    </a:cubicBezTo>
                    <a:cubicBezTo>
                      <a:pt x="259700" y="124686"/>
                      <a:pt x="242936" y="149960"/>
                      <a:pt x="224742" y="174171"/>
                    </a:cubicBezTo>
                    <a:cubicBezTo>
                      <a:pt x="204676" y="200876"/>
                      <a:pt x="183290" y="226591"/>
                      <a:pt x="162381" y="252672"/>
                    </a:cubicBezTo>
                    <a:cubicBezTo>
                      <a:pt x="159299" y="256524"/>
                      <a:pt x="156218" y="260229"/>
                      <a:pt x="155595" y="265328"/>
                    </a:cubicBezTo>
                    <a:cubicBezTo>
                      <a:pt x="140921" y="267859"/>
                      <a:pt x="135639" y="281798"/>
                      <a:pt x="126138" y="290419"/>
                    </a:cubicBezTo>
                    <a:cubicBezTo>
                      <a:pt x="118545" y="297315"/>
                      <a:pt x="114180" y="299773"/>
                      <a:pt x="105559" y="291409"/>
                    </a:cubicBezTo>
                    <a:cubicBezTo>
                      <a:pt x="67446" y="254506"/>
                      <a:pt x="33294" y="214449"/>
                      <a:pt x="3838" y="170283"/>
                    </a:cubicBezTo>
                    <a:cubicBezTo>
                      <a:pt x="-1628" y="162102"/>
                      <a:pt x="-1261" y="156600"/>
                      <a:pt x="4975" y="149704"/>
                    </a:cubicBezTo>
                    <a:cubicBezTo>
                      <a:pt x="9377" y="144825"/>
                      <a:pt x="12642" y="138882"/>
                      <a:pt x="16420" y="133380"/>
                    </a:cubicBezTo>
                    <a:close/>
                  </a:path>
                </a:pathLst>
              </a:custGeom>
              <a:solidFill>
                <a:srgbClr val="A35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 name="Google Shape;113;p1">
                <a:extLst>
                  <a:ext uri="{FF2B5EF4-FFF2-40B4-BE49-F238E27FC236}">
                    <a16:creationId xmlns:a16="http://schemas.microsoft.com/office/drawing/2014/main" id="{D326344A-B735-CAD3-DB77-622126B249F9}"/>
                  </a:ext>
                </a:extLst>
              </p:cNvPr>
              <p:cNvSpPr/>
              <p:nvPr/>
            </p:nvSpPr>
            <p:spPr>
              <a:xfrm>
                <a:off x="8989048" y="1692235"/>
                <a:ext cx="697450" cy="575626"/>
              </a:xfrm>
              <a:custGeom>
                <a:avLst/>
                <a:gdLst/>
                <a:ahLst/>
                <a:cxnLst/>
                <a:rect l="l" t="t" r="r" b="b"/>
                <a:pathLst>
                  <a:path w="697450" h="575626" extrusionOk="0">
                    <a:moveTo>
                      <a:pt x="509964" y="0"/>
                    </a:moveTo>
                    <a:cubicBezTo>
                      <a:pt x="482525" y="12436"/>
                      <a:pt x="454426" y="22780"/>
                      <a:pt x="424530" y="27512"/>
                    </a:cubicBezTo>
                    <a:cubicBezTo>
                      <a:pt x="409160" y="31547"/>
                      <a:pt x="200251" y="45487"/>
                      <a:pt x="170391" y="55795"/>
                    </a:cubicBezTo>
                    <a:cubicBezTo>
                      <a:pt x="146621" y="59426"/>
                      <a:pt x="122814" y="63058"/>
                      <a:pt x="99044" y="66726"/>
                    </a:cubicBezTo>
                    <a:cubicBezTo>
                      <a:pt x="84554" y="82059"/>
                      <a:pt x="70064" y="97356"/>
                      <a:pt x="55574" y="112690"/>
                    </a:cubicBezTo>
                    <a:cubicBezTo>
                      <a:pt x="41965" y="127106"/>
                      <a:pt x="6199" y="185468"/>
                      <a:pt x="0" y="198711"/>
                    </a:cubicBezTo>
                    <a:cubicBezTo>
                      <a:pt x="1321" y="335538"/>
                      <a:pt x="40131" y="460663"/>
                      <a:pt x="115844" y="575627"/>
                    </a:cubicBezTo>
                    <a:cubicBezTo>
                      <a:pt x="169731" y="495218"/>
                      <a:pt x="215108" y="475079"/>
                      <a:pt x="293462" y="495585"/>
                    </a:cubicBezTo>
                    <a:cubicBezTo>
                      <a:pt x="315582" y="514219"/>
                      <a:pt x="322919" y="499546"/>
                      <a:pt x="330255" y="488541"/>
                    </a:cubicBezTo>
                    <a:cubicBezTo>
                      <a:pt x="346432" y="486524"/>
                      <a:pt x="370239" y="480912"/>
                      <a:pt x="385169" y="474602"/>
                    </a:cubicBezTo>
                    <a:cubicBezTo>
                      <a:pt x="432123" y="468549"/>
                      <a:pt x="475666" y="484030"/>
                      <a:pt x="514990" y="522473"/>
                    </a:cubicBezTo>
                    <a:cubicBezTo>
                      <a:pt x="527499" y="534689"/>
                      <a:pt x="530910" y="529736"/>
                      <a:pt x="537476" y="518548"/>
                    </a:cubicBezTo>
                    <a:cubicBezTo>
                      <a:pt x="582963" y="441111"/>
                      <a:pt x="621810" y="360555"/>
                      <a:pt x="652440" y="276148"/>
                    </a:cubicBezTo>
                    <a:cubicBezTo>
                      <a:pt x="670305" y="226956"/>
                      <a:pt x="687619" y="177545"/>
                      <a:pt x="697450" y="125895"/>
                    </a:cubicBezTo>
                    <a:cubicBezTo>
                      <a:pt x="644076" y="70321"/>
                      <a:pt x="581716" y="28136"/>
                      <a:pt x="509964" y="0"/>
                    </a:cubicBezTo>
                    <a:close/>
                  </a:path>
                </a:pathLst>
              </a:custGeom>
              <a:solidFill>
                <a:srgbClr val="FEFC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15;p1">
                <a:extLst>
                  <a:ext uri="{FF2B5EF4-FFF2-40B4-BE49-F238E27FC236}">
                    <a16:creationId xmlns:a16="http://schemas.microsoft.com/office/drawing/2014/main" id="{FF87C76A-6343-CF86-0AC7-A2F67FFF4D8B}"/>
                  </a:ext>
                </a:extLst>
              </p:cNvPr>
              <p:cNvSpPr/>
              <p:nvPr/>
            </p:nvSpPr>
            <p:spPr>
              <a:xfrm>
                <a:off x="10163345" y="2753578"/>
                <a:ext cx="241769" cy="205337"/>
              </a:xfrm>
              <a:custGeom>
                <a:avLst/>
                <a:gdLst/>
                <a:ahLst/>
                <a:cxnLst/>
                <a:rect l="l" t="t" r="r" b="b"/>
                <a:pathLst>
                  <a:path w="241769" h="205337" extrusionOk="0">
                    <a:moveTo>
                      <a:pt x="221667" y="151096"/>
                    </a:moveTo>
                    <a:cubicBezTo>
                      <a:pt x="185608" y="100694"/>
                      <a:pt x="149439" y="50365"/>
                      <a:pt x="113306" y="0"/>
                    </a:cubicBezTo>
                    <a:cubicBezTo>
                      <a:pt x="72258" y="2384"/>
                      <a:pt x="37372" y="18782"/>
                      <a:pt x="7109" y="46147"/>
                    </a:cubicBezTo>
                    <a:cubicBezTo>
                      <a:pt x="1056" y="51613"/>
                      <a:pt x="-1988" y="57262"/>
                      <a:pt x="1424" y="65185"/>
                    </a:cubicBezTo>
                    <a:cubicBezTo>
                      <a:pt x="1424" y="65185"/>
                      <a:pt x="1424" y="65185"/>
                      <a:pt x="1424" y="65185"/>
                    </a:cubicBezTo>
                    <a:cubicBezTo>
                      <a:pt x="1424" y="65185"/>
                      <a:pt x="1424" y="65185"/>
                      <a:pt x="1424" y="65185"/>
                    </a:cubicBezTo>
                    <a:cubicBezTo>
                      <a:pt x="43682" y="116798"/>
                      <a:pt x="51019" y="157149"/>
                      <a:pt x="72588" y="201535"/>
                    </a:cubicBezTo>
                    <a:cubicBezTo>
                      <a:pt x="133298" y="212540"/>
                      <a:pt x="189239" y="199114"/>
                      <a:pt x="241769" y="168301"/>
                    </a:cubicBezTo>
                    <a:cubicBezTo>
                      <a:pt x="231571" y="166613"/>
                      <a:pt x="227023" y="158543"/>
                      <a:pt x="221667" y="151096"/>
                    </a:cubicBezTo>
                    <a:close/>
                  </a:path>
                </a:pathLst>
              </a:custGeom>
              <a:solidFill>
                <a:srgbClr val="A35D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14;p1">
                <a:extLst>
                  <a:ext uri="{FF2B5EF4-FFF2-40B4-BE49-F238E27FC236}">
                    <a16:creationId xmlns:a16="http://schemas.microsoft.com/office/drawing/2014/main" id="{6B3BA336-FBD9-CAE6-EADD-2B0DB60D1DC0}"/>
                  </a:ext>
                </a:extLst>
              </p:cNvPr>
              <p:cNvSpPr/>
              <p:nvPr/>
            </p:nvSpPr>
            <p:spPr>
              <a:xfrm>
                <a:off x="8704170" y="639896"/>
                <a:ext cx="948498" cy="1555521"/>
              </a:xfrm>
              <a:custGeom>
                <a:avLst/>
                <a:gdLst/>
                <a:ahLst/>
                <a:cxnLst/>
                <a:rect l="l" t="t" r="r" b="b"/>
                <a:pathLst>
                  <a:path w="948498" h="1555521" extrusionOk="0">
                    <a:moveTo>
                      <a:pt x="578304" y="1547887"/>
                    </a:moveTo>
                    <a:cubicBezTo>
                      <a:pt x="545509" y="1485967"/>
                      <a:pt x="518034" y="1421148"/>
                      <a:pt x="477573" y="1363373"/>
                    </a:cubicBezTo>
                    <a:cubicBezTo>
                      <a:pt x="458351" y="1335897"/>
                      <a:pt x="439826" y="1307908"/>
                      <a:pt x="421375" y="1279883"/>
                    </a:cubicBezTo>
                    <a:cubicBezTo>
                      <a:pt x="415689" y="1271262"/>
                      <a:pt x="410700" y="1262018"/>
                      <a:pt x="406592" y="1252554"/>
                    </a:cubicBezTo>
                    <a:cubicBezTo>
                      <a:pt x="394266" y="1224088"/>
                      <a:pt x="397751" y="1209342"/>
                      <a:pt x="422218" y="1190340"/>
                    </a:cubicBezTo>
                    <a:cubicBezTo>
                      <a:pt x="445145" y="1172512"/>
                      <a:pt x="457177" y="1148668"/>
                      <a:pt x="463413" y="1121120"/>
                    </a:cubicBezTo>
                    <a:cubicBezTo>
                      <a:pt x="464514" y="1116204"/>
                      <a:pt x="459671" y="1034328"/>
                      <a:pt x="459195" y="1007476"/>
                    </a:cubicBezTo>
                    <a:cubicBezTo>
                      <a:pt x="458901" y="991629"/>
                      <a:pt x="452225" y="984403"/>
                      <a:pt x="438359" y="978020"/>
                    </a:cubicBezTo>
                    <a:cubicBezTo>
                      <a:pt x="394523" y="957808"/>
                      <a:pt x="353035" y="933157"/>
                      <a:pt x="312610" y="906709"/>
                    </a:cubicBezTo>
                    <a:cubicBezTo>
                      <a:pt x="233118" y="854766"/>
                      <a:pt x="171602" y="786536"/>
                      <a:pt x="126738" y="703192"/>
                    </a:cubicBezTo>
                    <a:cubicBezTo>
                      <a:pt x="121603" y="693692"/>
                      <a:pt x="115844" y="689510"/>
                      <a:pt x="104692" y="688042"/>
                    </a:cubicBezTo>
                    <a:cubicBezTo>
                      <a:pt x="36572" y="679202"/>
                      <a:pt x="-13280" y="604626"/>
                      <a:pt x="3154" y="537570"/>
                    </a:cubicBezTo>
                    <a:cubicBezTo>
                      <a:pt x="10564" y="507416"/>
                      <a:pt x="45999" y="500226"/>
                      <a:pt x="71788" y="523777"/>
                    </a:cubicBezTo>
                    <a:cubicBezTo>
                      <a:pt x="81252" y="532434"/>
                      <a:pt x="87011" y="543769"/>
                      <a:pt x="93320" y="557892"/>
                    </a:cubicBezTo>
                    <a:cubicBezTo>
                      <a:pt x="96512" y="548684"/>
                      <a:pt x="93761" y="543292"/>
                      <a:pt x="92037" y="537863"/>
                    </a:cubicBezTo>
                    <a:cubicBezTo>
                      <a:pt x="83966" y="512735"/>
                      <a:pt x="79674" y="486837"/>
                      <a:pt x="76813" y="460719"/>
                    </a:cubicBezTo>
                    <a:cubicBezTo>
                      <a:pt x="70724" y="405658"/>
                      <a:pt x="90753" y="361676"/>
                      <a:pt x="137670" y="332659"/>
                    </a:cubicBezTo>
                    <a:cubicBezTo>
                      <a:pt x="191337" y="299498"/>
                      <a:pt x="224755" y="254635"/>
                      <a:pt x="234439" y="191284"/>
                    </a:cubicBezTo>
                    <a:cubicBezTo>
                      <a:pt x="240198" y="153391"/>
                      <a:pt x="260337" y="121770"/>
                      <a:pt x="288620" y="95835"/>
                    </a:cubicBezTo>
                    <a:cubicBezTo>
                      <a:pt x="294379" y="90553"/>
                      <a:pt x="301018" y="84464"/>
                      <a:pt x="309639" y="87362"/>
                    </a:cubicBezTo>
                    <a:cubicBezTo>
                      <a:pt x="319250" y="90590"/>
                      <a:pt x="317929" y="99980"/>
                      <a:pt x="318003" y="107721"/>
                    </a:cubicBezTo>
                    <a:cubicBezTo>
                      <a:pt x="318516" y="155298"/>
                      <a:pt x="342213" y="185965"/>
                      <a:pt x="386709" y="200455"/>
                    </a:cubicBezTo>
                    <a:cubicBezTo>
                      <a:pt x="398338" y="204233"/>
                      <a:pt x="401786" y="207021"/>
                      <a:pt x="393863" y="218319"/>
                    </a:cubicBezTo>
                    <a:cubicBezTo>
                      <a:pt x="384362" y="231818"/>
                      <a:pt x="378052" y="247152"/>
                      <a:pt x="374898" y="263622"/>
                    </a:cubicBezTo>
                    <a:cubicBezTo>
                      <a:pt x="369945" y="289667"/>
                      <a:pt x="378089" y="309072"/>
                      <a:pt x="402006" y="325360"/>
                    </a:cubicBezTo>
                    <a:cubicBezTo>
                      <a:pt x="390011" y="285375"/>
                      <a:pt x="410590" y="259220"/>
                      <a:pt x="437955" y="236184"/>
                    </a:cubicBezTo>
                    <a:cubicBezTo>
                      <a:pt x="464367" y="213954"/>
                      <a:pt x="463560" y="189376"/>
                      <a:pt x="435167" y="169421"/>
                    </a:cubicBezTo>
                    <a:cubicBezTo>
                      <a:pt x="425630" y="162708"/>
                      <a:pt x="415029" y="158049"/>
                      <a:pt x="404134" y="153904"/>
                    </a:cubicBezTo>
                    <a:cubicBezTo>
                      <a:pt x="357033" y="136003"/>
                      <a:pt x="346395" y="75146"/>
                      <a:pt x="384985" y="42682"/>
                    </a:cubicBezTo>
                    <a:cubicBezTo>
                      <a:pt x="403400" y="27202"/>
                      <a:pt x="424860" y="16454"/>
                      <a:pt x="447713" y="9337"/>
                    </a:cubicBezTo>
                    <a:cubicBezTo>
                      <a:pt x="475408" y="717"/>
                      <a:pt x="493566" y="10364"/>
                      <a:pt x="504865" y="37106"/>
                    </a:cubicBezTo>
                    <a:cubicBezTo>
                      <a:pt x="517337" y="66599"/>
                      <a:pt x="515026" y="98293"/>
                      <a:pt x="519391" y="128997"/>
                    </a:cubicBezTo>
                    <a:cubicBezTo>
                      <a:pt x="520088" y="133839"/>
                      <a:pt x="519391" y="139011"/>
                      <a:pt x="520932" y="143523"/>
                    </a:cubicBezTo>
                    <a:cubicBezTo>
                      <a:pt x="523096" y="149906"/>
                      <a:pt x="519721" y="160580"/>
                      <a:pt x="529185" y="161681"/>
                    </a:cubicBezTo>
                    <a:cubicBezTo>
                      <a:pt x="536999" y="162598"/>
                      <a:pt x="541071" y="153867"/>
                      <a:pt x="544776" y="147778"/>
                    </a:cubicBezTo>
                    <a:cubicBezTo>
                      <a:pt x="568216" y="109371"/>
                      <a:pt x="574415" y="68250"/>
                      <a:pt x="563227" y="24561"/>
                    </a:cubicBezTo>
                    <a:cubicBezTo>
                      <a:pt x="561356" y="17224"/>
                      <a:pt x="555597" y="8787"/>
                      <a:pt x="563814" y="2588"/>
                    </a:cubicBezTo>
                    <a:cubicBezTo>
                      <a:pt x="571114" y="-2915"/>
                      <a:pt x="579478" y="1560"/>
                      <a:pt x="586411" y="4935"/>
                    </a:cubicBezTo>
                    <a:cubicBezTo>
                      <a:pt x="652110" y="36996"/>
                      <a:pt x="687068" y="91323"/>
                      <a:pt x="699100" y="161974"/>
                    </a:cubicBezTo>
                    <a:cubicBezTo>
                      <a:pt x="701228" y="174557"/>
                      <a:pt x="702475" y="186332"/>
                      <a:pt x="694515" y="198620"/>
                    </a:cubicBezTo>
                    <a:cubicBezTo>
                      <a:pt x="686848" y="210432"/>
                      <a:pt x="694845" y="219163"/>
                      <a:pt x="706950" y="220814"/>
                    </a:cubicBezTo>
                    <a:cubicBezTo>
                      <a:pt x="768981" y="229251"/>
                      <a:pt x="809259" y="272536"/>
                      <a:pt x="852104" y="311273"/>
                    </a:cubicBezTo>
                    <a:cubicBezTo>
                      <a:pt x="872903" y="330055"/>
                      <a:pt x="873050" y="337685"/>
                      <a:pt x="860541" y="362593"/>
                    </a:cubicBezTo>
                    <a:cubicBezTo>
                      <a:pt x="850527" y="382548"/>
                      <a:pt x="846015" y="403311"/>
                      <a:pt x="849573" y="429135"/>
                    </a:cubicBezTo>
                    <a:cubicBezTo>
                      <a:pt x="854012" y="419671"/>
                      <a:pt x="856506" y="413031"/>
                      <a:pt x="860064" y="407015"/>
                    </a:cubicBezTo>
                    <a:cubicBezTo>
                      <a:pt x="870225" y="389848"/>
                      <a:pt x="885009" y="380274"/>
                      <a:pt x="905477" y="382071"/>
                    </a:cubicBezTo>
                    <a:cubicBezTo>
                      <a:pt x="924699" y="383722"/>
                      <a:pt x="934787" y="397221"/>
                      <a:pt x="939776" y="413508"/>
                    </a:cubicBezTo>
                    <a:cubicBezTo>
                      <a:pt x="957457" y="471284"/>
                      <a:pt x="948727" y="524731"/>
                      <a:pt x="909293" y="571501"/>
                    </a:cubicBezTo>
                    <a:cubicBezTo>
                      <a:pt x="901516" y="580709"/>
                      <a:pt x="896564" y="590026"/>
                      <a:pt x="894216" y="601764"/>
                    </a:cubicBezTo>
                    <a:cubicBezTo>
                      <a:pt x="868208" y="733639"/>
                      <a:pt x="801555" y="840790"/>
                      <a:pt x="696459" y="924059"/>
                    </a:cubicBezTo>
                    <a:cubicBezTo>
                      <a:pt x="686334" y="932093"/>
                      <a:pt x="683583" y="939576"/>
                      <a:pt x="685417" y="951828"/>
                    </a:cubicBezTo>
                    <a:cubicBezTo>
                      <a:pt x="690773" y="987447"/>
                      <a:pt x="704859" y="1087592"/>
                      <a:pt x="706877" y="1092434"/>
                    </a:cubicBezTo>
                    <a:cubicBezTo>
                      <a:pt x="720156" y="1124421"/>
                      <a:pt x="740882" y="1148522"/>
                      <a:pt x="775327" y="1158683"/>
                    </a:cubicBezTo>
                    <a:cubicBezTo>
                      <a:pt x="803609" y="1167010"/>
                      <a:pt x="808121" y="1177978"/>
                      <a:pt x="793338" y="1203913"/>
                    </a:cubicBezTo>
                    <a:cubicBezTo>
                      <a:pt x="778775" y="1229444"/>
                      <a:pt x="759407" y="1251600"/>
                      <a:pt x="741212" y="1274527"/>
                    </a:cubicBezTo>
                    <a:cubicBezTo>
                      <a:pt x="685051" y="1345361"/>
                      <a:pt x="645433" y="1424303"/>
                      <a:pt x="622873" y="1511865"/>
                    </a:cubicBezTo>
                    <a:cubicBezTo>
                      <a:pt x="620012" y="1523016"/>
                      <a:pt x="615317" y="1533691"/>
                      <a:pt x="611502" y="1544586"/>
                    </a:cubicBezTo>
                    <a:cubicBezTo>
                      <a:pt x="601891" y="1558892"/>
                      <a:pt x="590592" y="1558268"/>
                      <a:pt x="578304" y="1547887"/>
                    </a:cubicBezTo>
                    <a:close/>
                  </a:path>
                </a:pathLst>
              </a:custGeom>
              <a:solidFill>
                <a:srgbClr val="F4AB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116;p1">
              <a:extLst>
                <a:ext uri="{FF2B5EF4-FFF2-40B4-BE49-F238E27FC236}">
                  <a16:creationId xmlns:a16="http://schemas.microsoft.com/office/drawing/2014/main" id="{9850F5A5-8165-FCA7-DBF8-D53F56EEB009}"/>
                </a:ext>
              </a:extLst>
            </p:cNvPr>
            <p:cNvGrpSpPr/>
            <p:nvPr/>
          </p:nvGrpSpPr>
          <p:grpSpPr>
            <a:xfrm>
              <a:off x="9232273" y="2240828"/>
              <a:ext cx="1014914" cy="1246329"/>
              <a:chOff x="9232273" y="2240828"/>
              <a:chExt cx="1014914" cy="1246329"/>
            </a:xfrm>
          </p:grpSpPr>
          <p:sp>
            <p:nvSpPr>
              <p:cNvPr id="12" name="Google Shape;117;p1">
                <a:extLst>
                  <a:ext uri="{FF2B5EF4-FFF2-40B4-BE49-F238E27FC236}">
                    <a16:creationId xmlns:a16="http://schemas.microsoft.com/office/drawing/2014/main" id="{4681073B-9303-9A4F-9B8D-83656739736B}"/>
                  </a:ext>
                </a:extLst>
              </p:cNvPr>
              <p:cNvSpPr/>
              <p:nvPr/>
            </p:nvSpPr>
            <p:spPr>
              <a:xfrm>
                <a:off x="9232273" y="2240828"/>
                <a:ext cx="1014914" cy="988012"/>
              </a:xfrm>
              <a:custGeom>
                <a:avLst/>
                <a:gdLst/>
                <a:ahLst/>
                <a:cxnLst/>
                <a:rect l="l" t="t" r="r" b="b"/>
                <a:pathLst>
                  <a:path w="1014914" h="988012" extrusionOk="0">
                    <a:moveTo>
                      <a:pt x="1014298" y="958960"/>
                    </a:moveTo>
                    <a:cubicBezTo>
                      <a:pt x="1004944" y="922497"/>
                      <a:pt x="830371" y="286894"/>
                      <a:pt x="791560" y="136348"/>
                    </a:cubicBezTo>
                    <a:cubicBezTo>
                      <a:pt x="791120" y="134624"/>
                      <a:pt x="791487" y="132716"/>
                      <a:pt x="791487" y="130882"/>
                    </a:cubicBezTo>
                    <a:cubicBezTo>
                      <a:pt x="791487" y="130882"/>
                      <a:pt x="791487" y="130882"/>
                      <a:pt x="791487" y="130882"/>
                    </a:cubicBezTo>
                    <a:cubicBezTo>
                      <a:pt x="781509" y="93282"/>
                      <a:pt x="770835" y="55829"/>
                      <a:pt x="761921" y="18009"/>
                    </a:cubicBezTo>
                    <a:cubicBezTo>
                      <a:pt x="758069" y="1759"/>
                      <a:pt x="753154" y="-3817"/>
                      <a:pt x="735472" y="2603"/>
                    </a:cubicBezTo>
                    <a:cubicBezTo>
                      <a:pt x="702348" y="14598"/>
                      <a:pt x="668270" y="23878"/>
                      <a:pt x="634595" y="34297"/>
                    </a:cubicBezTo>
                    <a:cubicBezTo>
                      <a:pt x="577846" y="52601"/>
                      <a:pt x="521062" y="70979"/>
                      <a:pt x="464313" y="89247"/>
                    </a:cubicBezTo>
                    <a:cubicBezTo>
                      <a:pt x="338931" y="129598"/>
                      <a:pt x="213513" y="169729"/>
                      <a:pt x="88241" y="210374"/>
                    </a:cubicBezTo>
                    <a:cubicBezTo>
                      <a:pt x="61353" y="219104"/>
                      <a:pt x="35785" y="231026"/>
                      <a:pt x="16783" y="253036"/>
                    </a:cubicBezTo>
                    <a:cubicBezTo>
                      <a:pt x="496" y="271891"/>
                      <a:pt x="-5667" y="293094"/>
                      <a:pt x="6108" y="316937"/>
                    </a:cubicBezTo>
                    <a:cubicBezTo>
                      <a:pt x="11060" y="269176"/>
                      <a:pt x="43818" y="247057"/>
                      <a:pt x="84426" y="232457"/>
                    </a:cubicBezTo>
                    <a:cubicBezTo>
                      <a:pt x="153280" y="207733"/>
                      <a:pt x="223747" y="188181"/>
                      <a:pt x="293921" y="167675"/>
                    </a:cubicBezTo>
                    <a:cubicBezTo>
                      <a:pt x="437168" y="125820"/>
                      <a:pt x="577480" y="74501"/>
                      <a:pt x="721680" y="35727"/>
                    </a:cubicBezTo>
                    <a:cubicBezTo>
                      <a:pt x="733601" y="32499"/>
                      <a:pt x="737930" y="33673"/>
                      <a:pt x="741525" y="46805"/>
                    </a:cubicBezTo>
                    <a:cubicBezTo>
                      <a:pt x="790790" y="228495"/>
                      <a:pt x="988070" y="941609"/>
                      <a:pt x="1000836" y="988013"/>
                    </a:cubicBezTo>
                    <a:cubicBezTo>
                      <a:pt x="1009603" y="977705"/>
                      <a:pt x="1017160" y="970185"/>
                      <a:pt x="1014298" y="958960"/>
                    </a:cubicBezTo>
                    <a:close/>
                  </a:path>
                </a:pathLst>
              </a:custGeom>
              <a:solidFill>
                <a:srgbClr val="AC342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1">
                <a:extLst>
                  <a:ext uri="{FF2B5EF4-FFF2-40B4-BE49-F238E27FC236}">
                    <a16:creationId xmlns:a16="http://schemas.microsoft.com/office/drawing/2014/main" id="{BD4898C1-1E76-BBAA-9EAD-4A27CBA33F21}"/>
                  </a:ext>
                </a:extLst>
              </p:cNvPr>
              <p:cNvSpPr/>
              <p:nvPr/>
            </p:nvSpPr>
            <p:spPr>
              <a:xfrm>
                <a:off x="9238638" y="2275035"/>
                <a:ext cx="984135" cy="1003657"/>
              </a:xfrm>
              <a:custGeom>
                <a:avLst/>
                <a:gdLst/>
                <a:ahLst/>
                <a:cxnLst/>
                <a:rect l="l" t="t" r="r" b="b"/>
                <a:pathLst>
                  <a:path w="984135" h="1003657" extrusionOk="0">
                    <a:moveTo>
                      <a:pt x="982879" y="932456"/>
                    </a:moveTo>
                    <a:cubicBezTo>
                      <a:pt x="964868" y="863456"/>
                      <a:pt x="782114" y="185888"/>
                      <a:pt x="735123" y="12599"/>
                    </a:cubicBezTo>
                    <a:cubicBezTo>
                      <a:pt x="731565" y="-570"/>
                      <a:pt x="727236" y="-1708"/>
                      <a:pt x="715278" y="1520"/>
                    </a:cubicBezTo>
                    <a:cubicBezTo>
                      <a:pt x="571078" y="40331"/>
                      <a:pt x="430729" y="91613"/>
                      <a:pt x="287520" y="133468"/>
                    </a:cubicBezTo>
                    <a:cubicBezTo>
                      <a:pt x="217346" y="153974"/>
                      <a:pt x="146878" y="173526"/>
                      <a:pt x="78024" y="198250"/>
                    </a:cubicBezTo>
                    <a:cubicBezTo>
                      <a:pt x="38003" y="212630"/>
                      <a:pt x="5686" y="234383"/>
                      <a:pt x="0" y="280750"/>
                    </a:cubicBezTo>
                    <a:cubicBezTo>
                      <a:pt x="807" y="282180"/>
                      <a:pt x="436122" y="156322"/>
                      <a:pt x="652954" y="92017"/>
                    </a:cubicBezTo>
                    <a:cubicBezTo>
                      <a:pt x="691654" y="80535"/>
                      <a:pt x="692021" y="80498"/>
                      <a:pt x="702586" y="119162"/>
                    </a:cubicBezTo>
                    <a:cubicBezTo>
                      <a:pt x="743890" y="270295"/>
                      <a:pt x="922719" y="921672"/>
                      <a:pt x="945572" y="1003658"/>
                    </a:cubicBezTo>
                    <a:cubicBezTo>
                      <a:pt x="962960" y="988104"/>
                      <a:pt x="969343" y="972551"/>
                      <a:pt x="983466" y="953806"/>
                    </a:cubicBezTo>
                    <a:cubicBezTo>
                      <a:pt x="984163" y="946689"/>
                      <a:pt x="984750" y="939720"/>
                      <a:pt x="982879" y="932456"/>
                    </a:cubicBezTo>
                    <a:close/>
                  </a:path>
                </a:pathLst>
              </a:custGeom>
              <a:solidFill>
                <a:srgbClr val="FEFEF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9;p1">
                <a:extLst>
                  <a:ext uri="{FF2B5EF4-FFF2-40B4-BE49-F238E27FC236}">
                    <a16:creationId xmlns:a16="http://schemas.microsoft.com/office/drawing/2014/main" id="{49E4FBCF-27C1-4A07-CB64-CA66608CDD25}"/>
                  </a:ext>
                </a:extLst>
              </p:cNvPr>
              <p:cNvSpPr/>
              <p:nvPr/>
            </p:nvSpPr>
            <p:spPr>
              <a:xfrm>
                <a:off x="9241022" y="2351240"/>
                <a:ext cx="943904" cy="1135917"/>
              </a:xfrm>
              <a:custGeom>
                <a:avLst/>
                <a:gdLst/>
                <a:ahLst/>
                <a:cxnLst/>
                <a:rect l="l" t="t" r="r" b="b"/>
                <a:pathLst>
                  <a:path w="943904" h="1135917" extrusionOk="0">
                    <a:moveTo>
                      <a:pt x="942602" y="897006"/>
                    </a:moveTo>
                    <a:cubicBezTo>
                      <a:pt x="923710" y="827529"/>
                      <a:pt x="743780" y="172080"/>
                      <a:pt x="704860" y="27110"/>
                    </a:cubicBezTo>
                    <a:cubicBezTo>
                      <a:pt x="697707" y="442"/>
                      <a:pt x="688720" y="-4401"/>
                      <a:pt x="661941" y="3339"/>
                    </a:cubicBezTo>
                    <a:cubicBezTo>
                      <a:pt x="616198" y="16582"/>
                      <a:pt x="82206" y="175859"/>
                      <a:pt x="24761" y="192513"/>
                    </a:cubicBezTo>
                    <a:cubicBezTo>
                      <a:pt x="15114" y="195301"/>
                      <a:pt x="3852" y="196731"/>
                      <a:pt x="0" y="208800"/>
                    </a:cubicBezTo>
                    <a:cubicBezTo>
                      <a:pt x="5282" y="242071"/>
                      <a:pt x="265070" y="1040546"/>
                      <a:pt x="290565" y="1121431"/>
                    </a:cubicBezTo>
                    <a:cubicBezTo>
                      <a:pt x="294526" y="1133977"/>
                      <a:pt x="298048" y="1138966"/>
                      <a:pt x="312904" y="1134050"/>
                    </a:cubicBezTo>
                    <a:cubicBezTo>
                      <a:pt x="429372" y="1095680"/>
                      <a:pt x="913328" y="941282"/>
                      <a:pt x="935815" y="927416"/>
                    </a:cubicBezTo>
                    <a:cubicBezTo>
                      <a:pt x="943959" y="922647"/>
                      <a:pt x="945389" y="907167"/>
                      <a:pt x="942602" y="897006"/>
                    </a:cubicBezTo>
                    <a:close/>
                  </a:path>
                </a:pathLst>
              </a:custGeom>
              <a:solidFill>
                <a:srgbClr val="DC584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20;p1">
                <a:extLst>
                  <a:ext uri="{FF2B5EF4-FFF2-40B4-BE49-F238E27FC236}">
                    <a16:creationId xmlns:a16="http://schemas.microsoft.com/office/drawing/2014/main" id="{55722116-B83D-6F4B-0569-A284BBE7B0D6}"/>
                  </a:ext>
                </a:extLst>
              </p:cNvPr>
              <p:cNvSpPr/>
              <p:nvPr/>
            </p:nvSpPr>
            <p:spPr>
              <a:xfrm>
                <a:off x="9449297" y="2554354"/>
                <a:ext cx="406061" cy="312708"/>
              </a:xfrm>
              <a:custGeom>
                <a:avLst/>
                <a:gdLst/>
                <a:ahLst/>
                <a:cxnLst/>
                <a:rect l="l" t="t" r="r" b="b"/>
                <a:pathLst>
                  <a:path w="406061" h="312708" extrusionOk="0">
                    <a:moveTo>
                      <a:pt x="2174" y="136240"/>
                    </a:moveTo>
                    <a:cubicBezTo>
                      <a:pt x="-2888" y="120943"/>
                      <a:pt x="597" y="115074"/>
                      <a:pt x="15710" y="109938"/>
                    </a:cubicBezTo>
                    <a:cubicBezTo>
                      <a:pt x="120403" y="74613"/>
                      <a:pt x="224802" y="38480"/>
                      <a:pt x="329165" y="2274"/>
                    </a:cubicBezTo>
                    <a:cubicBezTo>
                      <a:pt x="345195" y="-3301"/>
                      <a:pt x="348533" y="624"/>
                      <a:pt x="356310" y="22487"/>
                    </a:cubicBezTo>
                    <a:cubicBezTo>
                      <a:pt x="379824" y="88589"/>
                      <a:pt x="387161" y="117935"/>
                      <a:pt x="401283" y="170025"/>
                    </a:cubicBezTo>
                    <a:cubicBezTo>
                      <a:pt x="407740" y="193869"/>
                      <a:pt x="410234" y="200691"/>
                      <a:pt x="391746" y="206598"/>
                    </a:cubicBezTo>
                    <a:cubicBezTo>
                      <a:pt x="320214" y="229414"/>
                      <a:pt x="177775" y="282017"/>
                      <a:pt x="92927" y="311254"/>
                    </a:cubicBezTo>
                    <a:cubicBezTo>
                      <a:pt x="79171" y="315986"/>
                      <a:pt x="64205" y="308796"/>
                      <a:pt x="59253" y="295150"/>
                    </a:cubicBezTo>
                    <a:cubicBezTo>
                      <a:pt x="41388" y="245812"/>
                      <a:pt x="16187" y="178498"/>
                      <a:pt x="2174" y="136240"/>
                    </a:cubicBezTo>
                    <a:close/>
                  </a:path>
                </a:pathLst>
              </a:custGeom>
              <a:solidFill>
                <a:srgbClr val="DE726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1" name="Google Shape;121;p1">
              <a:extLst>
                <a:ext uri="{FF2B5EF4-FFF2-40B4-BE49-F238E27FC236}">
                  <a16:creationId xmlns:a16="http://schemas.microsoft.com/office/drawing/2014/main" id="{3E078A03-E3AD-8B66-FC9F-1241C15D921B}"/>
                </a:ext>
              </a:extLst>
            </p:cNvPr>
            <p:cNvSpPr/>
            <p:nvPr/>
          </p:nvSpPr>
          <p:spPr>
            <a:xfrm>
              <a:off x="9341642" y="2816026"/>
              <a:ext cx="894641" cy="410257"/>
            </a:xfrm>
            <a:custGeom>
              <a:avLst/>
              <a:gdLst/>
              <a:ahLst/>
              <a:cxnLst/>
              <a:rect l="l" t="t" r="r" b="b"/>
              <a:pathLst>
                <a:path w="894641" h="410257" extrusionOk="0">
                  <a:moveTo>
                    <a:pt x="825805" y="244"/>
                  </a:moveTo>
                  <a:cubicBezTo>
                    <a:pt x="815827" y="-4158"/>
                    <a:pt x="663557" y="52407"/>
                    <a:pt x="633550" y="62054"/>
                  </a:cubicBezTo>
                  <a:cubicBezTo>
                    <a:pt x="567374" y="83257"/>
                    <a:pt x="500722" y="103102"/>
                    <a:pt x="434546" y="124305"/>
                  </a:cubicBezTo>
                  <a:cubicBezTo>
                    <a:pt x="421670" y="128450"/>
                    <a:pt x="413527" y="126286"/>
                    <a:pt x="403989" y="116822"/>
                  </a:cubicBezTo>
                  <a:cubicBezTo>
                    <a:pt x="361474" y="74746"/>
                    <a:pt x="311365" y="45657"/>
                    <a:pt x="252783" y="31974"/>
                  </a:cubicBezTo>
                  <a:cubicBezTo>
                    <a:pt x="252783" y="31974"/>
                    <a:pt x="252783" y="31974"/>
                    <a:pt x="252783" y="31974"/>
                  </a:cubicBezTo>
                  <a:cubicBezTo>
                    <a:pt x="252783" y="31974"/>
                    <a:pt x="252783" y="31974"/>
                    <a:pt x="252783" y="31974"/>
                  </a:cubicBezTo>
                  <a:cubicBezTo>
                    <a:pt x="221236" y="25005"/>
                    <a:pt x="189835" y="16384"/>
                    <a:pt x="157151" y="24748"/>
                  </a:cubicBezTo>
                  <a:lnTo>
                    <a:pt x="157151" y="24748"/>
                  </a:lnTo>
                  <a:lnTo>
                    <a:pt x="157151" y="24748"/>
                  </a:lnTo>
                  <a:cubicBezTo>
                    <a:pt x="146660" y="31974"/>
                    <a:pt x="150841" y="38797"/>
                    <a:pt x="157664" y="45657"/>
                  </a:cubicBezTo>
                  <a:cubicBezTo>
                    <a:pt x="172447" y="60514"/>
                    <a:pt x="190532" y="70858"/>
                    <a:pt x="207590" y="82597"/>
                  </a:cubicBezTo>
                  <a:cubicBezTo>
                    <a:pt x="226665" y="95729"/>
                    <a:pt x="247097" y="107101"/>
                    <a:pt x="262651" y="124782"/>
                  </a:cubicBezTo>
                  <a:cubicBezTo>
                    <a:pt x="275416" y="139308"/>
                    <a:pt x="273325" y="147158"/>
                    <a:pt x="255461" y="154568"/>
                  </a:cubicBezTo>
                  <a:cubicBezTo>
                    <a:pt x="225564" y="166967"/>
                    <a:pt x="193834" y="169205"/>
                    <a:pt x="162176" y="170635"/>
                  </a:cubicBezTo>
                  <a:cubicBezTo>
                    <a:pt x="132316" y="171993"/>
                    <a:pt x="102347" y="171552"/>
                    <a:pt x="72450" y="171699"/>
                  </a:cubicBezTo>
                  <a:cubicBezTo>
                    <a:pt x="52642" y="171809"/>
                    <a:pt x="37455" y="162712"/>
                    <a:pt x="25863" y="147048"/>
                  </a:cubicBezTo>
                  <a:cubicBezTo>
                    <a:pt x="25863" y="147048"/>
                    <a:pt x="25863" y="147048"/>
                    <a:pt x="25863" y="147048"/>
                  </a:cubicBezTo>
                  <a:cubicBezTo>
                    <a:pt x="-4584" y="174634"/>
                    <a:pt x="-7262" y="188757"/>
                    <a:pt x="13171" y="221991"/>
                  </a:cubicBezTo>
                  <a:cubicBezTo>
                    <a:pt x="16913" y="228081"/>
                    <a:pt x="14235" y="232189"/>
                    <a:pt x="12841" y="237215"/>
                  </a:cubicBezTo>
                  <a:cubicBezTo>
                    <a:pt x="5577" y="263516"/>
                    <a:pt x="14822" y="284939"/>
                    <a:pt x="39876" y="295173"/>
                  </a:cubicBezTo>
                  <a:cubicBezTo>
                    <a:pt x="49193" y="298988"/>
                    <a:pt x="51358" y="303794"/>
                    <a:pt x="51101" y="312708"/>
                  </a:cubicBezTo>
                  <a:cubicBezTo>
                    <a:pt x="50404" y="337762"/>
                    <a:pt x="63573" y="354086"/>
                    <a:pt x="85986" y="362780"/>
                  </a:cubicBezTo>
                  <a:cubicBezTo>
                    <a:pt x="95890" y="366632"/>
                    <a:pt x="103080" y="370373"/>
                    <a:pt x="102897" y="382589"/>
                  </a:cubicBezTo>
                  <a:cubicBezTo>
                    <a:pt x="102824" y="387064"/>
                    <a:pt x="106198" y="391576"/>
                    <a:pt x="107996" y="396088"/>
                  </a:cubicBezTo>
                  <a:cubicBezTo>
                    <a:pt x="120431" y="406139"/>
                    <a:pt x="134774" y="409771"/>
                    <a:pt x="150511" y="410174"/>
                  </a:cubicBezTo>
                  <a:cubicBezTo>
                    <a:pt x="188111" y="411091"/>
                    <a:pt x="224464" y="404342"/>
                    <a:pt x="260229" y="393520"/>
                  </a:cubicBezTo>
                  <a:cubicBezTo>
                    <a:pt x="323544" y="374372"/>
                    <a:pt x="377505" y="337285"/>
                    <a:pt x="433299" y="303574"/>
                  </a:cubicBezTo>
                  <a:cubicBezTo>
                    <a:pt x="456666" y="289451"/>
                    <a:pt x="477098" y="269936"/>
                    <a:pt x="503620" y="261499"/>
                  </a:cubicBezTo>
                  <a:cubicBezTo>
                    <a:pt x="577352" y="238095"/>
                    <a:pt x="651232" y="215168"/>
                    <a:pt x="725257" y="192755"/>
                  </a:cubicBezTo>
                  <a:cubicBezTo>
                    <a:pt x="738317" y="188793"/>
                    <a:pt x="880682" y="143674"/>
                    <a:pt x="894291" y="139052"/>
                  </a:cubicBezTo>
                  <a:cubicBezTo>
                    <a:pt x="900014" y="128670"/>
                    <a:pt x="833692" y="5820"/>
                    <a:pt x="825805" y="244"/>
                  </a:cubicBezTo>
                  <a:close/>
                </a:path>
              </a:pathLst>
            </a:custGeom>
            <a:solidFill>
              <a:srgbClr val="EBAE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pic>
        <p:nvPicPr>
          <p:cNvPr id="1108" name="Google Shape;1108;p34"/>
          <p:cNvPicPr preferRelativeResize="0"/>
          <p:nvPr/>
        </p:nvPicPr>
        <p:blipFill rotWithShape="1">
          <a:blip r:embed="rId3">
            <a:alphaModFix/>
          </a:blip>
          <a:srcRect b="33538"/>
          <a:stretch/>
        </p:blipFill>
        <p:spPr>
          <a:xfrm>
            <a:off x="4366813" y="1352515"/>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09" name="Google Shape;1109;p34"/>
          <p:cNvPicPr preferRelativeResize="0"/>
          <p:nvPr/>
        </p:nvPicPr>
        <p:blipFill rotWithShape="1">
          <a:blip r:embed="rId4">
            <a:alphaModFix/>
          </a:blip>
          <a:srcRect l="3022" t="5208" r="5623" b="6729"/>
          <a:stretch/>
        </p:blipFill>
        <p:spPr>
          <a:xfrm>
            <a:off x="684703" y="3952123"/>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10" name="Google Shape;1110;p34"/>
          <p:cNvPicPr preferRelativeResize="0"/>
          <p:nvPr/>
        </p:nvPicPr>
        <p:blipFill rotWithShape="1">
          <a:blip r:embed="rId5">
            <a:alphaModFix/>
          </a:blip>
          <a:srcRect/>
          <a:stretch/>
        </p:blipFill>
        <p:spPr>
          <a:xfrm>
            <a:off x="4377323" y="3960302"/>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11" name="Google Shape;1111;p34"/>
          <p:cNvPicPr preferRelativeResize="0"/>
          <p:nvPr/>
        </p:nvPicPr>
        <p:blipFill rotWithShape="1">
          <a:blip r:embed="rId6">
            <a:alphaModFix/>
          </a:blip>
          <a:srcRect/>
          <a:stretch/>
        </p:blipFill>
        <p:spPr>
          <a:xfrm>
            <a:off x="674192" y="1352515"/>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12" name="Google Shape;1112;p34"/>
          <p:cNvPicPr preferRelativeResize="0"/>
          <p:nvPr/>
        </p:nvPicPr>
        <p:blipFill rotWithShape="1">
          <a:blip r:embed="rId7">
            <a:alphaModFix/>
          </a:blip>
          <a:srcRect/>
          <a:stretch/>
        </p:blipFill>
        <p:spPr>
          <a:xfrm>
            <a:off x="8059431" y="1354576"/>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13" name="Google Shape;1113;p34"/>
          <p:cNvPicPr preferRelativeResize="0"/>
          <p:nvPr/>
        </p:nvPicPr>
        <p:blipFill rotWithShape="1">
          <a:blip r:embed="rId8">
            <a:alphaModFix/>
          </a:blip>
          <a:srcRect/>
          <a:stretch/>
        </p:blipFill>
        <p:spPr>
          <a:xfrm>
            <a:off x="8069942" y="3960302"/>
            <a:ext cx="3240000" cy="2160000"/>
          </a:xfrm>
          <a:prstGeom prst="rect">
            <a:avLst/>
          </a:prstGeom>
          <a:noFill/>
          <a:ln w="228600" cap="sq" cmpd="thickThin">
            <a:solidFill>
              <a:srgbClr val="000000"/>
            </a:solidFill>
            <a:prstDash val="solid"/>
            <a:miter lim="800000"/>
            <a:headEnd type="none" w="sm" len="sm"/>
            <a:tailEnd type="none" w="sm" len="sm"/>
          </a:ln>
        </p:spPr>
      </p:pic>
      <p:pic>
        <p:nvPicPr>
          <p:cNvPr id="1114" name="Google Shape;1114;p34" descr="Εικόνα που περιέχει στιγμιότυπο οθόνης, κουλοχέρης&#10;&#10;Περιγραφή που δημιουργήθηκε αυτόματα"/>
          <p:cNvPicPr preferRelativeResize="0"/>
          <p:nvPr/>
        </p:nvPicPr>
        <p:blipFill rotWithShape="1">
          <a:blip r:embed="rId9">
            <a:alphaModFix/>
          </a:blip>
          <a:srcRect l="940" r="1880"/>
          <a:stretch/>
        </p:blipFill>
        <p:spPr>
          <a:xfrm>
            <a:off x="47299" y="1116185"/>
            <a:ext cx="11950261" cy="5814355"/>
          </a:xfrm>
          <a:prstGeom prst="rect">
            <a:avLst/>
          </a:prstGeom>
          <a:noFill/>
          <a:ln>
            <a:noFill/>
          </a:ln>
        </p:spPr>
      </p:pic>
      <p:sp>
        <p:nvSpPr>
          <p:cNvPr id="1115" name="Google Shape;1115;p34"/>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a:solidFill>
                  <a:srgbClr val="5DD616"/>
                </a:solidFill>
                <a:latin typeface="Roboto"/>
                <a:ea typeface="Roboto"/>
                <a:cs typeface="Roboto"/>
                <a:sym typeface="Roboto"/>
              </a:rPr>
              <a:t>Σας </a:t>
            </a:r>
            <a:r>
              <a:rPr lang="en-US" sz="3600" b="1" i="0" u="none" strike="noStrike" cap="none" dirty="0" err="1">
                <a:solidFill>
                  <a:srgbClr val="5DD616"/>
                </a:solidFill>
                <a:latin typeface="Roboto"/>
                <a:ea typeface="Roboto"/>
                <a:cs typeface="Roboto"/>
                <a:sym typeface="Roboto"/>
              </a:rPr>
              <a:t>ευχ</a:t>
            </a:r>
            <a:r>
              <a:rPr lang="en-US" sz="3600" b="1" i="0" u="none" strike="noStrike" cap="none" dirty="0">
                <a:solidFill>
                  <a:srgbClr val="5DD616"/>
                </a:solidFill>
                <a:latin typeface="Roboto"/>
                <a:ea typeface="Roboto"/>
                <a:cs typeface="Roboto"/>
                <a:sym typeface="Roboto"/>
              </a:rPr>
              <a:t>αριστώ</a:t>
            </a:r>
            <a:r>
              <a:rPr lang="el-GR" sz="3600" b="1" i="0" u="none" strike="noStrike" cap="none" dirty="0">
                <a:solidFill>
                  <a:srgbClr val="5DD616"/>
                </a:solidFill>
                <a:latin typeface="Roboto"/>
                <a:ea typeface="Roboto"/>
                <a:cs typeface="Roboto"/>
                <a:sym typeface="Roboto"/>
              </a:rPr>
              <a:t> για το χρόνο σας</a:t>
            </a:r>
            <a:r>
              <a:rPr lang="en-US" sz="3600" b="1" i="0" u="none" strike="noStrike" cap="none" dirty="0">
                <a:solidFill>
                  <a:srgbClr val="5DD616"/>
                </a:solidFill>
                <a:latin typeface="Roboto"/>
                <a:ea typeface="Roboto"/>
                <a:cs typeface="Roboto"/>
                <a:sym typeface="Roboto"/>
              </a:rPr>
              <a:t>!</a:t>
            </a:r>
            <a:endParaRPr sz="1400" b="0" i="0" u="none" strike="noStrike" cap="none" dirty="0">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1114"/>
                                        </p:tgtEl>
                                      </p:cBhvr>
                                    </p:animEffect>
                                    <p:set>
                                      <p:cBhvr>
                                        <p:cTn id="7" dur="1" fill="hold">
                                          <p:stCondLst>
                                            <p:cond delay="2000"/>
                                          </p:stCondLst>
                                        </p:cTn>
                                        <p:tgtEl>
                                          <p:spTgt spid="1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0"/>
          <p:cNvSpPr txBox="1">
            <a:spLocks noGrp="1"/>
          </p:cNvSpPr>
          <p:nvPr>
            <p:ph type="body" id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9EC62"/>
              </a:buClr>
              <a:buSzPts val="5000"/>
              <a:buNone/>
            </a:pPr>
            <a:r>
              <a:rPr lang="en-US" sz="3600" b="1">
                <a:solidFill>
                  <a:srgbClr val="5DD616"/>
                </a:solidFill>
                <a:latin typeface="Roboto"/>
                <a:ea typeface="Roboto"/>
                <a:cs typeface="Roboto"/>
                <a:sym typeface="Roboto"/>
              </a:rPr>
              <a:t>Ιστορική αναδρομή παιχνιδιών</a:t>
            </a:r>
            <a:endParaRPr sz="3600" b="1">
              <a:solidFill>
                <a:srgbClr val="5DD616"/>
              </a:solidFill>
              <a:latin typeface="Roboto"/>
              <a:ea typeface="Roboto"/>
              <a:cs typeface="Roboto"/>
              <a:sym typeface="Roboto"/>
            </a:endParaRPr>
          </a:p>
        </p:txBody>
      </p:sp>
      <p:sp>
        <p:nvSpPr>
          <p:cNvPr id="286" name="Google Shape;286;p10"/>
          <p:cNvSpPr/>
          <p:nvPr/>
        </p:nvSpPr>
        <p:spPr>
          <a:xfrm>
            <a:off x="1243422" y="1708191"/>
            <a:ext cx="472340" cy="44215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nvGrpSpPr>
          <p:cNvPr id="287" name="Google Shape;287;p10"/>
          <p:cNvGrpSpPr/>
          <p:nvPr/>
        </p:nvGrpSpPr>
        <p:grpSpPr>
          <a:xfrm>
            <a:off x="637485" y="4576853"/>
            <a:ext cx="499904" cy="1003887"/>
            <a:chOff x="730063" y="3221792"/>
            <a:chExt cx="374928" cy="752915"/>
          </a:xfrm>
        </p:grpSpPr>
        <p:sp>
          <p:nvSpPr>
            <p:cNvPr id="288" name="Google Shape;288;p10"/>
            <p:cNvSpPr/>
            <p:nvPr/>
          </p:nvSpPr>
          <p:spPr>
            <a:xfrm>
              <a:off x="730063" y="3221792"/>
              <a:ext cx="374928" cy="752915"/>
            </a:xfrm>
            <a:custGeom>
              <a:avLst/>
              <a:gdLst/>
              <a:ahLst/>
              <a:cxnLst/>
              <a:rect l="l" t="t" r="r" b="b"/>
              <a:pathLst>
                <a:path w="15689" h="31506" extrusionOk="0">
                  <a:moveTo>
                    <a:pt x="1" y="1"/>
                  </a:moveTo>
                  <a:lnTo>
                    <a:pt x="1" y="31505"/>
                  </a:lnTo>
                  <a:lnTo>
                    <a:pt x="15689" y="31505"/>
                  </a:lnTo>
                  <a:lnTo>
                    <a:pt x="15689"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89" name="Google Shape;289;p10"/>
            <p:cNvSpPr/>
            <p:nvPr/>
          </p:nvSpPr>
          <p:spPr>
            <a:xfrm>
              <a:off x="754343" y="3609601"/>
              <a:ext cx="326607" cy="335354"/>
            </a:xfrm>
            <a:custGeom>
              <a:avLst/>
              <a:gdLst/>
              <a:ahLst/>
              <a:cxnLst/>
              <a:rect l="l" t="t" r="r" b="b"/>
              <a:pathLst>
                <a:path w="13667" h="14033" extrusionOk="0">
                  <a:moveTo>
                    <a:pt x="1" y="1"/>
                  </a:moveTo>
                  <a:lnTo>
                    <a:pt x="1" y="14033"/>
                  </a:lnTo>
                  <a:lnTo>
                    <a:pt x="13666" y="14033"/>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0" name="Google Shape;290;p10"/>
            <p:cNvSpPr/>
            <p:nvPr/>
          </p:nvSpPr>
          <p:spPr>
            <a:xfrm>
              <a:off x="881860" y="3741515"/>
              <a:ext cx="71334" cy="71549"/>
            </a:xfrm>
            <a:custGeom>
              <a:avLst/>
              <a:gdLst/>
              <a:ahLst/>
              <a:cxnLst/>
              <a:rect l="l" t="t" r="r" b="b"/>
              <a:pathLst>
                <a:path w="2985" h="2994" extrusionOk="0">
                  <a:moveTo>
                    <a:pt x="1493" y="0"/>
                  </a:moveTo>
                  <a:lnTo>
                    <a:pt x="1346" y="9"/>
                  </a:lnTo>
                  <a:lnTo>
                    <a:pt x="1191" y="28"/>
                  </a:lnTo>
                  <a:lnTo>
                    <a:pt x="1053" y="64"/>
                  </a:lnTo>
                  <a:lnTo>
                    <a:pt x="916" y="119"/>
                  </a:lnTo>
                  <a:lnTo>
                    <a:pt x="779" y="183"/>
                  </a:lnTo>
                  <a:lnTo>
                    <a:pt x="660" y="257"/>
                  </a:lnTo>
                  <a:lnTo>
                    <a:pt x="541" y="339"/>
                  </a:lnTo>
                  <a:lnTo>
                    <a:pt x="440" y="440"/>
                  </a:lnTo>
                  <a:lnTo>
                    <a:pt x="340" y="549"/>
                  </a:lnTo>
                  <a:lnTo>
                    <a:pt x="257" y="659"/>
                  </a:lnTo>
                  <a:lnTo>
                    <a:pt x="184" y="787"/>
                  </a:lnTo>
                  <a:lnTo>
                    <a:pt x="120" y="916"/>
                  </a:lnTo>
                  <a:lnTo>
                    <a:pt x="65" y="1053"/>
                  </a:lnTo>
                  <a:lnTo>
                    <a:pt x="28" y="1190"/>
                  </a:lnTo>
                  <a:lnTo>
                    <a:pt x="10" y="1346"/>
                  </a:lnTo>
                  <a:lnTo>
                    <a:pt x="1" y="1492"/>
                  </a:lnTo>
                  <a:lnTo>
                    <a:pt x="10" y="1648"/>
                  </a:lnTo>
                  <a:lnTo>
                    <a:pt x="28" y="1794"/>
                  </a:lnTo>
                  <a:lnTo>
                    <a:pt x="65" y="1941"/>
                  </a:lnTo>
                  <a:lnTo>
                    <a:pt x="120" y="2078"/>
                  </a:lnTo>
                  <a:lnTo>
                    <a:pt x="184" y="2206"/>
                  </a:lnTo>
                  <a:lnTo>
                    <a:pt x="257" y="2334"/>
                  </a:lnTo>
                  <a:lnTo>
                    <a:pt x="340" y="2444"/>
                  </a:lnTo>
                  <a:lnTo>
                    <a:pt x="440" y="2554"/>
                  </a:lnTo>
                  <a:lnTo>
                    <a:pt x="541" y="2645"/>
                  </a:lnTo>
                  <a:lnTo>
                    <a:pt x="660" y="2737"/>
                  </a:lnTo>
                  <a:lnTo>
                    <a:pt x="779" y="2810"/>
                  </a:lnTo>
                  <a:lnTo>
                    <a:pt x="916" y="2874"/>
                  </a:lnTo>
                  <a:lnTo>
                    <a:pt x="1053" y="2920"/>
                  </a:lnTo>
                  <a:lnTo>
                    <a:pt x="1191" y="2957"/>
                  </a:lnTo>
                  <a:lnTo>
                    <a:pt x="1346" y="2984"/>
                  </a:lnTo>
                  <a:lnTo>
                    <a:pt x="1493" y="2993"/>
                  </a:lnTo>
                  <a:lnTo>
                    <a:pt x="1648" y="2984"/>
                  </a:lnTo>
                  <a:lnTo>
                    <a:pt x="1795" y="2957"/>
                  </a:lnTo>
                  <a:lnTo>
                    <a:pt x="1941" y="2920"/>
                  </a:lnTo>
                  <a:lnTo>
                    <a:pt x="2079" y="2874"/>
                  </a:lnTo>
                  <a:lnTo>
                    <a:pt x="2207" y="2810"/>
                  </a:lnTo>
                  <a:lnTo>
                    <a:pt x="2326" y="2737"/>
                  </a:lnTo>
                  <a:lnTo>
                    <a:pt x="2445" y="2645"/>
                  </a:lnTo>
                  <a:lnTo>
                    <a:pt x="2555" y="2554"/>
                  </a:lnTo>
                  <a:lnTo>
                    <a:pt x="2646" y="2444"/>
                  </a:lnTo>
                  <a:lnTo>
                    <a:pt x="2738" y="2334"/>
                  </a:lnTo>
                  <a:lnTo>
                    <a:pt x="2811" y="2206"/>
                  </a:lnTo>
                  <a:lnTo>
                    <a:pt x="2875" y="2078"/>
                  </a:lnTo>
                  <a:lnTo>
                    <a:pt x="2921" y="1941"/>
                  </a:lnTo>
                  <a:lnTo>
                    <a:pt x="2957" y="1794"/>
                  </a:lnTo>
                  <a:lnTo>
                    <a:pt x="2985" y="1648"/>
                  </a:lnTo>
                  <a:lnTo>
                    <a:pt x="2985" y="1492"/>
                  </a:lnTo>
                  <a:lnTo>
                    <a:pt x="2985" y="1346"/>
                  </a:lnTo>
                  <a:lnTo>
                    <a:pt x="2957" y="1190"/>
                  </a:lnTo>
                  <a:lnTo>
                    <a:pt x="2921" y="1053"/>
                  </a:lnTo>
                  <a:lnTo>
                    <a:pt x="2875" y="916"/>
                  </a:lnTo>
                  <a:lnTo>
                    <a:pt x="2811" y="787"/>
                  </a:lnTo>
                  <a:lnTo>
                    <a:pt x="2738" y="659"/>
                  </a:lnTo>
                  <a:lnTo>
                    <a:pt x="2646" y="549"/>
                  </a:lnTo>
                  <a:lnTo>
                    <a:pt x="2555" y="440"/>
                  </a:lnTo>
                  <a:lnTo>
                    <a:pt x="2445" y="339"/>
                  </a:lnTo>
                  <a:lnTo>
                    <a:pt x="2326" y="257"/>
                  </a:lnTo>
                  <a:lnTo>
                    <a:pt x="2207" y="183"/>
                  </a:lnTo>
                  <a:lnTo>
                    <a:pt x="2079" y="119"/>
                  </a:lnTo>
                  <a:lnTo>
                    <a:pt x="1941" y="64"/>
                  </a:lnTo>
                  <a:lnTo>
                    <a:pt x="1795" y="28"/>
                  </a:lnTo>
                  <a:lnTo>
                    <a:pt x="1648"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1" name="Google Shape;291;p10"/>
            <p:cNvSpPr/>
            <p:nvPr/>
          </p:nvSpPr>
          <p:spPr>
            <a:xfrm>
              <a:off x="754343" y="3246741"/>
              <a:ext cx="326607" cy="335115"/>
            </a:xfrm>
            <a:custGeom>
              <a:avLst/>
              <a:gdLst/>
              <a:ahLst/>
              <a:cxnLst/>
              <a:rect l="l" t="t" r="r" b="b"/>
              <a:pathLst>
                <a:path w="13667" h="14023" extrusionOk="0">
                  <a:moveTo>
                    <a:pt x="1" y="0"/>
                  </a:moveTo>
                  <a:lnTo>
                    <a:pt x="1" y="14023"/>
                  </a:lnTo>
                  <a:lnTo>
                    <a:pt x="13666" y="14023"/>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2" name="Google Shape;292;p10"/>
            <p:cNvSpPr/>
            <p:nvPr/>
          </p:nvSpPr>
          <p:spPr>
            <a:xfrm>
              <a:off x="791097" y="3485143"/>
              <a:ext cx="71549" cy="71549"/>
            </a:xfrm>
            <a:custGeom>
              <a:avLst/>
              <a:gdLst/>
              <a:ahLst/>
              <a:cxnLst/>
              <a:rect l="l" t="t" r="r" b="b"/>
              <a:pathLst>
                <a:path w="2994" h="2994" extrusionOk="0">
                  <a:moveTo>
                    <a:pt x="1492" y="1"/>
                  </a:moveTo>
                  <a:lnTo>
                    <a:pt x="1346" y="10"/>
                  </a:lnTo>
                  <a:lnTo>
                    <a:pt x="1190" y="28"/>
                  </a:lnTo>
                  <a:lnTo>
                    <a:pt x="1053" y="65"/>
                  </a:lnTo>
                  <a:lnTo>
                    <a:pt x="916" y="120"/>
                  </a:lnTo>
                  <a:lnTo>
                    <a:pt x="787" y="184"/>
                  </a:lnTo>
                  <a:lnTo>
                    <a:pt x="659" y="257"/>
                  </a:lnTo>
                  <a:lnTo>
                    <a:pt x="540" y="340"/>
                  </a:lnTo>
                  <a:lnTo>
                    <a:pt x="440" y="440"/>
                  </a:lnTo>
                  <a:lnTo>
                    <a:pt x="339" y="541"/>
                  </a:lnTo>
                  <a:lnTo>
                    <a:pt x="257" y="660"/>
                  </a:lnTo>
                  <a:lnTo>
                    <a:pt x="183" y="779"/>
                  </a:lnTo>
                  <a:lnTo>
                    <a:pt x="119" y="916"/>
                  </a:lnTo>
                  <a:lnTo>
                    <a:pt x="64" y="1053"/>
                  </a:lnTo>
                  <a:lnTo>
                    <a:pt x="28" y="1191"/>
                  </a:lnTo>
                  <a:lnTo>
                    <a:pt x="9" y="1346"/>
                  </a:lnTo>
                  <a:lnTo>
                    <a:pt x="0" y="1493"/>
                  </a:lnTo>
                  <a:lnTo>
                    <a:pt x="9" y="1648"/>
                  </a:lnTo>
                  <a:lnTo>
                    <a:pt x="28" y="1795"/>
                  </a:lnTo>
                  <a:lnTo>
                    <a:pt x="64" y="1941"/>
                  </a:lnTo>
                  <a:lnTo>
                    <a:pt x="119" y="2079"/>
                  </a:lnTo>
                  <a:lnTo>
                    <a:pt x="183" y="2207"/>
                  </a:lnTo>
                  <a:lnTo>
                    <a:pt x="257" y="2335"/>
                  </a:lnTo>
                  <a:lnTo>
                    <a:pt x="339" y="2445"/>
                  </a:lnTo>
                  <a:lnTo>
                    <a:pt x="440" y="2555"/>
                  </a:lnTo>
                  <a:lnTo>
                    <a:pt x="540" y="2646"/>
                  </a:lnTo>
                  <a:lnTo>
                    <a:pt x="659" y="2738"/>
                  </a:lnTo>
                  <a:lnTo>
                    <a:pt x="787" y="2811"/>
                  </a:lnTo>
                  <a:lnTo>
                    <a:pt x="916" y="2875"/>
                  </a:lnTo>
                  <a:lnTo>
                    <a:pt x="1053" y="2921"/>
                  </a:lnTo>
                  <a:lnTo>
                    <a:pt x="1190" y="2957"/>
                  </a:lnTo>
                  <a:lnTo>
                    <a:pt x="1346" y="2985"/>
                  </a:lnTo>
                  <a:lnTo>
                    <a:pt x="1492" y="2994"/>
                  </a:lnTo>
                  <a:lnTo>
                    <a:pt x="1648" y="2985"/>
                  </a:lnTo>
                  <a:lnTo>
                    <a:pt x="1794" y="2957"/>
                  </a:lnTo>
                  <a:lnTo>
                    <a:pt x="1941" y="2921"/>
                  </a:lnTo>
                  <a:lnTo>
                    <a:pt x="2078" y="2875"/>
                  </a:lnTo>
                  <a:lnTo>
                    <a:pt x="2206" y="2811"/>
                  </a:lnTo>
                  <a:lnTo>
                    <a:pt x="2334" y="2738"/>
                  </a:lnTo>
                  <a:lnTo>
                    <a:pt x="2444" y="2646"/>
                  </a:lnTo>
                  <a:lnTo>
                    <a:pt x="2554" y="2555"/>
                  </a:lnTo>
                  <a:lnTo>
                    <a:pt x="2646" y="2445"/>
                  </a:lnTo>
                  <a:lnTo>
                    <a:pt x="2737" y="2335"/>
                  </a:lnTo>
                  <a:lnTo>
                    <a:pt x="2810" y="2207"/>
                  </a:lnTo>
                  <a:lnTo>
                    <a:pt x="2874" y="2079"/>
                  </a:lnTo>
                  <a:lnTo>
                    <a:pt x="2920" y="1941"/>
                  </a:lnTo>
                  <a:lnTo>
                    <a:pt x="2957" y="1795"/>
                  </a:lnTo>
                  <a:lnTo>
                    <a:pt x="2984" y="1648"/>
                  </a:lnTo>
                  <a:lnTo>
                    <a:pt x="2993" y="1493"/>
                  </a:lnTo>
                  <a:lnTo>
                    <a:pt x="2984" y="1346"/>
                  </a:lnTo>
                  <a:lnTo>
                    <a:pt x="2957" y="1191"/>
                  </a:lnTo>
                  <a:lnTo>
                    <a:pt x="2920" y="1053"/>
                  </a:lnTo>
                  <a:lnTo>
                    <a:pt x="2874" y="916"/>
                  </a:lnTo>
                  <a:lnTo>
                    <a:pt x="2810" y="779"/>
                  </a:lnTo>
                  <a:lnTo>
                    <a:pt x="2737" y="660"/>
                  </a:lnTo>
                  <a:lnTo>
                    <a:pt x="2646" y="541"/>
                  </a:lnTo>
                  <a:lnTo>
                    <a:pt x="2554" y="440"/>
                  </a:lnTo>
                  <a:lnTo>
                    <a:pt x="2444" y="340"/>
                  </a:lnTo>
                  <a:lnTo>
                    <a:pt x="2334"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3" name="Google Shape;293;p10"/>
            <p:cNvSpPr/>
            <p:nvPr/>
          </p:nvSpPr>
          <p:spPr>
            <a:xfrm>
              <a:off x="791097" y="3378632"/>
              <a:ext cx="71549" cy="71334"/>
            </a:xfrm>
            <a:custGeom>
              <a:avLst/>
              <a:gdLst/>
              <a:ahLst/>
              <a:cxnLst/>
              <a:rect l="l" t="t" r="r" b="b"/>
              <a:pathLst>
                <a:path w="2994" h="2985" extrusionOk="0">
                  <a:moveTo>
                    <a:pt x="1346" y="0"/>
                  </a:moveTo>
                  <a:lnTo>
                    <a:pt x="1190" y="28"/>
                  </a:lnTo>
                  <a:lnTo>
                    <a:pt x="1053" y="64"/>
                  </a:lnTo>
                  <a:lnTo>
                    <a:pt x="916" y="110"/>
                  </a:lnTo>
                  <a:lnTo>
                    <a:pt x="787" y="174"/>
                  </a:lnTo>
                  <a:lnTo>
                    <a:pt x="659" y="257"/>
                  </a:lnTo>
                  <a:lnTo>
                    <a:pt x="540" y="339"/>
                  </a:lnTo>
                  <a:lnTo>
                    <a:pt x="440" y="431"/>
                  </a:lnTo>
                  <a:lnTo>
                    <a:pt x="339" y="540"/>
                  </a:lnTo>
                  <a:lnTo>
                    <a:pt x="257" y="659"/>
                  </a:lnTo>
                  <a:lnTo>
                    <a:pt x="183" y="778"/>
                  </a:lnTo>
                  <a:lnTo>
                    <a:pt x="119" y="907"/>
                  </a:lnTo>
                  <a:lnTo>
                    <a:pt x="64" y="1044"/>
                  </a:lnTo>
                  <a:lnTo>
                    <a:pt x="28" y="1190"/>
                  </a:lnTo>
                  <a:lnTo>
                    <a:pt x="9" y="1337"/>
                  </a:lnTo>
                  <a:lnTo>
                    <a:pt x="0" y="1492"/>
                  </a:lnTo>
                  <a:lnTo>
                    <a:pt x="9" y="1648"/>
                  </a:lnTo>
                  <a:lnTo>
                    <a:pt x="28" y="1794"/>
                  </a:lnTo>
                  <a:lnTo>
                    <a:pt x="64" y="1932"/>
                  </a:lnTo>
                  <a:lnTo>
                    <a:pt x="119" y="2069"/>
                  </a:lnTo>
                  <a:lnTo>
                    <a:pt x="183" y="2206"/>
                  </a:lnTo>
                  <a:lnTo>
                    <a:pt x="257" y="2325"/>
                  </a:lnTo>
                  <a:lnTo>
                    <a:pt x="339" y="2444"/>
                  </a:lnTo>
                  <a:lnTo>
                    <a:pt x="440" y="2545"/>
                  </a:lnTo>
                  <a:lnTo>
                    <a:pt x="540" y="2646"/>
                  </a:lnTo>
                  <a:lnTo>
                    <a:pt x="659" y="2728"/>
                  </a:lnTo>
                  <a:lnTo>
                    <a:pt x="787" y="2801"/>
                  </a:lnTo>
                  <a:lnTo>
                    <a:pt x="916" y="2865"/>
                  </a:lnTo>
                  <a:lnTo>
                    <a:pt x="1053" y="2920"/>
                  </a:lnTo>
                  <a:lnTo>
                    <a:pt x="1190" y="2957"/>
                  </a:lnTo>
                  <a:lnTo>
                    <a:pt x="1346" y="2975"/>
                  </a:lnTo>
                  <a:lnTo>
                    <a:pt x="1492" y="2984"/>
                  </a:lnTo>
                  <a:lnTo>
                    <a:pt x="1648" y="2975"/>
                  </a:lnTo>
                  <a:lnTo>
                    <a:pt x="1794" y="2957"/>
                  </a:lnTo>
                  <a:lnTo>
                    <a:pt x="1941" y="2920"/>
                  </a:lnTo>
                  <a:lnTo>
                    <a:pt x="2078" y="2865"/>
                  </a:lnTo>
                  <a:lnTo>
                    <a:pt x="2206" y="2801"/>
                  </a:lnTo>
                  <a:lnTo>
                    <a:pt x="2334" y="2728"/>
                  </a:lnTo>
                  <a:lnTo>
                    <a:pt x="2444" y="2646"/>
                  </a:lnTo>
                  <a:lnTo>
                    <a:pt x="2554" y="2545"/>
                  </a:lnTo>
                  <a:lnTo>
                    <a:pt x="2646" y="2444"/>
                  </a:lnTo>
                  <a:lnTo>
                    <a:pt x="2737" y="2325"/>
                  </a:lnTo>
                  <a:lnTo>
                    <a:pt x="2810" y="2206"/>
                  </a:lnTo>
                  <a:lnTo>
                    <a:pt x="2874" y="2069"/>
                  </a:lnTo>
                  <a:lnTo>
                    <a:pt x="2920" y="1932"/>
                  </a:lnTo>
                  <a:lnTo>
                    <a:pt x="2957" y="1794"/>
                  </a:lnTo>
                  <a:lnTo>
                    <a:pt x="2984" y="1648"/>
                  </a:lnTo>
                  <a:lnTo>
                    <a:pt x="2993" y="1492"/>
                  </a:lnTo>
                  <a:lnTo>
                    <a:pt x="2984" y="1337"/>
                  </a:lnTo>
                  <a:lnTo>
                    <a:pt x="2957" y="1190"/>
                  </a:lnTo>
                  <a:lnTo>
                    <a:pt x="2920" y="1044"/>
                  </a:lnTo>
                  <a:lnTo>
                    <a:pt x="2874" y="907"/>
                  </a:lnTo>
                  <a:lnTo>
                    <a:pt x="2810" y="778"/>
                  </a:lnTo>
                  <a:lnTo>
                    <a:pt x="2737" y="659"/>
                  </a:lnTo>
                  <a:lnTo>
                    <a:pt x="2646" y="540"/>
                  </a:lnTo>
                  <a:lnTo>
                    <a:pt x="2554" y="431"/>
                  </a:lnTo>
                  <a:lnTo>
                    <a:pt x="2444" y="339"/>
                  </a:lnTo>
                  <a:lnTo>
                    <a:pt x="2334" y="257"/>
                  </a:lnTo>
                  <a:lnTo>
                    <a:pt x="2206" y="174"/>
                  </a:lnTo>
                  <a:lnTo>
                    <a:pt x="2078" y="110"/>
                  </a:lnTo>
                  <a:lnTo>
                    <a:pt x="1941" y="64"/>
                  </a:lnTo>
                  <a:lnTo>
                    <a:pt x="1794"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4" name="Google Shape;294;p10"/>
            <p:cNvSpPr/>
            <p:nvPr/>
          </p:nvSpPr>
          <p:spPr>
            <a:xfrm>
              <a:off x="791097" y="3271881"/>
              <a:ext cx="71549" cy="71549"/>
            </a:xfrm>
            <a:custGeom>
              <a:avLst/>
              <a:gdLst/>
              <a:ahLst/>
              <a:cxnLst/>
              <a:rect l="l" t="t" r="r" b="b"/>
              <a:pathLst>
                <a:path w="2994" h="2994" extrusionOk="0">
                  <a:moveTo>
                    <a:pt x="1492" y="1"/>
                  </a:moveTo>
                  <a:lnTo>
                    <a:pt x="1346" y="10"/>
                  </a:lnTo>
                  <a:lnTo>
                    <a:pt x="1190" y="37"/>
                  </a:lnTo>
                  <a:lnTo>
                    <a:pt x="1053" y="74"/>
                  </a:lnTo>
                  <a:lnTo>
                    <a:pt x="916" y="120"/>
                  </a:lnTo>
                  <a:lnTo>
                    <a:pt x="787" y="184"/>
                  </a:lnTo>
                  <a:lnTo>
                    <a:pt x="659" y="257"/>
                  </a:lnTo>
                  <a:lnTo>
                    <a:pt x="540" y="339"/>
                  </a:lnTo>
                  <a:lnTo>
                    <a:pt x="440" y="440"/>
                  </a:lnTo>
                  <a:lnTo>
                    <a:pt x="339" y="550"/>
                  </a:lnTo>
                  <a:lnTo>
                    <a:pt x="257" y="660"/>
                  </a:lnTo>
                  <a:lnTo>
                    <a:pt x="183" y="788"/>
                  </a:lnTo>
                  <a:lnTo>
                    <a:pt x="119" y="916"/>
                  </a:lnTo>
                  <a:lnTo>
                    <a:pt x="64" y="1053"/>
                  </a:lnTo>
                  <a:lnTo>
                    <a:pt x="28" y="1200"/>
                  </a:lnTo>
                  <a:lnTo>
                    <a:pt x="9" y="1346"/>
                  </a:lnTo>
                  <a:lnTo>
                    <a:pt x="0" y="1493"/>
                  </a:lnTo>
                  <a:lnTo>
                    <a:pt x="9" y="1648"/>
                  </a:lnTo>
                  <a:lnTo>
                    <a:pt x="28" y="1795"/>
                  </a:lnTo>
                  <a:lnTo>
                    <a:pt x="64" y="1941"/>
                  </a:lnTo>
                  <a:lnTo>
                    <a:pt x="119" y="2078"/>
                  </a:lnTo>
                  <a:lnTo>
                    <a:pt x="183" y="2207"/>
                  </a:lnTo>
                  <a:lnTo>
                    <a:pt x="257" y="2335"/>
                  </a:lnTo>
                  <a:lnTo>
                    <a:pt x="339" y="2445"/>
                  </a:lnTo>
                  <a:lnTo>
                    <a:pt x="440" y="2554"/>
                  </a:lnTo>
                  <a:lnTo>
                    <a:pt x="540" y="2646"/>
                  </a:lnTo>
                  <a:lnTo>
                    <a:pt x="659" y="2737"/>
                  </a:lnTo>
                  <a:lnTo>
                    <a:pt x="787" y="2811"/>
                  </a:lnTo>
                  <a:lnTo>
                    <a:pt x="916" y="2875"/>
                  </a:lnTo>
                  <a:lnTo>
                    <a:pt x="1053" y="2921"/>
                  </a:lnTo>
                  <a:lnTo>
                    <a:pt x="1190" y="2957"/>
                  </a:lnTo>
                  <a:lnTo>
                    <a:pt x="1346" y="2985"/>
                  </a:lnTo>
                  <a:lnTo>
                    <a:pt x="1492" y="2994"/>
                  </a:lnTo>
                  <a:lnTo>
                    <a:pt x="1648" y="2985"/>
                  </a:lnTo>
                  <a:lnTo>
                    <a:pt x="1794" y="2957"/>
                  </a:lnTo>
                  <a:lnTo>
                    <a:pt x="1941" y="2921"/>
                  </a:lnTo>
                  <a:lnTo>
                    <a:pt x="2078" y="2875"/>
                  </a:lnTo>
                  <a:lnTo>
                    <a:pt x="2206" y="2811"/>
                  </a:lnTo>
                  <a:lnTo>
                    <a:pt x="2334" y="2737"/>
                  </a:lnTo>
                  <a:lnTo>
                    <a:pt x="2444" y="2646"/>
                  </a:lnTo>
                  <a:lnTo>
                    <a:pt x="2554" y="2554"/>
                  </a:lnTo>
                  <a:lnTo>
                    <a:pt x="2646" y="2445"/>
                  </a:lnTo>
                  <a:lnTo>
                    <a:pt x="2737" y="2335"/>
                  </a:lnTo>
                  <a:lnTo>
                    <a:pt x="2810" y="2207"/>
                  </a:lnTo>
                  <a:lnTo>
                    <a:pt x="2874" y="2078"/>
                  </a:lnTo>
                  <a:lnTo>
                    <a:pt x="2920" y="1941"/>
                  </a:lnTo>
                  <a:lnTo>
                    <a:pt x="2957" y="1795"/>
                  </a:lnTo>
                  <a:lnTo>
                    <a:pt x="2984" y="1648"/>
                  </a:lnTo>
                  <a:lnTo>
                    <a:pt x="2993" y="1493"/>
                  </a:lnTo>
                  <a:lnTo>
                    <a:pt x="2984" y="1346"/>
                  </a:lnTo>
                  <a:lnTo>
                    <a:pt x="2957" y="1200"/>
                  </a:lnTo>
                  <a:lnTo>
                    <a:pt x="2920" y="1053"/>
                  </a:lnTo>
                  <a:lnTo>
                    <a:pt x="2874" y="916"/>
                  </a:lnTo>
                  <a:lnTo>
                    <a:pt x="2810" y="788"/>
                  </a:lnTo>
                  <a:lnTo>
                    <a:pt x="2737" y="660"/>
                  </a:lnTo>
                  <a:lnTo>
                    <a:pt x="2646" y="550"/>
                  </a:lnTo>
                  <a:lnTo>
                    <a:pt x="2554" y="440"/>
                  </a:lnTo>
                  <a:lnTo>
                    <a:pt x="2444" y="339"/>
                  </a:lnTo>
                  <a:lnTo>
                    <a:pt x="2334" y="257"/>
                  </a:lnTo>
                  <a:lnTo>
                    <a:pt x="2206" y="184"/>
                  </a:lnTo>
                  <a:lnTo>
                    <a:pt x="2078" y="120"/>
                  </a:lnTo>
                  <a:lnTo>
                    <a:pt x="1941" y="74"/>
                  </a:lnTo>
                  <a:lnTo>
                    <a:pt x="1794" y="37"/>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5" name="Google Shape;295;p10"/>
            <p:cNvSpPr/>
            <p:nvPr/>
          </p:nvSpPr>
          <p:spPr>
            <a:xfrm>
              <a:off x="972646" y="3485143"/>
              <a:ext cx="71334" cy="71549"/>
            </a:xfrm>
            <a:custGeom>
              <a:avLst/>
              <a:gdLst/>
              <a:ahLst/>
              <a:cxnLst/>
              <a:rect l="l" t="t" r="r" b="b"/>
              <a:pathLst>
                <a:path w="2985" h="2994" extrusionOk="0">
                  <a:moveTo>
                    <a:pt x="1492" y="1"/>
                  </a:moveTo>
                  <a:lnTo>
                    <a:pt x="1337" y="10"/>
                  </a:lnTo>
                  <a:lnTo>
                    <a:pt x="1190" y="28"/>
                  </a:lnTo>
                  <a:lnTo>
                    <a:pt x="1053" y="65"/>
                  </a:lnTo>
                  <a:lnTo>
                    <a:pt x="916" y="120"/>
                  </a:lnTo>
                  <a:lnTo>
                    <a:pt x="778" y="184"/>
                  </a:lnTo>
                  <a:lnTo>
                    <a:pt x="659" y="257"/>
                  </a:lnTo>
                  <a:lnTo>
                    <a:pt x="540" y="340"/>
                  </a:lnTo>
                  <a:lnTo>
                    <a:pt x="440" y="440"/>
                  </a:lnTo>
                  <a:lnTo>
                    <a:pt x="339" y="541"/>
                  </a:lnTo>
                  <a:lnTo>
                    <a:pt x="257" y="660"/>
                  </a:lnTo>
                  <a:lnTo>
                    <a:pt x="183" y="779"/>
                  </a:lnTo>
                  <a:lnTo>
                    <a:pt x="119" y="916"/>
                  </a:lnTo>
                  <a:lnTo>
                    <a:pt x="64" y="1053"/>
                  </a:lnTo>
                  <a:lnTo>
                    <a:pt x="28" y="1191"/>
                  </a:lnTo>
                  <a:lnTo>
                    <a:pt x="10" y="1346"/>
                  </a:lnTo>
                  <a:lnTo>
                    <a:pt x="0" y="1493"/>
                  </a:lnTo>
                  <a:lnTo>
                    <a:pt x="10" y="1648"/>
                  </a:lnTo>
                  <a:lnTo>
                    <a:pt x="28" y="1795"/>
                  </a:lnTo>
                  <a:lnTo>
                    <a:pt x="64" y="1941"/>
                  </a:lnTo>
                  <a:lnTo>
                    <a:pt x="119" y="2079"/>
                  </a:lnTo>
                  <a:lnTo>
                    <a:pt x="183" y="2207"/>
                  </a:lnTo>
                  <a:lnTo>
                    <a:pt x="257" y="2335"/>
                  </a:lnTo>
                  <a:lnTo>
                    <a:pt x="339" y="2445"/>
                  </a:lnTo>
                  <a:lnTo>
                    <a:pt x="440" y="2555"/>
                  </a:lnTo>
                  <a:lnTo>
                    <a:pt x="540" y="2646"/>
                  </a:lnTo>
                  <a:lnTo>
                    <a:pt x="659" y="2738"/>
                  </a:lnTo>
                  <a:lnTo>
                    <a:pt x="778" y="2811"/>
                  </a:lnTo>
                  <a:lnTo>
                    <a:pt x="916" y="2875"/>
                  </a:lnTo>
                  <a:lnTo>
                    <a:pt x="1053" y="2921"/>
                  </a:lnTo>
                  <a:lnTo>
                    <a:pt x="1190" y="2957"/>
                  </a:lnTo>
                  <a:lnTo>
                    <a:pt x="1337" y="2985"/>
                  </a:lnTo>
                  <a:lnTo>
                    <a:pt x="1492" y="2994"/>
                  </a:lnTo>
                  <a:lnTo>
                    <a:pt x="1648" y="2985"/>
                  </a:lnTo>
                  <a:lnTo>
                    <a:pt x="1794" y="2957"/>
                  </a:lnTo>
                  <a:lnTo>
                    <a:pt x="1941" y="2921"/>
                  </a:lnTo>
                  <a:lnTo>
                    <a:pt x="2078" y="2875"/>
                  </a:lnTo>
                  <a:lnTo>
                    <a:pt x="2206" y="2811"/>
                  </a:lnTo>
                  <a:lnTo>
                    <a:pt x="2325" y="2738"/>
                  </a:lnTo>
                  <a:lnTo>
                    <a:pt x="2444" y="2646"/>
                  </a:lnTo>
                  <a:lnTo>
                    <a:pt x="2545" y="2555"/>
                  </a:lnTo>
                  <a:lnTo>
                    <a:pt x="2646" y="2445"/>
                  </a:lnTo>
                  <a:lnTo>
                    <a:pt x="2728" y="2335"/>
                  </a:lnTo>
                  <a:lnTo>
                    <a:pt x="2810" y="2207"/>
                  </a:lnTo>
                  <a:lnTo>
                    <a:pt x="2865" y="2079"/>
                  </a:lnTo>
                  <a:lnTo>
                    <a:pt x="2920" y="1941"/>
                  </a:lnTo>
                  <a:lnTo>
                    <a:pt x="2957" y="1795"/>
                  </a:lnTo>
                  <a:lnTo>
                    <a:pt x="2975" y="1648"/>
                  </a:lnTo>
                  <a:lnTo>
                    <a:pt x="2984" y="1493"/>
                  </a:lnTo>
                  <a:lnTo>
                    <a:pt x="2975" y="1346"/>
                  </a:lnTo>
                  <a:lnTo>
                    <a:pt x="2957" y="1191"/>
                  </a:lnTo>
                  <a:lnTo>
                    <a:pt x="2920" y="1053"/>
                  </a:lnTo>
                  <a:lnTo>
                    <a:pt x="2865" y="916"/>
                  </a:lnTo>
                  <a:lnTo>
                    <a:pt x="2810" y="779"/>
                  </a:lnTo>
                  <a:lnTo>
                    <a:pt x="2728" y="660"/>
                  </a:lnTo>
                  <a:lnTo>
                    <a:pt x="2646" y="541"/>
                  </a:lnTo>
                  <a:lnTo>
                    <a:pt x="2545" y="440"/>
                  </a:lnTo>
                  <a:lnTo>
                    <a:pt x="2444" y="340"/>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6" name="Google Shape;296;p10"/>
            <p:cNvSpPr/>
            <p:nvPr/>
          </p:nvSpPr>
          <p:spPr>
            <a:xfrm>
              <a:off x="972646" y="3378632"/>
              <a:ext cx="71334" cy="71334"/>
            </a:xfrm>
            <a:custGeom>
              <a:avLst/>
              <a:gdLst/>
              <a:ahLst/>
              <a:cxnLst/>
              <a:rect l="l" t="t" r="r" b="b"/>
              <a:pathLst>
                <a:path w="2985" h="2985" extrusionOk="0">
                  <a:moveTo>
                    <a:pt x="1337" y="0"/>
                  </a:moveTo>
                  <a:lnTo>
                    <a:pt x="1190" y="28"/>
                  </a:lnTo>
                  <a:lnTo>
                    <a:pt x="1053" y="64"/>
                  </a:lnTo>
                  <a:lnTo>
                    <a:pt x="916" y="110"/>
                  </a:lnTo>
                  <a:lnTo>
                    <a:pt x="778" y="174"/>
                  </a:lnTo>
                  <a:lnTo>
                    <a:pt x="659" y="257"/>
                  </a:lnTo>
                  <a:lnTo>
                    <a:pt x="540" y="339"/>
                  </a:lnTo>
                  <a:lnTo>
                    <a:pt x="440" y="431"/>
                  </a:lnTo>
                  <a:lnTo>
                    <a:pt x="339" y="540"/>
                  </a:lnTo>
                  <a:lnTo>
                    <a:pt x="257" y="659"/>
                  </a:lnTo>
                  <a:lnTo>
                    <a:pt x="183" y="778"/>
                  </a:lnTo>
                  <a:lnTo>
                    <a:pt x="119" y="907"/>
                  </a:lnTo>
                  <a:lnTo>
                    <a:pt x="64" y="1044"/>
                  </a:lnTo>
                  <a:lnTo>
                    <a:pt x="28" y="1190"/>
                  </a:lnTo>
                  <a:lnTo>
                    <a:pt x="10" y="1337"/>
                  </a:lnTo>
                  <a:lnTo>
                    <a:pt x="0" y="1492"/>
                  </a:lnTo>
                  <a:lnTo>
                    <a:pt x="10" y="1648"/>
                  </a:lnTo>
                  <a:lnTo>
                    <a:pt x="28" y="1794"/>
                  </a:lnTo>
                  <a:lnTo>
                    <a:pt x="64" y="1932"/>
                  </a:lnTo>
                  <a:lnTo>
                    <a:pt x="119" y="2069"/>
                  </a:lnTo>
                  <a:lnTo>
                    <a:pt x="183" y="2206"/>
                  </a:lnTo>
                  <a:lnTo>
                    <a:pt x="257" y="2325"/>
                  </a:lnTo>
                  <a:lnTo>
                    <a:pt x="339" y="2444"/>
                  </a:lnTo>
                  <a:lnTo>
                    <a:pt x="440" y="2545"/>
                  </a:lnTo>
                  <a:lnTo>
                    <a:pt x="540" y="2646"/>
                  </a:lnTo>
                  <a:lnTo>
                    <a:pt x="659" y="2728"/>
                  </a:lnTo>
                  <a:lnTo>
                    <a:pt x="778" y="2801"/>
                  </a:lnTo>
                  <a:lnTo>
                    <a:pt x="916" y="2865"/>
                  </a:lnTo>
                  <a:lnTo>
                    <a:pt x="1053" y="2920"/>
                  </a:lnTo>
                  <a:lnTo>
                    <a:pt x="1190" y="2957"/>
                  </a:lnTo>
                  <a:lnTo>
                    <a:pt x="1337" y="2975"/>
                  </a:lnTo>
                  <a:lnTo>
                    <a:pt x="1492" y="2984"/>
                  </a:lnTo>
                  <a:lnTo>
                    <a:pt x="1648" y="2975"/>
                  </a:lnTo>
                  <a:lnTo>
                    <a:pt x="1794" y="2957"/>
                  </a:lnTo>
                  <a:lnTo>
                    <a:pt x="1941" y="2920"/>
                  </a:lnTo>
                  <a:lnTo>
                    <a:pt x="2078" y="2865"/>
                  </a:lnTo>
                  <a:lnTo>
                    <a:pt x="2206" y="2801"/>
                  </a:lnTo>
                  <a:lnTo>
                    <a:pt x="2325" y="2728"/>
                  </a:lnTo>
                  <a:lnTo>
                    <a:pt x="2444" y="2646"/>
                  </a:lnTo>
                  <a:lnTo>
                    <a:pt x="2545" y="2545"/>
                  </a:lnTo>
                  <a:lnTo>
                    <a:pt x="2646" y="2444"/>
                  </a:lnTo>
                  <a:lnTo>
                    <a:pt x="2728" y="2325"/>
                  </a:lnTo>
                  <a:lnTo>
                    <a:pt x="2810" y="2206"/>
                  </a:lnTo>
                  <a:lnTo>
                    <a:pt x="2865" y="2069"/>
                  </a:lnTo>
                  <a:lnTo>
                    <a:pt x="2920" y="1932"/>
                  </a:lnTo>
                  <a:lnTo>
                    <a:pt x="2957" y="1794"/>
                  </a:lnTo>
                  <a:lnTo>
                    <a:pt x="2975" y="1648"/>
                  </a:lnTo>
                  <a:lnTo>
                    <a:pt x="2984" y="1492"/>
                  </a:lnTo>
                  <a:lnTo>
                    <a:pt x="2975" y="1337"/>
                  </a:lnTo>
                  <a:lnTo>
                    <a:pt x="2957" y="1190"/>
                  </a:lnTo>
                  <a:lnTo>
                    <a:pt x="2920" y="1044"/>
                  </a:lnTo>
                  <a:lnTo>
                    <a:pt x="2865" y="907"/>
                  </a:lnTo>
                  <a:lnTo>
                    <a:pt x="2810" y="778"/>
                  </a:lnTo>
                  <a:lnTo>
                    <a:pt x="2728" y="659"/>
                  </a:lnTo>
                  <a:lnTo>
                    <a:pt x="2646" y="540"/>
                  </a:lnTo>
                  <a:lnTo>
                    <a:pt x="2545" y="431"/>
                  </a:lnTo>
                  <a:lnTo>
                    <a:pt x="2444" y="339"/>
                  </a:lnTo>
                  <a:lnTo>
                    <a:pt x="2325" y="257"/>
                  </a:lnTo>
                  <a:lnTo>
                    <a:pt x="2206" y="174"/>
                  </a:lnTo>
                  <a:lnTo>
                    <a:pt x="2078" y="110"/>
                  </a:lnTo>
                  <a:lnTo>
                    <a:pt x="1941" y="64"/>
                  </a:lnTo>
                  <a:lnTo>
                    <a:pt x="1794"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297" name="Google Shape;297;p10"/>
            <p:cNvSpPr/>
            <p:nvPr/>
          </p:nvSpPr>
          <p:spPr>
            <a:xfrm>
              <a:off x="972646" y="3271881"/>
              <a:ext cx="71334" cy="71549"/>
            </a:xfrm>
            <a:custGeom>
              <a:avLst/>
              <a:gdLst/>
              <a:ahLst/>
              <a:cxnLst/>
              <a:rect l="l" t="t" r="r" b="b"/>
              <a:pathLst>
                <a:path w="2985" h="2994" extrusionOk="0">
                  <a:moveTo>
                    <a:pt x="1492" y="1"/>
                  </a:moveTo>
                  <a:lnTo>
                    <a:pt x="1337" y="10"/>
                  </a:lnTo>
                  <a:lnTo>
                    <a:pt x="1190" y="37"/>
                  </a:lnTo>
                  <a:lnTo>
                    <a:pt x="1053" y="74"/>
                  </a:lnTo>
                  <a:lnTo>
                    <a:pt x="916" y="120"/>
                  </a:lnTo>
                  <a:lnTo>
                    <a:pt x="778" y="184"/>
                  </a:lnTo>
                  <a:lnTo>
                    <a:pt x="659" y="257"/>
                  </a:lnTo>
                  <a:lnTo>
                    <a:pt x="540" y="339"/>
                  </a:lnTo>
                  <a:lnTo>
                    <a:pt x="440" y="440"/>
                  </a:lnTo>
                  <a:lnTo>
                    <a:pt x="339" y="550"/>
                  </a:lnTo>
                  <a:lnTo>
                    <a:pt x="257" y="660"/>
                  </a:lnTo>
                  <a:lnTo>
                    <a:pt x="183" y="788"/>
                  </a:lnTo>
                  <a:lnTo>
                    <a:pt x="119" y="916"/>
                  </a:lnTo>
                  <a:lnTo>
                    <a:pt x="64" y="1053"/>
                  </a:lnTo>
                  <a:lnTo>
                    <a:pt x="28" y="1200"/>
                  </a:lnTo>
                  <a:lnTo>
                    <a:pt x="10" y="1346"/>
                  </a:lnTo>
                  <a:lnTo>
                    <a:pt x="0" y="1493"/>
                  </a:lnTo>
                  <a:lnTo>
                    <a:pt x="10" y="1648"/>
                  </a:lnTo>
                  <a:lnTo>
                    <a:pt x="28" y="1795"/>
                  </a:lnTo>
                  <a:lnTo>
                    <a:pt x="64" y="1941"/>
                  </a:lnTo>
                  <a:lnTo>
                    <a:pt x="119" y="2078"/>
                  </a:lnTo>
                  <a:lnTo>
                    <a:pt x="183" y="2207"/>
                  </a:lnTo>
                  <a:lnTo>
                    <a:pt x="257" y="2335"/>
                  </a:lnTo>
                  <a:lnTo>
                    <a:pt x="339" y="2445"/>
                  </a:lnTo>
                  <a:lnTo>
                    <a:pt x="440" y="2554"/>
                  </a:lnTo>
                  <a:lnTo>
                    <a:pt x="540" y="2646"/>
                  </a:lnTo>
                  <a:lnTo>
                    <a:pt x="659" y="2737"/>
                  </a:lnTo>
                  <a:lnTo>
                    <a:pt x="778" y="2811"/>
                  </a:lnTo>
                  <a:lnTo>
                    <a:pt x="916" y="2875"/>
                  </a:lnTo>
                  <a:lnTo>
                    <a:pt x="1053" y="2921"/>
                  </a:lnTo>
                  <a:lnTo>
                    <a:pt x="1190" y="2957"/>
                  </a:lnTo>
                  <a:lnTo>
                    <a:pt x="1337" y="2985"/>
                  </a:lnTo>
                  <a:lnTo>
                    <a:pt x="1492" y="2994"/>
                  </a:lnTo>
                  <a:lnTo>
                    <a:pt x="1648" y="2985"/>
                  </a:lnTo>
                  <a:lnTo>
                    <a:pt x="1794" y="2957"/>
                  </a:lnTo>
                  <a:lnTo>
                    <a:pt x="1941" y="2921"/>
                  </a:lnTo>
                  <a:lnTo>
                    <a:pt x="2078" y="2875"/>
                  </a:lnTo>
                  <a:lnTo>
                    <a:pt x="2206" y="2811"/>
                  </a:lnTo>
                  <a:lnTo>
                    <a:pt x="2325" y="2737"/>
                  </a:lnTo>
                  <a:lnTo>
                    <a:pt x="2444" y="2646"/>
                  </a:lnTo>
                  <a:lnTo>
                    <a:pt x="2545" y="2554"/>
                  </a:lnTo>
                  <a:lnTo>
                    <a:pt x="2646" y="2445"/>
                  </a:lnTo>
                  <a:lnTo>
                    <a:pt x="2728" y="2335"/>
                  </a:lnTo>
                  <a:lnTo>
                    <a:pt x="2810" y="2207"/>
                  </a:lnTo>
                  <a:lnTo>
                    <a:pt x="2865" y="2078"/>
                  </a:lnTo>
                  <a:lnTo>
                    <a:pt x="2920" y="1941"/>
                  </a:lnTo>
                  <a:lnTo>
                    <a:pt x="2957" y="1795"/>
                  </a:lnTo>
                  <a:lnTo>
                    <a:pt x="2975" y="1648"/>
                  </a:lnTo>
                  <a:lnTo>
                    <a:pt x="2984" y="1493"/>
                  </a:lnTo>
                  <a:lnTo>
                    <a:pt x="2975" y="1346"/>
                  </a:lnTo>
                  <a:lnTo>
                    <a:pt x="2957" y="1200"/>
                  </a:lnTo>
                  <a:lnTo>
                    <a:pt x="2920" y="1053"/>
                  </a:lnTo>
                  <a:lnTo>
                    <a:pt x="2865" y="916"/>
                  </a:lnTo>
                  <a:lnTo>
                    <a:pt x="2810" y="788"/>
                  </a:lnTo>
                  <a:lnTo>
                    <a:pt x="2728" y="660"/>
                  </a:lnTo>
                  <a:lnTo>
                    <a:pt x="2646" y="550"/>
                  </a:lnTo>
                  <a:lnTo>
                    <a:pt x="2545" y="440"/>
                  </a:lnTo>
                  <a:lnTo>
                    <a:pt x="2444" y="339"/>
                  </a:lnTo>
                  <a:lnTo>
                    <a:pt x="2325" y="257"/>
                  </a:lnTo>
                  <a:lnTo>
                    <a:pt x="2206" y="184"/>
                  </a:lnTo>
                  <a:lnTo>
                    <a:pt x="2078" y="120"/>
                  </a:lnTo>
                  <a:lnTo>
                    <a:pt x="1941" y="74"/>
                  </a:lnTo>
                  <a:lnTo>
                    <a:pt x="1794" y="37"/>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298" name="Google Shape;298;p10"/>
          <p:cNvGrpSpPr/>
          <p:nvPr/>
        </p:nvGrpSpPr>
        <p:grpSpPr>
          <a:xfrm>
            <a:off x="637485" y="3536261"/>
            <a:ext cx="499904" cy="1003600"/>
            <a:chOff x="730063" y="2441348"/>
            <a:chExt cx="374928" cy="752700"/>
          </a:xfrm>
        </p:grpSpPr>
        <p:sp>
          <p:nvSpPr>
            <p:cNvPr id="299" name="Google Shape;299;p10"/>
            <p:cNvSpPr/>
            <p:nvPr/>
          </p:nvSpPr>
          <p:spPr>
            <a:xfrm>
              <a:off x="730063" y="2441348"/>
              <a:ext cx="374928" cy="752700"/>
            </a:xfrm>
            <a:custGeom>
              <a:avLst/>
              <a:gdLst/>
              <a:ahLst/>
              <a:cxnLst/>
              <a:rect l="l" t="t" r="r" b="b"/>
              <a:pathLst>
                <a:path w="15689" h="31497" extrusionOk="0">
                  <a:moveTo>
                    <a:pt x="1" y="1"/>
                  </a:moveTo>
                  <a:lnTo>
                    <a:pt x="1" y="31496"/>
                  </a:lnTo>
                  <a:lnTo>
                    <a:pt x="15689" y="31496"/>
                  </a:lnTo>
                  <a:lnTo>
                    <a:pt x="156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0" name="Google Shape;300;p10"/>
            <p:cNvSpPr/>
            <p:nvPr/>
          </p:nvSpPr>
          <p:spPr>
            <a:xfrm>
              <a:off x="754343" y="2471100"/>
              <a:ext cx="326607" cy="335115"/>
            </a:xfrm>
            <a:custGeom>
              <a:avLst/>
              <a:gdLst/>
              <a:ahLst/>
              <a:cxnLst/>
              <a:rect l="l" t="t" r="r" b="b"/>
              <a:pathLst>
                <a:path w="13667" h="14023" extrusionOk="0">
                  <a:moveTo>
                    <a:pt x="1" y="1"/>
                  </a:moveTo>
                  <a:lnTo>
                    <a:pt x="1" y="14023"/>
                  </a:lnTo>
                  <a:lnTo>
                    <a:pt x="13666" y="14023"/>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1" name="Google Shape;301;p10"/>
            <p:cNvSpPr/>
            <p:nvPr/>
          </p:nvSpPr>
          <p:spPr>
            <a:xfrm>
              <a:off x="789567" y="2695307"/>
              <a:ext cx="71549" cy="71334"/>
            </a:xfrm>
            <a:custGeom>
              <a:avLst/>
              <a:gdLst/>
              <a:ahLst/>
              <a:cxnLst/>
              <a:rect l="l" t="t" r="r" b="b"/>
              <a:pathLst>
                <a:path w="2994" h="2985" extrusionOk="0">
                  <a:moveTo>
                    <a:pt x="1346" y="0"/>
                  </a:moveTo>
                  <a:lnTo>
                    <a:pt x="1199" y="28"/>
                  </a:lnTo>
                  <a:lnTo>
                    <a:pt x="1053" y="64"/>
                  </a:lnTo>
                  <a:lnTo>
                    <a:pt x="916" y="110"/>
                  </a:lnTo>
                  <a:lnTo>
                    <a:pt x="787" y="174"/>
                  </a:lnTo>
                  <a:lnTo>
                    <a:pt x="659" y="257"/>
                  </a:lnTo>
                  <a:lnTo>
                    <a:pt x="549" y="339"/>
                  </a:lnTo>
                  <a:lnTo>
                    <a:pt x="440" y="431"/>
                  </a:lnTo>
                  <a:lnTo>
                    <a:pt x="348" y="540"/>
                  </a:lnTo>
                  <a:lnTo>
                    <a:pt x="257" y="659"/>
                  </a:lnTo>
                  <a:lnTo>
                    <a:pt x="183" y="778"/>
                  </a:lnTo>
                  <a:lnTo>
                    <a:pt x="119" y="907"/>
                  </a:lnTo>
                  <a:lnTo>
                    <a:pt x="73" y="1044"/>
                  </a:lnTo>
                  <a:lnTo>
                    <a:pt x="37" y="1190"/>
                  </a:lnTo>
                  <a:lnTo>
                    <a:pt x="9" y="1337"/>
                  </a:lnTo>
                  <a:lnTo>
                    <a:pt x="0" y="1492"/>
                  </a:lnTo>
                  <a:lnTo>
                    <a:pt x="9" y="1648"/>
                  </a:lnTo>
                  <a:lnTo>
                    <a:pt x="37" y="1794"/>
                  </a:lnTo>
                  <a:lnTo>
                    <a:pt x="73" y="1932"/>
                  </a:lnTo>
                  <a:lnTo>
                    <a:pt x="119" y="2069"/>
                  </a:lnTo>
                  <a:lnTo>
                    <a:pt x="183" y="2206"/>
                  </a:lnTo>
                  <a:lnTo>
                    <a:pt x="257" y="2325"/>
                  </a:lnTo>
                  <a:lnTo>
                    <a:pt x="348" y="2444"/>
                  </a:lnTo>
                  <a:lnTo>
                    <a:pt x="440" y="2545"/>
                  </a:lnTo>
                  <a:lnTo>
                    <a:pt x="549" y="2646"/>
                  </a:lnTo>
                  <a:lnTo>
                    <a:pt x="659" y="2728"/>
                  </a:lnTo>
                  <a:lnTo>
                    <a:pt x="787" y="2801"/>
                  </a:lnTo>
                  <a:lnTo>
                    <a:pt x="916" y="2865"/>
                  </a:lnTo>
                  <a:lnTo>
                    <a:pt x="1053" y="2920"/>
                  </a:lnTo>
                  <a:lnTo>
                    <a:pt x="1199" y="2957"/>
                  </a:lnTo>
                  <a:lnTo>
                    <a:pt x="1346" y="2975"/>
                  </a:lnTo>
                  <a:lnTo>
                    <a:pt x="1501" y="2984"/>
                  </a:lnTo>
                  <a:lnTo>
                    <a:pt x="1648" y="2975"/>
                  </a:lnTo>
                  <a:lnTo>
                    <a:pt x="1794" y="2957"/>
                  </a:lnTo>
                  <a:lnTo>
                    <a:pt x="1941" y="2920"/>
                  </a:lnTo>
                  <a:lnTo>
                    <a:pt x="2078" y="2865"/>
                  </a:lnTo>
                  <a:lnTo>
                    <a:pt x="2206" y="2801"/>
                  </a:lnTo>
                  <a:lnTo>
                    <a:pt x="2334" y="2728"/>
                  </a:lnTo>
                  <a:lnTo>
                    <a:pt x="2444" y="2646"/>
                  </a:lnTo>
                  <a:lnTo>
                    <a:pt x="2554" y="2545"/>
                  </a:lnTo>
                  <a:lnTo>
                    <a:pt x="2645" y="2444"/>
                  </a:lnTo>
                  <a:lnTo>
                    <a:pt x="2737" y="2325"/>
                  </a:lnTo>
                  <a:lnTo>
                    <a:pt x="2810" y="2206"/>
                  </a:lnTo>
                  <a:lnTo>
                    <a:pt x="2874" y="2069"/>
                  </a:lnTo>
                  <a:lnTo>
                    <a:pt x="2920" y="1932"/>
                  </a:lnTo>
                  <a:lnTo>
                    <a:pt x="2957" y="1794"/>
                  </a:lnTo>
                  <a:lnTo>
                    <a:pt x="2984" y="1648"/>
                  </a:lnTo>
                  <a:lnTo>
                    <a:pt x="2993" y="1492"/>
                  </a:lnTo>
                  <a:lnTo>
                    <a:pt x="2984" y="1337"/>
                  </a:lnTo>
                  <a:lnTo>
                    <a:pt x="2957" y="1190"/>
                  </a:lnTo>
                  <a:lnTo>
                    <a:pt x="2920" y="1044"/>
                  </a:lnTo>
                  <a:lnTo>
                    <a:pt x="2874" y="907"/>
                  </a:lnTo>
                  <a:lnTo>
                    <a:pt x="2810" y="778"/>
                  </a:lnTo>
                  <a:lnTo>
                    <a:pt x="2737" y="659"/>
                  </a:lnTo>
                  <a:lnTo>
                    <a:pt x="2645" y="540"/>
                  </a:lnTo>
                  <a:lnTo>
                    <a:pt x="2554" y="431"/>
                  </a:lnTo>
                  <a:lnTo>
                    <a:pt x="2444" y="339"/>
                  </a:lnTo>
                  <a:lnTo>
                    <a:pt x="2334" y="257"/>
                  </a:lnTo>
                  <a:lnTo>
                    <a:pt x="2206" y="174"/>
                  </a:lnTo>
                  <a:lnTo>
                    <a:pt x="2078" y="110"/>
                  </a:lnTo>
                  <a:lnTo>
                    <a:pt x="1941" y="64"/>
                  </a:lnTo>
                  <a:lnTo>
                    <a:pt x="1794" y="28"/>
                  </a:lnTo>
                  <a:lnTo>
                    <a:pt x="1648"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2" name="Google Shape;302;p10"/>
            <p:cNvSpPr/>
            <p:nvPr/>
          </p:nvSpPr>
          <p:spPr>
            <a:xfrm>
              <a:off x="971117" y="2509814"/>
              <a:ext cx="71334" cy="71334"/>
            </a:xfrm>
            <a:custGeom>
              <a:avLst/>
              <a:gdLst/>
              <a:ahLst/>
              <a:cxnLst/>
              <a:rect l="l" t="t" r="r" b="b"/>
              <a:pathLst>
                <a:path w="2985" h="2985" extrusionOk="0">
                  <a:moveTo>
                    <a:pt x="1492" y="1"/>
                  </a:moveTo>
                  <a:lnTo>
                    <a:pt x="1346" y="10"/>
                  </a:lnTo>
                  <a:lnTo>
                    <a:pt x="1190" y="28"/>
                  </a:lnTo>
                  <a:lnTo>
                    <a:pt x="1053" y="65"/>
                  </a:lnTo>
                  <a:lnTo>
                    <a:pt x="916" y="120"/>
                  </a:lnTo>
                  <a:lnTo>
                    <a:pt x="778" y="175"/>
                  </a:lnTo>
                  <a:lnTo>
                    <a:pt x="659" y="257"/>
                  </a:lnTo>
                  <a:lnTo>
                    <a:pt x="540" y="339"/>
                  </a:lnTo>
                  <a:lnTo>
                    <a:pt x="440" y="440"/>
                  </a:lnTo>
                  <a:lnTo>
                    <a:pt x="339" y="541"/>
                  </a:lnTo>
                  <a:lnTo>
                    <a:pt x="257" y="660"/>
                  </a:lnTo>
                  <a:lnTo>
                    <a:pt x="183" y="779"/>
                  </a:lnTo>
                  <a:lnTo>
                    <a:pt x="119" y="907"/>
                  </a:lnTo>
                  <a:lnTo>
                    <a:pt x="64" y="1044"/>
                  </a:lnTo>
                  <a:lnTo>
                    <a:pt x="28" y="1191"/>
                  </a:lnTo>
                  <a:lnTo>
                    <a:pt x="9" y="1337"/>
                  </a:lnTo>
                  <a:lnTo>
                    <a:pt x="0" y="1493"/>
                  </a:lnTo>
                  <a:lnTo>
                    <a:pt x="9" y="1648"/>
                  </a:lnTo>
                  <a:lnTo>
                    <a:pt x="28" y="1795"/>
                  </a:lnTo>
                  <a:lnTo>
                    <a:pt x="64" y="1941"/>
                  </a:lnTo>
                  <a:lnTo>
                    <a:pt x="119" y="2078"/>
                  </a:lnTo>
                  <a:lnTo>
                    <a:pt x="183" y="2207"/>
                  </a:lnTo>
                  <a:lnTo>
                    <a:pt x="257" y="2326"/>
                  </a:lnTo>
                  <a:lnTo>
                    <a:pt x="339" y="2445"/>
                  </a:lnTo>
                  <a:lnTo>
                    <a:pt x="440" y="2545"/>
                  </a:lnTo>
                  <a:lnTo>
                    <a:pt x="540" y="2646"/>
                  </a:lnTo>
                  <a:lnTo>
                    <a:pt x="659" y="2728"/>
                  </a:lnTo>
                  <a:lnTo>
                    <a:pt x="778" y="2811"/>
                  </a:lnTo>
                  <a:lnTo>
                    <a:pt x="916" y="2866"/>
                  </a:lnTo>
                  <a:lnTo>
                    <a:pt x="1053" y="2920"/>
                  </a:lnTo>
                  <a:lnTo>
                    <a:pt x="1190" y="2957"/>
                  </a:lnTo>
                  <a:lnTo>
                    <a:pt x="1346" y="2975"/>
                  </a:lnTo>
                  <a:lnTo>
                    <a:pt x="1492" y="2985"/>
                  </a:lnTo>
                  <a:lnTo>
                    <a:pt x="1648" y="2975"/>
                  </a:lnTo>
                  <a:lnTo>
                    <a:pt x="1794" y="2957"/>
                  </a:lnTo>
                  <a:lnTo>
                    <a:pt x="1941" y="2920"/>
                  </a:lnTo>
                  <a:lnTo>
                    <a:pt x="2078" y="2866"/>
                  </a:lnTo>
                  <a:lnTo>
                    <a:pt x="2206" y="2811"/>
                  </a:lnTo>
                  <a:lnTo>
                    <a:pt x="2334" y="2728"/>
                  </a:lnTo>
                  <a:lnTo>
                    <a:pt x="2444" y="2646"/>
                  </a:lnTo>
                  <a:lnTo>
                    <a:pt x="2554" y="2545"/>
                  </a:lnTo>
                  <a:lnTo>
                    <a:pt x="2646" y="2445"/>
                  </a:lnTo>
                  <a:lnTo>
                    <a:pt x="2737" y="2326"/>
                  </a:lnTo>
                  <a:lnTo>
                    <a:pt x="2810" y="2207"/>
                  </a:lnTo>
                  <a:lnTo>
                    <a:pt x="2874" y="2078"/>
                  </a:lnTo>
                  <a:lnTo>
                    <a:pt x="2920" y="1941"/>
                  </a:lnTo>
                  <a:lnTo>
                    <a:pt x="2957" y="1795"/>
                  </a:lnTo>
                  <a:lnTo>
                    <a:pt x="2984" y="1648"/>
                  </a:lnTo>
                  <a:lnTo>
                    <a:pt x="2984" y="1493"/>
                  </a:lnTo>
                  <a:lnTo>
                    <a:pt x="2984" y="1337"/>
                  </a:lnTo>
                  <a:lnTo>
                    <a:pt x="2957" y="1191"/>
                  </a:lnTo>
                  <a:lnTo>
                    <a:pt x="2920" y="1044"/>
                  </a:lnTo>
                  <a:lnTo>
                    <a:pt x="2874" y="907"/>
                  </a:lnTo>
                  <a:lnTo>
                    <a:pt x="2810" y="779"/>
                  </a:lnTo>
                  <a:lnTo>
                    <a:pt x="2737" y="660"/>
                  </a:lnTo>
                  <a:lnTo>
                    <a:pt x="2646" y="541"/>
                  </a:lnTo>
                  <a:lnTo>
                    <a:pt x="2554" y="440"/>
                  </a:lnTo>
                  <a:lnTo>
                    <a:pt x="2444" y="339"/>
                  </a:lnTo>
                  <a:lnTo>
                    <a:pt x="2334" y="257"/>
                  </a:lnTo>
                  <a:lnTo>
                    <a:pt x="2206" y="175"/>
                  </a:lnTo>
                  <a:lnTo>
                    <a:pt x="2078" y="120"/>
                  </a:lnTo>
                  <a:lnTo>
                    <a:pt x="1941" y="65"/>
                  </a:lnTo>
                  <a:lnTo>
                    <a:pt x="1794" y="28"/>
                  </a:lnTo>
                  <a:lnTo>
                    <a:pt x="1648" y="10"/>
                  </a:lnTo>
                  <a:lnTo>
                    <a:pt x="149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3" name="Google Shape;303;p10"/>
            <p:cNvSpPr/>
            <p:nvPr/>
          </p:nvSpPr>
          <p:spPr>
            <a:xfrm>
              <a:off x="754343" y="2833984"/>
              <a:ext cx="326607" cy="335330"/>
            </a:xfrm>
            <a:custGeom>
              <a:avLst/>
              <a:gdLst/>
              <a:ahLst/>
              <a:cxnLst/>
              <a:rect l="l" t="t" r="r" b="b"/>
              <a:pathLst>
                <a:path w="13667" h="14032" extrusionOk="0">
                  <a:moveTo>
                    <a:pt x="1" y="0"/>
                  </a:moveTo>
                  <a:lnTo>
                    <a:pt x="1"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4" name="Google Shape;304;p10"/>
            <p:cNvSpPr/>
            <p:nvPr/>
          </p:nvSpPr>
          <p:spPr>
            <a:xfrm>
              <a:off x="972646" y="2859363"/>
              <a:ext cx="71334" cy="71334"/>
            </a:xfrm>
            <a:custGeom>
              <a:avLst/>
              <a:gdLst/>
              <a:ahLst/>
              <a:cxnLst/>
              <a:rect l="l" t="t" r="r" b="b"/>
              <a:pathLst>
                <a:path w="2985" h="2985" extrusionOk="0">
                  <a:moveTo>
                    <a:pt x="1492" y="0"/>
                  </a:moveTo>
                  <a:lnTo>
                    <a:pt x="1337" y="9"/>
                  </a:lnTo>
                  <a:lnTo>
                    <a:pt x="1190" y="28"/>
                  </a:lnTo>
                  <a:lnTo>
                    <a:pt x="1053" y="64"/>
                  </a:lnTo>
                  <a:lnTo>
                    <a:pt x="916" y="119"/>
                  </a:lnTo>
                  <a:lnTo>
                    <a:pt x="778" y="183"/>
                  </a:lnTo>
                  <a:lnTo>
                    <a:pt x="659" y="256"/>
                  </a:lnTo>
                  <a:lnTo>
                    <a:pt x="540" y="339"/>
                  </a:lnTo>
                  <a:lnTo>
                    <a:pt x="440" y="440"/>
                  </a:lnTo>
                  <a:lnTo>
                    <a:pt x="339" y="540"/>
                  </a:lnTo>
                  <a:lnTo>
                    <a:pt x="257" y="659"/>
                  </a:lnTo>
                  <a:lnTo>
                    <a:pt x="183" y="778"/>
                  </a:lnTo>
                  <a:lnTo>
                    <a:pt x="119" y="915"/>
                  </a:lnTo>
                  <a:lnTo>
                    <a:pt x="64" y="1053"/>
                  </a:lnTo>
                  <a:lnTo>
                    <a:pt x="28" y="1190"/>
                  </a:lnTo>
                  <a:lnTo>
                    <a:pt x="10" y="1346"/>
                  </a:lnTo>
                  <a:lnTo>
                    <a:pt x="0" y="1492"/>
                  </a:lnTo>
                  <a:lnTo>
                    <a:pt x="10" y="1648"/>
                  </a:lnTo>
                  <a:lnTo>
                    <a:pt x="28" y="1794"/>
                  </a:lnTo>
                  <a:lnTo>
                    <a:pt x="64" y="1941"/>
                  </a:lnTo>
                  <a:lnTo>
                    <a:pt x="119" y="2078"/>
                  </a:lnTo>
                  <a:lnTo>
                    <a:pt x="183" y="2206"/>
                  </a:lnTo>
                  <a:lnTo>
                    <a:pt x="257" y="2334"/>
                  </a:lnTo>
                  <a:lnTo>
                    <a:pt x="339" y="2444"/>
                  </a:lnTo>
                  <a:lnTo>
                    <a:pt x="440" y="2554"/>
                  </a:lnTo>
                  <a:lnTo>
                    <a:pt x="540" y="2645"/>
                  </a:lnTo>
                  <a:lnTo>
                    <a:pt x="659" y="2737"/>
                  </a:lnTo>
                  <a:lnTo>
                    <a:pt x="778" y="2810"/>
                  </a:lnTo>
                  <a:lnTo>
                    <a:pt x="916" y="2874"/>
                  </a:lnTo>
                  <a:lnTo>
                    <a:pt x="1053" y="2920"/>
                  </a:lnTo>
                  <a:lnTo>
                    <a:pt x="1190" y="2957"/>
                  </a:lnTo>
                  <a:lnTo>
                    <a:pt x="1337" y="2984"/>
                  </a:lnTo>
                  <a:lnTo>
                    <a:pt x="1648" y="2984"/>
                  </a:lnTo>
                  <a:lnTo>
                    <a:pt x="1794" y="2957"/>
                  </a:lnTo>
                  <a:lnTo>
                    <a:pt x="1941" y="2920"/>
                  </a:lnTo>
                  <a:lnTo>
                    <a:pt x="2078" y="2874"/>
                  </a:lnTo>
                  <a:lnTo>
                    <a:pt x="2206" y="2810"/>
                  </a:lnTo>
                  <a:lnTo>
                    <a:pt x="2325" y="2737"/>
                  </a:lnTo>
                  <a:lnTo>
                    <a:pt x="2444" y="2645"/>
                  </a:lnTo>
                  <a:lnTo>
                    <a:pt x="2545" y="2554"/>
                  </a:lnTo>
                  <a:lnTo>
                    <a:pt x="2646" y="2444"/>
                  </a:lnTo>
                  <a:lnTo>
                    <a:pt x="2728" y="2334"/>
                  </a:lnTo>
                  <a:lnTo>
                    <a:pt x="2810" y="2206"/>
                  </a:lnTo>
                  <a:lnTo>
                    <a:pt x="2865" y="2078"/>
                  </a:lnTo>
                  <a:lnTo>
                    <a:pt x="2920" y="1941"/>
                  </a:lnTo>
                  <a:lnTo>
                    <a:pt x="2957" y="1794"/>
                  </a:lnTo>
                  <a:lnTo>
                    <a:pt x="2975" y="1648"/>
                  </a:lnTo>
                  <a:lnTo>
                    <a:pt x="2984" y="1492"/>
                  </a:lnTo>
                  <a:lnTo>
                    <a:pt x="2975" y="1346"/>
                  </a:lnTo>
                  <a:lnTo>
                    <a:pt x="2957" y="1190"/>
                  </a:lnTo>
                  <a:lnTo>
                    <a:pt x="2920" y="1053"/>
                  </a:lnTo>
                  <a:lnTo>
                    <a:pt x="2865" y="915"/>
                  </a:lnTo>
                  <a:lnTo>
                    <a:pt x="2810" y="778"/>
                  </a:lnTo>
                  <a:lnTo>
                    <a:pt x="2728" y="659"/>
                  </a:lnTo>
                  <a:lnTo>
                    <a:pt x="2646" y="540"/>
                  </a:lnTo>
                  <a:lnTo>
                    <a:pt x="2545" y="440"/>
                  </a:lnTo>
                  <a:lnTo>
                    <a:pt x="2444" y="339"/>
                  </a:lnTo>
                  <a:lnTo>
                    <a:pt x="2325" y="256"/>
                  </a:lnTo>
                  <a:lnTo>
                    <a:pt x="2206" y="183"/>
                  </a:lnTo>
                  <a:lnTo>
                    <a:pt x="2078" y="119"/>
                  </a:lnTo>
                  <a:lnTo>
                    <a:pt x="1941" y="64"/>
                  </a:lnTo>
                  <a:lnTo>
                    <a:pt x="1794" y="28"/>
                  </a:lnTo>
                  <a:lnTo>
                    <a:pt x="1648" y="9"/>
                  </a:lnTo>
                  <a:lnTo>
                    <a:pt x="149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5" name="Google Shape;305;p10"/>
            <p:cNvSpPr/>
            <p:nvPr/>
          </p:nvSpPr>
          <p:spPr>
            <a:xfrm>
              <a:off x="972646" y="2965874"/>
              <a:ext cx="71334" cy="71549"/>
            </a:xfrm>
            <a:custGeom>
              <a:avLst/>
              <a:gdLst/>
              <a:ahLst/>
              <a:cxnLst/>
              <a:rect l="l" t="t" r="r" b="b"/>
              <a:pathLst>
                <a:path w="2985" h="2994" extrusionOk="0">
                  <a:moveTo>
                    <a:pt x="1492" y="1"/>
                  </a:moveTo>
                  <a:lnTo>
                    <a:pt x="1337" y="10"/>
                  </a:lnTo>
                  <a:lnTo>
                    <a:pt x="1190" y="37"/>
                  </a:lnTo>
                  <a:lnTo>
                    <a:pt x="1053" y="74"/>
                  </a:lnTo>
                  <a:lnTo>
                    <a:pt x="916" y="120"/>
                  </a:lnTo>
                  <a:lnTo>
                    <a:pt x="778" y="184"/>
                  </a:lnTo>
                  <a:lnTo>
                    <a:pt x="659" y="257"/>
                  </a:lnTo>
                  <a:lnTo>
                    <a:pt x="540" y="348"/>
                  </a:lnTo>
                  <a:lnTo>
                    <a:pt x="440" y="440"/>
                  </a:lnTo>
                  <a:lnTo>
                    <a:pt x="339" y="550"/>
                  </a:lnTo>
                  <a:lnTo>
                    <a:pt x="257" y="660"/>
                  </a:lnTo>
                  <a:lnTo>
                    <a:pt x="183" y="788"/>
                  </a:lnTo>
                  <a:lnTo>
                    <a:pt x="119" y="916"/>
                  </a:lnTo>
                  <a:lnTo>
                    <a:pt x="64" y="1053"/>
                  </a:lnTo>
                  <a:lnTo>
                    <a:pt x="28" y="1200"/>
                  </a:lnTo>
                  <a:lnTo>
                    <a:pt x="10" y="1346"/>
                  </a:lnTo>
                  <a:lnTo>
                    <a:pt x="0" y="1502"/>
                  </a:lnTo>
                  <a:lnTo>
                    <a:pt x="10" y="1648"/>
                  </a:lnTo>
                  <a:lnTo>
                    <a:pt x="28" y="1804"/>
                  </a:lnTo>
                  <a:lnTo>
                    <a:pt x="64" y="1941"/>
                  </a:lnTo>
                  <a:lnTo>
                    <a:pt x="119" y="2078"/>
                  </a:lnTo>
                  <a:lnTo>
                    <a:pt x="183" y="2207"/>
                  </a:lnTo>
                  <a:lnTo>
                    <a:pt x="257" y="2335"/>
                  </a:lnTo>
                  <a:lnTo>
                    <a:pt x="339" y="2454"/>
                  </a:lnTo>
                  <a:lnTo>
                    <a:pt x="440" y="2554"/>
                  </a:lnTo>
                  <a:lnTo>
                    <a:pt x="540" y="2655"/>
                  </a:lnTo>
                  <a:lnTo>
                    <a:pt x="659" y="2737"/>
                  </a:lnTo>
                  <a:lnTo>
                    <a:pt x="778" y="2811"/>
                  </a:lnTo>
                  <a:lnTo>
                    <a:pt x="916" y="2875"/>
                  </a:lnTo>
                  <a:lnTo>
                    <a:pt x="1053" y="2930"/>
                  </a:lnTo>
                  <a:lnTo>
                    <a:pt x="1190" y="2966"/>
                  </a:lnTo>
                  <a:lnTo>
                    <a:pt x="1337" y="2985"/>
                  </a:lnTo>
                  <a:lnTo>
                    <a:pt x="1492" y="2994"/>
                  </a:lnTo>
                  <a:lnTo>
                    <a:pt x="1648" y="2985"/>
                  </a:lnTo>
                  <a:lnTo>
                    <a:pt x="1794" y="2966"/>
                  </a:lnTo>
                  <a:lnTo>
                    <a:pt x="1941" y="2930"/>
                  </a:lnTo>
                  <a:lnTo>
                    <a:pt x="2078" y="2875"/>
                  </a:lnTo>
                  <a:lnTo>
                    <a:pt x="2206" y="2811"/>
                  </a:lnTo>
                  <a:lnTo>
                    <a:pt x="2325" y="2737"/>
                  </a:lnTo>
                  <a:lnTo>
                    <a:pt x="2444" y="2655"/>
                  </a:lnTo>
                  <a:lnTo>
                    <a:pt x="2545" y="2554"/>
                  </a:lnTo>
                  <a:lnTo>
                    <a:pt x="2646" y="2454"/>
                  </a:lnTo>
                  <a:lnTo>
                    <a:pt x="2728" y="2335"/>
                  </a:lnTo>
                  <a:lnTo>
                    <a:pt x="2810" y="2207"/>
                  </a:lnTo>
                  <a:lnTo>
                    <a:pt x="2865" y="2078"/>
                  </a:lnTo>
                  <a:lnTo>
                    <a:pt x="2920" y="1941"/>
                  </a:lnTo>
                  <a:lnTo>
                    <a:pt x="2957" y="1804"/>
                  </a:lnTo>
                  <a:lnTo>
                    <a:pt x="2975" y="1648"/>
                  </a:lnTo>
                  <a:lnTo>
                    <a:pt x="2984" y="1502"/>
                  </a:lnTo>
                  <a:lnTo>
                    <a:pt x="2975" y="1346"/>
                  </a:lnTo>
                  <a:lnTo>
                    <a:pt x="2957" y="1200"/>
                  </a:lnTo>
                  <a:lnTo>
                    <a:pt x="2920" y="1053"/>
                  </a:lnTo>
                  <a:lnTo>
                    <a:pt x="2865" y="916"/>
                  </a:lnTo>
                  <a:lnTo>
                    <a:pt x="2810" y="788"/>
                  </a:lnTo>
                  <a:lnTo>
                    <a:pt x="2728" y="660"/>
                  </a:lnTo>
                  <a:lnTo>
                    <a:pt x="2646" y="550"/>
                  </a:lnTo>
                  <a:lnTo>
                    <a:pt x="2545" y="440"/>
                  </a:lnTo>
                  <a:lnTo>
                    <a:pt x="2444" y="348"/>
                  </a:lnTo>
                  <a:lnTo>
                    <a:pt x="2325" y="257"/>
                  </a:lnTo>
                  <a:lnTo>
                    <a:pt x="2206" y="184"/>
                  </a:lnTo>
                  <a:lnTo>
                    <a:pt x="2078" y="120"/>
                  </a:lnTo>
                  <a:lnTo>
                    <a:pt x="1941" y="74"/>
                  </a:lnTo>
                  <a:lnTo>
                    <a:pt x="1794" y="37"/>
                  </a:lnTo>
                  <a:lnTo>
                    <a:pt x="1648" y="10"/>
                  </a:lnTo>
                  <a:lnTo>
                    <a:pt x="149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6" name="Google Shape;306;p10"/>
            <p:cNvSpPr/>
            <p:nvPr/>
          </p:nvSpPr>
          <p:spPr>
            <a:xfrm>
              <a:off x="972646" y="3072624"/>
              <a:ext cx="71334" cy="71334"/>
            </a:xfrm>
            <a:custGeom>
              <a:avLst/>
              <a:gdLst/>
              <a:ahLst/>
              <a:cxnLst/>
              <a:rect l="l" t="t" r="r" b="b"/>
              <a:pathLst>
                <a:path w="2985" h="2985" extrusionOk="0">
                  <a:moveTo>
                    <a:pt x="1492" y="0"/>
                  </a:moveTo>
                  <a:lnTo>
                    <a:pt x="1337" y="9"/>
                  </a:lnTo>
                  <a:lnTo>
                    <a:pt x="1190" y="28"/>
                  </a:lnTo>
                  <a:lnTo>
                    <a:pt x="1053" y="64"/>
                  </a:lnTo>
                  <a:lnTo>
                    <a:pt x="916" y="119"/>
                  </a:lnTo>
                  <a:lnTo>
                    <a:pt x="778" y="183"/>
                  </a:lnTo>
                  <a:lnTo>
                    <a:pt x="659" y="257"/>
                  </a:lnTo>
                  <a:lnTo>
                    <a:pt x="540" y="339"/>
                  </a:lnTo>
                  <a:lnTo>
                    <a:pt x="440" y="440"/>
                  </a:lnTo>
                  <a:lnTo>
                    <a:pt x="339" y="540"/>
                  </a:lnTo>
                  <a:lnTo>
                    <a:pt x="257" y="659"/>
                  </a:lnTo>
                  <a:lnTo>
                    <a:pt x="183" y="778"/>
                  </a:lnTo>
                  <a:lnTo>
                    <a:pt x="119" y="916"/>
                  </a:lnTo>
                  <a:lnTo>
                    <a:pt x="64" y="1053"/>
                  </a:lnTo>
                  <a:lnTo>
                    <a:pt x="28" y="1190"/>
                  </a:lnTo>
                  <a:lnTo>
                    <a:pt x="10" y="1337"/>
                  </a:lnTo>
                  <a:lnTo>
                    <a:pt x="0" y="1492"/>
                  </a:lnTo>
                  <a:lnTo>
                    <a:pt x="10" y="1648"/>
                  </a:lnTo>
                  <a:lnTo>
                    <a:pt x="28" y="1794"/>
                  </a:lnTo>
                  <a:lnTo>
                    <a:pt x="64" y="1941"/>
                  </a:lnTo>
                  <a:lnTo>
                    <a:pt x="119" y="2078"/>
                  </a:lnTo>
                  <a:lnTo>
                    <a:pt x="183" y="2206"/>
                  </a:lnTo>
                  <a:lnTo>
                    <a:pt x="257" y="2325"/>
                  </a:lnTo>
                  <a:lnTo>
                    <a:pt x="339" y="2444"/>
                  </a:lnTo>
                  <a:lnTo>
                    <a:pt x="440" y="2554"/>
                  </a:lnTo>
                  <a:lnTo>
                    <a:pt x="540" y="2646"/>
                  </a:lnTo>
                  <a:lnTo>
                    <a:pt x="659" y="2728"/>
                  </a:lnTo>
                  <a:lnTo>
                    <a:pt x="778" y="2810"/>
                  </a:lnTo>
                  <a:lnTo>
                    <a:pt x="916" y="2865"/>
                  </a:lnTo>
                  <a:lnTo>
                    <a:pt x="1053" y="2920"/>
                  </a:lnTo>
                  <a:lnTo>
                    <a:pt x="1190" y="2957"/>
                  </a:lnTo>
                  <a:lnTo>
                    <a:pt x="1337" y="2975"/>
                  </a:lnTo>
                  <a:lnTo>
                    <a:pt x="1492" y="2984"/>
                  </a:lnTo>
                  <a:lnTo>
                    <a:pt x="1648" y="2975"/>
                  </a:lnTo>
                  <a:lnTo>
                    <a:pt x="1794" y="2957"/>
                  </a:lnTo>
                  <a:lnTo>
                    <a:pt x="1941" y="2920"/>
                  </a:lnTo>
                  <a:lnTo>
                    <a:pt x="2078" y="2865"/>
                  </a:lnTo>
                  <a:lnTo>
                    <a:pt x="2206" y="2810"/>
                  </a:lnTo>
                  <a:lnTo>
                    <a:pt x="2325" y="2728"/>
                  </a:lnTo>
                  <a:lnTo>
                    <a:pt x="2444" y="2646"/>
                  </a:lnTo>
                  <a:lnTo>
                    <a:pt x="2545" y="2554"/>
                  </a:lnTo>
                  <a:lnTo>
                    <a:pt x="2646" y="2444"/>
                  </a:lnTo>
                  <a:lnTo>
                    <a:pt x="2728" y="2325"/>
                  </a:lnTo>
                  <a:lnTo>
                    <a:pt x="2810" y="2206"/>
                  </a:lnTo>
                  <a:lnTo>
                    <a:pt x="2865" y="2078"/>
                  </a:lnTo>
                  <a:lnTo>
                    <a:pt x="2920" y="1941"/>
                  </a:lnTo>
                  <a:lnTo>
                    <a:pt x="2957" y="1794"/>
                  </a:lnTo>
                  <a:lnTo>
                    <a:pt x="2975" y="1648"/>
                  </a:lnTo>
                  <a:lnTo>
                    <a:pt x="2984" y="1492"/>
                  </a:lnTo>
                  <a:lnTo>
                    <a:pt x="2975" y="1337"/>
                  </a:lnTo>
                  <a:lnTo>
                    <a:pt x="2957" y="1190"/>
                  </a:lnTo>
                  <a:lnTo>
                    <a:pt x="2920" y="1053"/>
                  </a:lnTo>
                  <a:lnTo>
                    <a:pt x="2865" y="916"/>
                  </a:lnTo>
                  <a:lnTo>
                    <a:pt x="2810" y="778"/>
                  </a:lnTo>
                  <a:lnTo>
                    <a:pt x="2728" y="659"/>
                  </a:lnTo>
                  <a:lnTo>
                    <a:pt x="2646" y="540"/>
                  </a:lnTo>
                  <a:lnTo>
                    <a:pt x="2545" y="440"/>
                  </a:lnTo>
                  <a:lnTo>
                    <a:pt x="2444" y="339"/>
                  </a:lnTo>
                  <a:lnTo>
                    <a:pt x="2325" y="257"/>
                  </a:lnTo>
                  <a:lnTo>
                    <a:pt x="2206" y="183"/>
                  </a:lnTo>
                  <a:lnTo>
                    <a:pt x="2078" y="119"/>
                  </a:lnTo>
                  <a:lnTo>
                    <a:pt x="1941" y="64"/>
                  </a:lnTo>
                  <a:lnTo>
                    <a:pt x="1794" y="28"/>
                  </a:lnTo>
                  <a:lnTo>
                    <a:pt x="1648" y="9"/>
                  </a:lnTo>
                  <a:lnTo>
                    <a:pt x="149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7" name="Google Shape;307;p10"/>
            <p:cNvSpPr/>
            <p:nvPr/>
          </p:nvSpPr>
          <p:spPr>
            <a:xfrm>
              <a:off x="791097" y="2859363"/>
              <a:ext cx="71549" cy="71334"/>
            </a:xfrm>
            <a:custGeom>
              <a:avLst/>
              <a:gdLst/>
              <a:ahLst/>
              <a:cxnLst/>
              <a:rect l="l" t="t" r="r" b="b"/>
              <a:pathLst>
                <a:path w="2994" h="2985" extrusionOk="0">
                  <a:moveTo>
                    <a:pt x="1492" y="0"/>
                  </a:moveTo>
                  <a:lnTo>
                    <a:pt x="1346" y="9"/>
                  </a:lnTo>
                  <a:lnTo>
                    <a:pt x="1190" y="28"/>
                  </a:lnTo>
                  <a:lnTo>
                    <a:pt x="1053" y="64"/>
                  </a:lnTo>
                  <a:lnTo>
                    <a:pt x="916" y="119"/>
                  </a:lnTo>
                  <a:lnTo>
                    <a:pt x="787" y="183"/>
                  </a:lnTo>
                  <a:lnTo>
                    <a:pt x="659" y="256"/>
                  </a:lnTo>
                  <a:lnTo>
                    <a:pt x="540" y="339"/>
                  </a:lnTo>
                  <a:lnTo>
                    <a:pt x="440" y="440"/>
                  </a:lnTo>
                  <a:lnTo>
                    <a:pt x="339" y="540"/>
                  </a:lnTo>
                  <a:lnTo>
                    <a:pt x="257" y="659"/>
                  </a:lnTo>
                  <a:lnTo>
                    <a:pt x="183" y="778"/>
                  </a:lnTo>
                  <a:lnTo>
                    <a:pt x="119" y="915"/>
                  </a:lnTo>
                  <a:lnTo>
                    <a:pt x="64" y="1053"/>
                  </a:lnTo>
                  <a:lnTo>
                    <a:pt x="28" y="1190"/>
                  </a:lnTo>
                  <a:lnTo>
                    <a:pt x="9" y="1346"/>
                  </a:lnTo>
                  <a:lnTo>
                    <a:pt x="0" y="1492"/>
                  </a:lnTo>
                  <a:lnTo>
                    <a:pt x="9" y="1648"/>
                  </a:lnTo>
                  <a:lnTo>
                    <a:pt x="28" y="1794"/>
                  </a:lnTo>
                  <a:lnTo>
                    <a:pt x="64" y="1941"/>
                  </a:lnTo>
                  <a:lnTo>
                    <a:pt x="119" y="2078"/>
                  </a:lnTo>
                  <a:lnTo>
                    <a:pt x="183" y="2206"/>
                  </a:lnTo>
                  <a:lnTo>
                    <a:pt x="257" y="2334"/>
                  </a:lnTo>
                  <a:lnTo>
                    <a:pt x="339" y="2444"/>
                  </a:lnTo>
                  <a:lnTo>
                    <a:pt x="440" y="2554"/>
                  </a:lnTo>
                  <a:lnTo>
                    <a:pt x="540" y="2645"/>
                  </a:lnTo>
                  <a:lnTo>
                    <a:pt x="659" y="2737"/>
                  </a:lnTo>
                  <a:lnTo>
                    <a:pt x="787" y="2810"/>
                  </a:lnTo>
                  <a:lnTo>
                    <a:pt x="916" y="2874"/>
                  </a:lnTo>
                  <a:lnTo>
                    <a:pt x="1053" y="2920"/>
                  </a:lnTo>
                  <a:lnTo>
                    <a:pt x="1190" y="2957"/>
                  </a:lnTo>
                  <a:lnTo>
                    <a:pt x="1346" y="2984"/>
                  </a:lnTo>
                  <a:lnTo>
                    <a:pt x="1648" y="2984"/>
                  </a:lnTo>
                  <a:lnTo>
                    <a:pt x="1794" y="2957"/>
                  </a:lnTo>
                  <a:lnTo>
                    <a:pt x="1941" y="2920"/>
                  </a:lnTo>
                  <a:lnTo>
                    <a:pt x="2078" y="2874"/>
                  </a:lnTo>
                  <a:lnTo>
                    <a:pt x="2206" y="2810"/>
                  </a:lnTo>
                  <a:lnTo>
                    <a:pt x="2334" y="2737"/>
                  </a:lnTo>
                  <a:lnTo>
                    <a:pt x="2444" y="2645"/>
                  </a:lnTo>
                  <a:lnTo>
                    <a:pt x="2554" y="2554"/>
                  </a:lnTo>
                  <a:lnTo>
                    <a:pt x="2646" y="2444"/>
                  </a:lnTo>
                  <a:lnTo>
                    <a:pt x="2737" y="2334"/>
                  </a:lnTo>
                  <a:lnTo>
                    <a:pt x="2810" y="2206"/>
                  </a:lnTo>
                  <a:lnTo>
                    <a:pt x="2874" y="2078"/>
                  </a:lnTo>
                  <a:lnTo>
                    <a:pt x="2920" y="1941"/>
                  </a:lnTo>
                  <a:lnTo>
                    <a:pt x="2957" y="1794"/>
                  </a:lnTo>
                  <a:lnTo>
                    <a:pt x="2984" y="1648"/>
                  </a:lnTo>
                  <a:lnTo>
                    <a:pt x="2993" y="1492"/>
                  </a:lnTo>
                  <a:lnTo>
                    <a:pt x="2984" y="1346"/>
                  </a:lnTo>
                  <a:lnTo>
                    <a:pt x="2957" y="1190"/>
                  </a:lnTo>
                  <a:lnTo>
                    <a:pt x="2920" y="1053"/>
                  </a:lnTo>
                  <a:lnTo>
                    <a:pt x="2874" y="915"/>
                  </a:lnTo>
                  <a:lnTo>
                    <a:pt x="2810" y="778"/>
                  </a:lnTo>
                  <a:lnTo>
                    <a:pt x="2737" y="659"/>
                  </a:lnTo>
                  <a:lnTo>
                    <a:pt x="2646" y="540"/>
                  </a:lnTo>
                  <a:lnTo>
                    <a:pt x="2554" y="440"/>
                  </a:lnTo>
                  <a:lnTo>
                    <a:pt x="2444" y="339"/>
                  </a:lnTo>
                  <a:lnTo>
                    <a:pt x="2334" y="256"/>
                  </a:lnTo>
                  <a:lnTo>
                    <a:pt x="2206" y="183"/>
                  </a:lnTo>
                  <a:lnTo>
                    <a:pt x="2078" y="119"/>
                  </a:lnTo>
                  <a:lnTo>
                    <a:pt x="1941" y="64"/>
                  </a:lnTo>
                  <a:lnTo>
                    <a:pt x="1794" y="28"/>
                  </a:lnTo>
                  <a:lnTo>
                    <a:pt x="1648" y="9"/>
                  </a:lnTo>
                  <a:lnTo>
                    <a:pt x="149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8" name="Google Shape;308;p10"/>
            <p:cNvSpPr/>
            <p:nvPr/>
          </p:nvSpPr>
          <p:spPr>
            <a:xfrm>
              <a:off x="791097" y="2965874"/>
              <a:ext cx="71549" cy="71549"/>
            </a:xfrm>
            <a:custGeom>
              <a:avLst/>
              <a:gdLst/>
              <a:ahLst/>
              <a:cxnLst/>
              <a:rect l="l" t="t" r="r" b="b"/>
              <a:pathLst>
                <a:path w="2994" h="2994" extrusionOk="0">
                  <a:moveTo>
                    <a:pt x="1492" y="1"/>
                  </a:moveTo>
                  <a:lnTo>
                    <a:pt x="1346" y="10"/>
                  </a:lnTo>
                  <a:lnTo>
                    <a:pt x="1190" y="37"/>
                  </a:lnTo>
                  <a:lnTo>
                    <a:pt x="1053" y="74"/>
                  </a:lnTo>
                  <a:lnTo>
                    <a:pt x="916" y="120"/>
                  </a:lnTo>
                  <a:lnTo>
                    <a:pt x="787" y="184"/>
                  </a:lnTo>
                  <a:lnTo>
                    <a:pt x="659" y="257"/>
                  </a:lnTo>
                  <a:lnTo>
                    <a:pt x="540" y="348"/>
                  </a:lnTo>
                  <a:lnTo>
                    <a:pt x="440" y="440"/>
                  </a:lnTo>
                  <a:lnTo>
                    <a:pt x="339" y="550"/>
                  </a:lnTo>
                  <a:lnTo>
                    <a:pt x="257" y="660"/>
                  </a:lnTo>
                  <a:lnTo>
                    <a:pt x="183" y="788"/>
                  </a:lnTo>
                  <a:lnTo>
                    <a:pt x="119" y="916"/>
                  </a:lnTo>
                  <a:lnTo>
                    <a:pt x="64" y="1053"/>
                  </a:lnTo>
                  <a:lnTo>
                    <a:pt x="28" y="1200"/>
                  </a:lnTo>
                  <a:lnTo>
                    <a:pt x="9" y="1346"/>
                  </a:lnTo>
                  <a:lnTo>
                    <a:pt x="0" y="1502"/>
                  </a:lnTo>
                  <a:lnTo>
                    <a:pt x="9" y="1648"/>
                  </a:lnTo>
                  <a:lnTo>
                    <a:pt x="28" y="1804"/>
                  </a:lnTo>
                  <a:lnTo>
                    <a:pt x="64" y="1941"/>
                  </a:lnTo>
                  <a:lnTo>
                    <a:pt x="119" y="2078"/>
                  </a:lnTo>
                  <a:lnTo>
                    <a:pt x="183" y="2207"/>
                  </a:lnTo>
                  <a:lnTo>
                    <a:pt x="257" y="2335"/>
                  </a:lnTo>
                  <a:lnTo>
                    <a:pt x="339" y="2454"/>
                  </a:lnTo>
                  <a:lnTo>
                    <a:pt x="440" y="2554"/>
                  </a:lnTo>
                  <a:lnTo>
                    <a:pt x="540" y="2655"/>
                  </a:lnTo>
                  <a:lnTo>
                    <a:pt x="659" y="2737"/>
                  </a:lnTo>
                  <a:lnTo>
                    <a:pt x="787" y="2811"/>
                  </a:lnTo>
                  <a:lnTo>
                    <a:pt x="916" y="2875"/>
                  </a:lnTo>
                  <a:lnTo>
                    <a:pt x="1053" y="2930"/>
                  </a:lnTo>
                  <a:lnTo>
                    <a:pt x="1190" y="2966"/>
                  </a:lnTo>
                  <a:lnTo>
                    <a:pt x="1346" y="2985"/>
                  </a:lnTo>
                  <a:lnTo>
                    <a:pt x="1492" y="2994"/>
                  </a:lnTo>
                  <a:lnTo>
                    <a:pt x="1648" y="2985"/>
                  </a:lnTo>
                  <a:lnTo>
                    <a:pt x="1794" y="2966"/>
                  </a:lnTo>
                  <a:lnTo>
                    <a:pt x="1941" y="2930"/>
                  </a:lnTo>
                  <a:lnTo>
                    <a:pt x="2078" y="2875"/>
                  </a:lnTo>
                  <a:lnTo>
                    <a:pt x="2206" y="2811"/>
                  </a:lnTo>
                  <a:lnTo>
                    <a:pt x="2334" y="2737"/>
                  </a:lnTo>
                  <a:lnTo>
                    <a:pt x="2444" y="2655"/>
                  </a:lnTo>
                  <a:lnTo>
                    <a:pt x="2554" y="2554"/>
                  </a:lnTo>
                  <a:lnTo>
                    <a:pt x="2646" y="2454"/>
                  </a:lnTo>
                  <a:lnTo>
                    <a:pt x="2737" y="2335"/>
                  </a:lnTo>
                  <a:lnTo>
                    <a:pt x="2810" y="2207"/>
                  </a:lnTo>
                  <a:lnTo>
                    <a:pt x="2874" y="2078"/>
                  </a:lnTo>
                  <a:lnTo>
                    <a:pt x="2920" y="1941"/>
                  </a:lnTo>
                  <a:lnTo>
                    <a:pt x="2957" y="1804"/>
                  </a:lnTo>
                  <a:lnTo>
                    <a:pt x="2984" y="1648"/>
                  </a:lnTo>
                  <a:lnTo>
                    <a:pt x="2993" y="1502"/>
                  </a:lnTo>
                  <a:lnTo>
                    <a:pt x="2984" y="1346"/>
                  </a:lnTo>
                  <a:lnTo>
                    <a:pt x="2957" y="1200"/>
                  </a:lnTo>
                  <a:lnTo>
                    <a:pt x="2920" y="1053"/>
                  </a:lnTo>
                  <a:lnTo>
                    <a:pt x="2874" y="916"/>
                  </a:lnTo>
                  <a:lnTo>
                    <a:pt x="2810" y="788"/>
                  </a:lnTo>
                  <a:lnTo>
                    <a:pt x="2737" y="660"/>
                  </a:lnTo>
                  <a:lnTo>
                    <a:pt x="2646" y="550"/>
                  </a:lnTo>
                  <a:lnTo>
                    <a:pt x="2554" y="440"/>
                  </a:lnTo>
                  <a:lnTo>
                    <a:pt x="2444" y="348"/>
                  </a:lnTo>
                  <a:lnTo>
                    <a:pt x="2334" y="257"/>
                  </a:lnTo>
                  <a:lnTo>
                    <a:pt x="2206" y="184"/>
                  </a:lnTo>
                  <a:lnTo>
                    <a:pt x="2078" y="120"/>
                  </a:lnTo>
                  <a:lnTo>
                    <a:pt x="1941" y="74"/>
                  </a:lnTo>
                  <a:lnTo>
                    <a:pt x="1794" y="37"/>
                  </a:lnTo>
                  <a:lnTo>
                    <a:pt x="1648" y="10"/>
                  </a:lnTo>
                  <a:lnTo>
                    <a:pt x="1492"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09" name="Google Shape;309;p10"/>
            <p:cNvSpPr/>
            <p:nvPr/>
          </p:nvSpPr>
          <p:spPr>
            <a:xfrm>
              <a:off x="791097" y="3072624"/>
              <a:ext cx="71549" cy="71334"/>
            </a:xfrm>
            <a:custGeom>
              <a:avLst/>
              <a:gdLst/>
              <a:ahLst/>
              <a:cxnLst/>
              <a:rect l="l" t="t" r="r" b="b"/>
              <a:pathLst>
                <a:path w="2994" h="2985" extrusionOk="0">
                  <a:moveTo>
                    <a:pt x="1492" y="0"/>
                  </a:moveTo>
                  <a:lnTo>
                    <a:pt x="1346" y="9"/>
                  </a:lnTo>
                  <a:lnTo>
                    <a:pt x="1190" y="28"/>
                  </a:lnTo>
                  <a:lnTo>
                    <a:pt x="1053" y="64"/>
                  </a:lnTo>
                  <a:lnTo>
                    <a:pt x="916" y="119"/>
                  </a:lnTo>
                  <a:lnTo>
                    <a:pt x="787" y="183"/>
                  </a:lnTo>
                  <a:lnTo>
                    <a:pt x="659" y="257"/>
                  </a:lnTo>
                  <a:lnTo>
                    <a:pt x="540" y="339"/>
                  </a:lnTo>
                  <a:lnTo>
                    <a:pt x="440" y="440"/>
                  </a:lnTo>
                  <a:lnTo>
                    <a:pt x="339" y="540"/>
                  </a:lnTo>
                  <a:lnTo>
                    <a:pt x="257" y="659"/>
                  </a:lnTo>
                  <a:lnTo>
                    <a:pt x="183" y="778"/>
                  </a:lnTo>
                  <a:lnTo>
                    <a:pt x="119" y="916"/>
                  </a:lnTo>
                  <a:lnTo>
                    <a:pt x="64" y="1053"/>
                  </a:lnTo>
                  <a:lnTo>
                    <a:pt x="28" y="1190"/>
                  </a:lnTo>
                  <a:lnTo>
                    <a:pt x="9" y="1337"/>
                  </a:lnTo>
                  <a:lnTo>
                    <a:pt x="0" y="1492"/>
                  </a:lnTo>
                  <a:lnTo>
                    <a:pt x="9" y="1648"/>
                  </a:lnTo>
                  <a:lnTo>
                    <a:pt x="28" y="1794"/>
                  </a:lnTo>
                  <a:lnTo>
                    <a:pt x="64" y="1941"/>
                  </a:lnTo>
                  <a:lnTo>
                    <a:pt x="119" y="2078"/>
                  </a:lnTo>
                  <a:lnTo>
                    <a:pt x="183" y="2206"/>
                  </a:lnTo>
                  <a:lnTo>
                    <a:pt x="257" y="2325"/>
                  </a:lnTo>
                  <a:lnTo>
                    <a:pt x="339" y="2444"/>
                  </a:lnTo>
                  <a:lnTo>
                    <a:pt x="440" y="2554"/>
                  </a:lnTo>
                  <a:lnTo>
                    <a:pt x="540" y="2646"/>
                  </a:lnTo>
                  <a:lnTo>
                    <a:pt x="659" y="2728"/>
                  </a:lnTo>
                  <a:lnTo>
                    <a:pt x="787" y="2810"/>
                  </a:lnTo>
                  <a:lnTo>
                    <a:pt x="916" y="2865"/>
                  </a:lnTo>
                  <a:lnTo>
                    <a:pt x="1053" y="2920"/>
                  </a:lnTo>
                  <a:lnTo>
                    <a:pt x="1190" y="2957"/>
                  </a:lnTo>
                  <a:lnTo>
                    <a:pt x="1346" y="2975"/>
                  </a:lnTo>
                  <a:lnTo>
                    <a:pt x="1492" y="2984"/>
                  </a:lnTo>
                  <a:lnTo>
                    <a:pt x="1648" y="2975"/>
                  </a:lnTo>
                  <a:lnTo>
                    <a:pt x="1794" y="2957"/>
                  </a:lnTo>
                  <a:lnTo>
                    <a:pt x="1941" y="2920"/>
                  </a:lnTo>
                  <a:lnTo>
                    <a:pt x="2078" y="2865"/>
                  </a:lnTo>
                  <a:lnTo>
                    <a:pt x="2206" y="2810"/>
                  </a:lnTo>
                  <a:lnTo>
                    <a:pt x="2334" y="2728"/>
                  </a:lnTo>
                  <a:lnTo>
                    <a:pt x="2444" y="2646"/>
                  </a:lnTo>
                  <a:lnTo>
                    <a:pt x="2554" y="2554"/>
                  </a:lnTo>
                  <a:lnTo>
                    <a:pt x="2646" y="2444"/>
                  </a:lnTo>
                  <a:lnTo>
                    <a:pt x="2737" y="2325"/>
                  </a:lnTo>
                  <a:lnTo>
                    <a:pt x="2810" y="2206"/>
                  </a:lnTo>
                  <a:lnTo>
                    <a:pt x="2874" y="2078"/>
                  </a:lnTo>
                  <a:lnTo>
                    <a:pt x="2920" y="1941"/>
                  </a:lnTo>
                  <a:lnTo>
                    <a:pt x="2957" y="1794"/>
                  </a:lnTo>
                  <a:lnTo>
                    <a:pt x="2984" y="1648"/>
                  </a:lnTo>
                  <a:lnTo>
                    <a:pt x="2993" y="1492"/>
                  </a:lnTo>
                  <a:lnTo>
                    <a:pt x="2984" y="1337"/>
                  </a:lnTo>
                  <a:lnTo>
                    <a:pt x="2957" y="1190"/>
                  </a:lnTo>
                  <a:lnTo>
                    <a:pt x="2920" y="1053"/>
                  </a:lnTo>
                  <a:lnTo>
                    <a:pt x="2874" y="916"/>
                  </a:lnTo>
                  <a:lnTo>
                    <a:pt x="2810" y="778"/>
                  </a:lnTo>
                  <a:lnTo>
                    <a:pt x="2737" y="659"/>
                  </a:lnTo>
                  <a:lnTo>
                    <a:pt x="2646" y="540"/>
                  </a:lnTo>
                  <a:lnTo>
                    <a:pt x="2554" y="440"/>
                  </a:lnTo>
                  <a:lnTo>
                    <a:pt x="2444" y="339"/>
                  </a:lnTo>
                  <a:lnTo>
                    <a:pt x="2334" y="257"/>
                  </a:lnTo>
                  <a:lnTo>
                    <a:pt x="2206" y="183"/>
                  </a:lnTo>
                  <a:lnTo>
                    <a:pt x="2078" y="119"/>
                  </a:lnTo>
                  <a:lnTo>
                    <a:pt x="1941" y="64"/>
                  </a:lnTo>
                  <a:lnTo>
                    <a:pt x="1794" y="28"/>
                  </a:lnTo>
                  <a:lnTo>
                    <a:pt x="1648" y="9"/>
                  </a:lnTo>
                  <a:lnTo>
                    <a:pt x="1492"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10" name="Google Shape;310;p10"/>
          <p:cNvGrpSpPr/>
          <p:nvPr/>
        </p:nvGrpSpPr>
        <p:grpSpPr>
          <a:xfrm>
            <a:off x="3747633" y="4536037"/>
            <a:ext cx="499904" cy="1003568"/>
            <a:chOff x="3062674" y="3191180"/>
            <a:chExt cx="374928" cy="752676"/>
          </a:xfrm>
        </p:grpSpPr>
        <p:sp>
          <p:nvSpPr>
            <p:cNvPr id="311" name="Google Shape;311;p10"/>
            <p:cNvSpPr/>
            <p:nvPr/>
          </p:nvSpPr>
          <p:spPr>
            <a:xfrm>
              <a:off x="3062674" y="3191180"/>
              <a:ext cx="374928" cy="752676"/>
            </a:xfrm>
            <a:custGeom>
              <a:avLst/>
              <a:gdLst/>
              <a:ahLst/>
              <a:cxnLst/>
              <a:rect l="l" t="t" r="r" b="b"/>
              <a:pathLst>
                <a:path w="15689" h="31496" extrusionOk="0">
                  <a:moveTo>
                    <a:pt x="0" y="0"/>
                  </a:moveTo>
                  <a:lnTo>
                    <a:pt x="0" y="31496"/>
                  </a:lnTo>
                  <a:lnTo>
                    <a:pt x="15688" y="31496"/>
                  </a:lnTo>
                  <a:lnTo>
                    <a:pt x="1568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2" name="Google Shape;312;p10"/>
            <p:cNvSpPr/>
            <p:nvPr/>
          </p:nvSpPr>
          <p:spPr>
            <a:xfrm>
              <a:off x="3086954" y="3220932"/>
              <a:ext cx="326583" cy="335115"/>
            </a:xfrm>
            <a:custGeom>
              <a:avLst/>
              <a:gdLst/>
              <a:ahLst/>
              <a:cxnLst/>
              <a:rect l="l" t="t" r="r" b="b"/>
              <a:pathLst>
                <a:path w="13666" h="14023" extrusionOk="0">
                  <a:moveTo>
                    <a:pt x="0" y="0"/>
                  </a:moveTo>
                  <a:lnTo>
                    <a:pt x="0" y="14022"/>
                  </a:lnTo>
                  <a:lnTo>
                    <a:pt x="13666" y="1402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3" name="Google Shape;313;p10"/>
            <p:cNvSpPr/>
            <p:nvPr/>
          </p:nvSpPr>
          <p:spPr>
            <a:xfrm>
              <a:off x="3122155" y="3444899"/>
              <a:ext cx="71549" cy="71549"/>
            </a:xfrm>
            <a:custGeom>
              <a:avLst/>
              <a:gdLst/>
              <a:ahLst/>
              <a:cxnLst/>
              <a:rect l="l" t="t" r="r" b="b"/>
              <a:pathLst>
                <a:path w="2994" h="2994" extrusionOk="0">
                  <a:moveTo>
                    <a:pt x="1502" y="1"/>
                  </a:moveTo>
                  <a:lnTo>
                    <a:pt x="1346" y="10"/>
                  </a:lnTo>
                  <a:lnTo>
                    <a:pt x="1200" y="37"/>
                  </a:lnTo>
                  <a:lnTo>
                    <a:pt x="1053" y="74"/>
                  </a:lnTo>
                  <a:lnTo>
                    <a:pt x="916" y="120"/>
                  </a:lnTo>
                  <a:lnTo>
                    <a:pt x="788" y="184"/>
                  </a:lnTo>
                  <a:lnTo>
                    <a:pt x="660" y="257"/>
                  </a:lnTo>
                  <a:lnTo>
                    <a:pt x="550" y="349"/>
                  </a:lnTo>
                  <a:lnTo>
                    <a:pt x="440" y="440"/>
                  </a:lnTo>
                  <a:lnTo>
                    <a:pt x="349" y="550"/>
                  </a:lnTo>
                  <a:lnTo>
                    <a:pt x="257" y="660"/>
                  </a:lnTo>
                  <a:lnTo>
                    <a:pt x="184" y="788"/>
                  </a:lnTo>
                  <a:lnTo>
                    <a:pt x="120" y="916"/>
                  </a:lnTo>
                  <a:lnTo>
                    <a:pt x="74" y="1053"/>
                  </a:lnTo>
                  <a:lnTo>
                    <a:pt x="37" y="1200"/>
                  </a:lnTo>
                  <a:lnTo>
                    <a:pt x="10" y="1346"/>
                  </a:lnTo>
                  <a:lnTo>
                    <a:pt x="1" y="1502"/>
                  </a:lnTo>
                  <a:lnTo>
                    <a:pt x="10" y="1648"/>
                  </a:lnTo>
                  <a:lnTo>
                    <a:pt x="37" y="1804"/>
                  </a:lnTo>
                  <a:lnTo>
                    <a:pt x="74" y="1941"/>
                  </a:lnTo>
                  <a:lnTo>
                    <a:pt x="120" y="2078"/>
                  </a:lnTo>
                  <a:lnTo>
                    <a:pt x="184" y="2207"/>
                  </a:lnTo>
                  <a:lnTo>
                    <a:pt x="257" y="2335"/>
                  </a:lnTo>
                  <a:lnTo>
                    <a:pt x="349" y="2445"/>
                  </a:lnTo>
                  <a:lnTo>
                    <a:pt x="440" y="2554"/>
                  </a:lnTo>
                  <a:lnTo>
                    <a:pt x="550" y="2655"/>
                  </a:lnTo>
                  <a:lnTo>
                    <a:pt x="660" y="2737"/>
                  </a:lnTo>
                  <a:lnTo>
                    <a:pt x="788" y="2811"/>
                  </a:lnTo>
                  <a:lnTo>
                    <a:pt x="916" y="2875"/>
                  </a:lnTo>
                  <a:lnTo>
                    <a:pt x="1053" y="2930"/>
                  </a:lnTo>
                  <a:lnTo>
                    <a:pt x="1200" y="2966"/>
                  </a:lnTo>
                  <a:lnTo>
                    <a:pt x="1346" y="2985"/>
                  </a:lnTo>
                  <a:lnTo>
                    <a:pt x="1502" y="2994"/>
                  </a:lnTo>
                  <a:lnTo>
                    <a:pt x="1648" y="2985"/>
                  </a:lnTo>
                  <a:lnTo>
                    <a:pt x="1804" y="2966"/>
                  </a:lnTo>
                  <a:lnTo>
                    <a:pt x="1941" y="2930"/>
                  </a:lnTo>
                  <a:lnTo>
                    <a:pt x="2078" y="2875"/>
                  </a:lnTo>
                  <a:lnTo>
                    <a:pt x="2216" y="2811"/>
                  </a:lnTo>
                  <a:lnTo>
                    <a:pt x="2335" y="2737"/>
                  </a:lnTo>
                  <a:lnTo>
                    <a:pt x="2454" y="2655"/>
                  </a:lnTo>
                  <a:lnTo>
                    <a:pt x="2554" y="2554"/>
                  </a:lnTo>
                  <a:lnTo>
                    <a:pt x="2655" y="2445"/>
                  </a:lnTo>
                  <a:lnTo>
                    <a:pt x="2737" y="2335"/>
                  </a:lnTo>
                  <a:lnTo>
                    <a:pt x="2811" y="2207"/>
                  </a:lnTo>
                  <a:lnTo>
                    <a:pt x="2875" y="2078"/>
                  </a:lnTo>
                  <a:lnTo>
                    <a:pt x="2930" y="1941"/>
                  </a:lnTo>
                  <a:lnTo>
                    <a:pt x="2966" y="1804"/>
                  </a:lnTo>
                  <a:lnTo>
                    <a:pt x="2985" y="1648"/>
                  </a:lnTo>
                  <a:lnTo>
                    <a:pt x="2994" y="1502"/>
                  </a:lnTo>
                  <a:lnTo>
                    <a:pt x="2985" y="1346"/>
                  </a:lnTo>
                  <a:lnTo>
                    <a:pt x="2966" y="1200"/>
                  </a:lnTo>
                  <a:lnTo>
                    <a:pt x="2930" y="1053"/>
                  </a:lnTo>
                  <a:lnTo>
                    <a:pt x="2875" y="916"/>
                  </a:lnTo>
                  <a:lnTo>
                    <a:pt x="2811" y="788"/>
                  </a:lnTo>
                  <a:lnTo>
                    <a:pt x="2737" y="660"/>
                  </a:lnTo>
                  <a:lnTo>
                    <a:pt x="2655" y="550"/>
                  </a:lnTo>
                  <a:lnTo>
                    <a:pt x="2554" y="440"/>
                  </a:lnTo>
                  <a:lnTo>
                    <a:pt x="2454" y="349"/>
                  </a:lnTo>
                  <a:lnTo>
                    <a:pt x="2335" y="257"/>
                  </a:lnTo>
                  <a:lnTo>
                    <a:pt x="2216" y="184"/>
                  </a:lnTo>
                  <a:lnTo>
                    <a:pt x="2078" y="120"/>
                  </a:lnTo>
                  <a:lnTo>
                    <a:pt x="1941" y="74"/>
                  </a:lnTo>
                  <a:lnTo>
                    <a:pt x="1804" y="37"/>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4" name="Google Shape;314;p10"/>
            <p:cNvSpPr/>
            <p:nvPr/>
          </p:nvSpPr>
          <p:spPr>
            <a:xfrm>
              <a:off x="3303704" y="3259646"/>
              <a:ext cx="71549" cy="71334"/>
            </a:xfrm>
            <a:custGeom>
              <a:avLst/>
              <a:gdLst/>
              <a:ahLst/>
              <a:cxnLst/>
              <a:rect l="l" t="t" r="r" b="b"/>
              <a:pathLst>
                <a:path w="2994" h="2985" extrusionOk="0">
                  <a:moveTo>
                    <a:pt x="1346" y="0"/>
                  </a:moveTo>
                  <a:lnTo>
                    <a:pt x="1200" y="28"/>
                  </a:lnTo>
                  <a:lnTo>
                    <a:pt x="1053" y="64"/>
                  </a:lnTo>
                  <a:lnTo>
                    <a:pt x="916" y="110"/>
                  </a:lnTo>
                  <a:lnTo>
                    <a:pt x="788" y="174"/>
                  </a:lnTo>
                  <a:lnTo>
                    <a:pt x="660" y="247"/>
                  </a:lnTo>
                  <a:lnTo>
                    <a:pt x="550" y="339"/>
                  </a:lnTo>
                  <a:lnTo>
                    <a:pt x="440" y="430"/>
                  </a:lnTo>
                  <a:lnTo>
                    <a:pt x="339" y="540"/>
                  </a:lnTo>
                  <a:lnTo>
                    <a:pt x="257" y="659"/>
                  </a:lnTo>
                  <a:lnTo>
                    <a:pt x="184" y="778"/>
                  </a:lnTo>
                  <a:lnTo>
                    <a:pt x="120" y="906"/>
                  </a:lnTo>
                  <a:lnTo>
                    <a:pt x="74" y="1044"/>
                  </a:lnTo>
                  <a:lnTo>
                    <a:pt x="37" y="1190"/>
                  </a:lnTo>
                  <a:lnTo>
                    <a:pt x="10" y="1336"/>
                  </a:lnTo>
                  <a:lnTo>
                    <a:pt x="1" y="1492"/>
                  </a:lnTo>
                  <a:lnTo>
                    <a:pt x="10" y="1639"/>
                  </a:lnTo>
                  <a:lnTo>
                    <a:pt x="37" y="1794"/>
                  </a:lnTo>
                  <a:lnTo>
                    <a:pt x="74" y="1931"/>
                  </a:lnTo>
                  <a:lnTo>
                    <a:pt x="120" y="2069"/>
                  </a:lnTo>
                  <a:lnTo>
                    <a:pt x="184" y="2206"/>
                  </a:lnTo>
                  <a:lnTo>
                    <a:pt x="257" y="2325"/>
                  </a:lnTo>
                  <a:lnTo>
                    <a:pt x="339" y="2444"/>
                  </a:lnTo>
                  <a:lnTo>
                    <a:pt x="440" y="2545"/>
                  </a:lnTo>
                  <a:lnTo>
                    <a:pt x="550" y="2645"/>
                  </a:lnTo>
                  <a:lnTo>
                    <a:pt x="660" y="2728"/>
                  </a:lnTo>
                  <a:lnTo>
                    <a:pt x="788" y="2801"/>
                  </a:lnTo>
                  <a:lnTo>
                    <a:pt x="916" y="2865"/>
                  </a:lnTo>
                  <a:lnTo>
                    <a:pt x="1053" y="2920"/>
                  </a:lnTo>
                  <a:lnTo>
                    <a:pt x="1200" y="2957"/>
                  </a:lnTo>
                  <a:lnTo>
                    <a:pt x="1346" y="2975"/>
                  </a:lnTo>
                  <a:lnTo>
                    <a:pt x="1493" y="2984"/>
                  </a:lnTo>
                  <a:lnTo>
                    <a:pt x="1648" y="2975"/>
                  </a:lnTo>
                  <a:lnTo>
                    <a:pt x="1795" y="2957"/>
                  </a:lnTo>
                  <a:lnTo>
                    <a:pt x="1941" y="2920"/>
                  </a:lnTo>
                  <a:lnTo>
                    <a:pt x="2079" y="2865"/>
                  </a:lnTo>
                  <a:lnTo>
                    <a:pt x="2207" y="2801"/>
                  </a:lnTo>
                  <a:lnTo>
                    <a:pt x="2335" y="2728"/>
                  </a:lnTo>
                  <a:lnTo>
                    <a:pt x="2445" y="2645"/>
                  </a:lnTo>
                  <a:lnTo>
                    <a:pt x="2554" y="2545"/>
                  </a:lnTo>
                  <a:lnTo>
                    <a:pt x="2646" y="2444"/>
                  </a:lnTo>
                  <a:lnTo>
                    <a:pt x="2738" y="2325"/>
                  </a:lnTo>
                  <a:lnTo>
                    <a:pt x="2811" y="2206"/>
                  </a:lnTo>
                  <a:lnTo>
                    <a:pt x="2875" y="2069"/>
                  </a:lnTo>
                  <a:lnTo>
                    <a:pt x="2921" y="1931"/>
                  </a:lnTo>
                  <a:lnTo>
                    <a:pt x="2957" y="1794"/>
                  </a:lnTo>
                  <a:lnTo>
                    <a:pt x="2985" y="1639"/>
                  </a:lnTo>
                  <a:lnTo>
                    <a:pt x="2994" y="1492"/>
                  </a:lnTo>
                  <a:lnTo>
                    <a:pt x="2985" y="1336"/>
                  </a:lnTo>
                  <a:lnTo>
                    <a:pt x="2957" y="1190"/>
                  </a:lnTo>
                  <a:lnTo>
                    <a:pt x="2921" y="1044"/>
                  </a:lnTo>
                  <a:lnTo>
                    <a:pt x="2875" y="906"/>
                  </a:lnTo>
                  <a:lnTo>
                    <a:pt x="2811" y="778"/>
                  </a:lnTo>
                  <a:lnTo>
                    <a:pt x="2738" y="659"/>
                  </a:lnTo>
                  <a:lnTo>
                    <a:pt x="2646" y="540"/>
                  </a:lnTo>
                  <a:lnTo>
                    <a:pt x="2554" y="430"/>
                  </a:lnTo>
                  <a:lnTo>
                    <a:pt x="2445" y="339"/>
                  </a:lnTo>
                  <a:lnTo>
                    <a:pt x="2335" y="247"/>
                  </a:lnTo>
                  <a:lnTo>
                    <a:pt x="2207" y="174"/>
                  </a:lnTo>
                  <a:lnTo>
                    <a:pt x="2079" y="110"/>
                  </a:lnTo>
                  <a:lnTo>
                    <a:pt x="1941" y="64"/>
                  </a:lnTo>
                  <a:lnTo>
                    <a:pt x="1795"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5" name="Google Shape;315;p10"/>
            <p:cNvSpPr/>
            <p:nvPr/>
          </p:nvSpPr>
          <p:spPr>
            <a:xfrm>
              <a:off x="3086954" y="3583792"/>
              <a:ext cx="326583" cy="335354"/>
            </a:xfrm>
            <a:custGeom>
              <a:avLst/>
              <a:gdLst/>
              <a:ahLst/>
              <a:cxnLst/>
              <a:rect l="l" t="t" r="r" b="b"/>
              <a:pathLst>
                <a:path w="13666" h="14033" extrusionOk="0">
                  <a:moveTo>
                    <a:pt x="0" y="1"/>
                  </a:moveTo>
                  <a:lnTo>
                    <a:pt x="0" y="14032"/>
                  </a:lnTo>
                  <a:lnTo>
                    <a:pt x="13666" y="14032"/>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6" name="Google Shape;316;p10"/>
            <p:cNvSpPr/>
            <p:nvPr/>
          </p:nvSpPr>
          <p:spPr>
            <a:xfrm>
              <a:off x="3207469" y="3715706"/>
              <a:ext cx="71549" cy="71549"/>
            </a:xfrm>
            <a:custGeom>
              <a:avLst/>
              <a:gdLst/>
              <a:ahLst/>
              <a:cxnLst/>
              <a:rect l="l" t="t" r="r" b="b"/>
              <a:pathLst>
                <a:path w="2994" h="2994" extrusionOk="0">
                  <a:moveTo>
                    <a:pt x="1502" y="0"/>
                  </a:moveTo>
                  <a:lnTo>
                    <a:pt x="1346" y="9"/>
                  </a:lnTo>
                  <a:lnTo>
                    <a:pt x="1199" y="37"/>
                  </a:lnTo>
                  <a:lnTo>
                    <a:pt x="1053" y="73"/>
                  </a:lnTo>
                  <a:lnTo>
                    <a:pt x="916" y="119"/>
                  </a:lnTo>
                  <a:lnTo>
                    <a:pt x="788" y="183"/>
                  </a:lnTo>
                  <a:lnTo>
                    <a:pt x="659" y="256"/>
                  </a:lnTo>
                  <a:lnTo>
                    <a:pt x="550" y="348"/>
                  </a:lnTo>
                  <a:lnTo>
                    <a:pt x="440" y="440"/>
                  </a:lnTo>
                  <a:lnTo>
                    <a:pt x="348" y="549"/>
                  </a:lnTo>
                  <a:lnTo>
                    <a:pt x="257" y="659"/>
                  </a:lnTo>
                  <a:lnTo>
                    <a:pt x="183" y="787"/>
                  </a:lnTo>
                  <a:lnTo>
                    <a:pt x="119" y="915"/>
                  </a:lnTo>
                  <a:lnTo>
                    <a:pt x="74" y="1053"/>
                  </a:lnTo>
                  <a:lnTo>
                    <a:pt x="37" y="1199"/>
                  </a:lnTo>
                  <a:lnTo>
                    <a:pt x="10" y="1346"/>
                  </a:lnTo>
                  <a:lnTo>
                    <a:pt x="0" y="1492"/>
                  </a:lnTo>
                  <a:lnTo>
                    <a:pt x="10" y="1648"/>
                  </a:lnTo>
                  <a:lnTo>
                    <a:pt x="37" y="1794"/>
                  </a:lnTo>
                  <a:lnTo>
                    <a:pt x="74" y="1941"/>
                  </a:lnTo>
                  <a:lnTo>
                    <a:pt x="119" y="2078"/>
                  </a:lnTo>
                  <a:lnTo>
                    <a:pt x="183" y="2206"/>
                  </a:lnTo>
                  <a:lnTo>
                    <a:pt x="257" y="2334"/>
                  </a:lnTo>
                  <a:lnTo>
                    <a:pt x="348" y="2444"/>
                  </a:lnTo>
                  <a:lnTo>
                    <a:pt x="440" y="2554"/>
                  </a:lnTo>
                  <a:lnTo>
                    <a:pt x="550" y="2645"/>
                  </a:lnTo>
                  <a:lnTo>
                    <a:pt x="659" y="2737"/>
                  </a:lnTo>
                  <a:lnTo>
                    <a:pt x="788" y="2810"/>
                  </a:lnTo>
                  <a:lnTo>
                    <a:pt x="916" y="2874"/>
                  </a:lnTo>
                  <a:lnTo>
                    <a:pt x="1053" y="2920"/>
                  </a:lnTo>
                  <a:lnTo>
                    <a:pt x="1199" y="2957"/>
                  </a:lnTo>
                  <a:lnTo>
                    <a:pt x="1346" y="2984"/>
                  </a:lnTo>
                  <a:lnTo>
                    <a:pt x="1502" y="2993"/>
                  </a:lnTo>
                  <a:lnTo>
                    <a:pt x="1648" y="2984"/>
                  </a:lnTo>
                  <a:lnTo>
                    <a:pt x="1804" y="2957"/>
                  </a:lnTo>
                  <a:lnTo>
                    <a:pt x="1941" y="2920"/>
                  </a:lnTo>
                  <a:lnTo>
                    <a:pt x="2078" y="2874"/>
                  </a:lnTo>
                  <a:lnTo>
                    <a:pt x="2206" y="2810"/>
                  </a:lnTo>
                  <a:lnTo>
                    <a:pt x="2334" y="2737"/>
                  </a:lnTo>
                  <a:lnTo>
                    <a:pt x="2444" y="2645"/>
                  </a:lnTo>
                  <a:lnTo>
                    <a:pt x="2554" y="2554"/>
                  </a:lnTo>
                  <a:lnTo>
                    <a:pt x="2655" y="2444"/>
                  </a:lnTo>
                  <a:lnTo>
                    <a:pt x="2737" y="2334"/>
                  </a:lnTo>
                  <a:lnTo>
                    <a:pt x="2810" y="2206"/>
                  </a:lnTo>
                  <a:lnTo>
                    <a:pt x="2874" y="2078"/>
                  </a:lnTo>
                  <a:lnTo>
                    <a:pt x="2929" y="1941"/>
                  </a:lnTo>
                  <a:lnTo>
                    <a:pt x="2966" y="1794"/>
                  </a:lnTo>
                  <a:lnTo>
                    <a:pt x="2984" y="1648"/>
                  </a:lnTo>
                  <a:lnTo>
                    <a:pt x="2993" y="1492"/>
                  </a:lnTo>
                  <a:lnTo>
                    <a:pt x="2984" y="1346"/>
                  </a:lnTo>
                  <a:lnTo>
                    <a:pt x="2966" y="1199"/>
                  </a:lnTo>
                  <a:lnTo>
                    <a:pt x="2929" y="1053"/>
                  </a:lnTo>
                  <a:lnTo>
                    <a:pt x="2874" y="915"/>
                  </a:lnTo>
                  <a:lnTo>
                    <a:pt x="2810" y="787"/>
                  </a:lnTo>
                  <a:lnTo>
                    <a:pt x="2737" y="659"/>
                  </a:lnTo>
                  <a:lnTo>
                    <a:pt x="2655" y="549"/>
                  </a:lnTo>
                  <a:lnTo>
                    <a:pt x="2554" y="440"/>
                  </a:lnTo>
                  <a:lnTo>
                    <a:pt x="2444" y="348"/>
                  </a:lnTo>
                  <a:lnTo>
                    <a:pt x="2334" y="256"/>
                  </a:lnTo>
                  <a:lnTo>
                    <a:pt x="2206" y="183"/>
                  </a:lnTo>
                  <a:lnTo>
                    <a:pt x="2078" y="119"/>
                  </a:lnTo>
                  <a:lnTo>
                    <a:pt x="1941" y="73"/>
                  </a:lnTo>
                  <a:lnTo>
                    <a:pt x="1804" y="37"/>
                  </a:lnTo>
                  <a:lnTo>
                    <a:pt x="1648" y="9"/>
                  </a:lnTo>
                  <a:lnTo>
                    <a:pt x="15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17" name="Google Shape;317;p10"/>
          <p:cNvGrpSpPr/>
          <p:nvPr/>
        </p:nvGrpSpPr>
        <p:grpSpPr>
          <a:xfrm>
            <a:off x="6867946" y="5026000"/>
            <a:ext cx="1003600" cy="499617"/>
            <a:chOff x="5402908" y="3558652"/>
            <a:chExt cx="752700" cy="374713"/>
          </a:xfrm>
        </p:grpSpPr>
        <p:sp>
          <p:nvSpPr>
            <p:cNvPr id="318" name="Google Shape;318;p10"/>
            <p:cNvSpPr/>
            <p:nvPr/>
          </p:nvSpPr>
          <p:spPr>
            <a:xfrm>
              <a:off x="5402908" y="3558652"/>
              <a:ext cx="752700" cy="374713"/>
            </a:xfrm>
            <a:custGeom>
              <a:avLst/>
              <a:gdLst/>
              <a:ahLst/>
              <a:cxnLst/>
              <a:rect l="l" t="t" r="r" b="b"/>
              <a:pathLst>
                <a:path w="31497" h="15680" extrusionOk="0">
                  <a:moveTo>
                    <a:pt x="1" y="0"/>
                  </a:moveTo>
                  <a:lnTo>
                    <a:pt x="1" y="15679"/>
                  </a:lnTo>
                  <a:lnTo>
                    <a:pt x="31497" y="15679"/>
                  </a:lnTo>
                  <a:lnTo>
                    <a:pt x="31497"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19" name="Google Shape;319;p10"/>
            <p:cNvSpPr/>
            <p:nvPr/>
          </p:nvSpPr>
          <p:spPr>
            <a:xfrm>
              <a:off x="5432660" y="3582716"/>
              <a:ext cx="335139" cy="326583"/>
            </a:xfrm>
            <a:custGeom>
              <a:avLst/>
              <a:gdLst/>
              <a:ahLst/>
              <a:cxnLst/>
              <a:rect l="l" t="t" r="r" b="b"/>
              <a:pathLst>
                <a:path w="14024" h="13666" extrusionOk="0">
                  <a:moveTo>
                    <a:pt x="1" y="0"/>
                  </a:moveTo>
                  <a:lnTo>
                    <a:pt x="1" y="13666"/>
                  </a:lnTo>
                  <a:lnTo>
                    <a:pt x="14023" y="13666"/>
                  </a:lnTo>
                  <a:lnTo>
                    <a:pt x="1402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0" name="Google Shape;320;p10"/>
            <p:cNvSpPr/>
            <p:nvPr/>
          </p:nvSpPr>
          <p:spPr>
            <a:xfrm>
              <a:off x="5656652" y="3802525"/>
              <a:ext cx="71549" cy="71334"/>
            </a:xfrm>
            <a:custGeom>
              <a:avLst/>
              <a:gdLst/>
              <a:ahLst/>
              <a:cxnLst/>
              <a:rect l="l" t="t" r="r" b="b"/>
              <a:pathLst>
                <a:path w="2994" h="2985" extrusionOk="0">
                  <a:moveTo>
                    <a:pt x="1502" y="1"/>
                  </a:moveTo>
                  <a:lnTo>
                    <a:pt x="1346" y="10"/>
                  </a:lnTo>
                  <a:lnTo>
                    <a:pt x="1199" y="28"/>
                  </a:lnTo>
                  <a:lnTo>
                    <a:pt x="1053" y="65"/>
                  </a:lnTo>
                  <a:lnTo>
                    <a:pt x="916" y="120"/>
                  </a:lnTo>
                  <a:lnTo>
                    <a:pt x="788" y="184"/>
                  </a:lnTo>
                  <a:lnTo>
                    <a:pt x="659" y="257"/>
                  </a:lnTo>
                  <a:lnTo>
                    <a:pt x="550" y="340"/>
                  </a:lnTo>
                  <a:lnTo>
                    <a:pt x="440" y="440"/>
                  </a:lnTo>
                  <a:lnTo>
                    <a:pt x="348" y="541"/>
                  </a:lnTo>
                  <a:lnTo>
                    <a:pt x="257" y="660"/>
                  </a:lnTo>
                  <a:lnTo>
                    <a:pt x="183" y="779"/>
                  </a:lnTo>
                  <a:lnTo>
                    <a:pt x="119" y="916"/>
                  </a:lnTo>
                  <a:lnTo>
                    <a:pt x="74" y="1054"/>
                  </a:lnTo>
                  <a:lnTo>
                    <a:pt x="37" y="1191"/>
                  </a:lnTo>
                  <a:lnTo>
                    <a:pt x="10" y="1346"/>
                  </a:lnTo>
                  <a:lnTo>
                    <a:pt x="0" y="1493"/>
                  </a:lnTo>
                  <a:lnTo>
                    <a:pt x="10" y="1648"/>
                  </a:lnTo>
                  <a:lnTo>
                    <a:pt x="37" y="1795"/>
                  </a:lnTo>
                  <a:lnTo>
                    <a:pt x="74" y="1941"/>
                  </a:lnTo>
                  <a:lnTo>
                    <a:pt x="119" y="2079"/>
                  </a:lnTo>
                  <a:lnTo>
                    <a:pt x="183" y="2207"/>
                  </a:lnTo>
                  <a:lnTo>
                    <a:pt x="257" y="2326"/>
                  </a:lnTo>
                  <a:lnTo>
                    <a:pt x="348" y="2445"/>
                  </a:lnTo>
                  <a:lnTo>
                    <a:pt x="440" y="2555"/>
                  </a:lnTo>
                  <a:lnTo>
                    <a:pt x="550" y="2646"/>
                  </a:lnTo>
                  <a:lnTo>
                    <a:pt x="659" y="2738"/>
                  </a:lnTo>
                  <a:lnTo>
                    <a:pt x="788" y="2811"/>
                  </a:lnTo>
                  <a:lnTo>
                    <a:pt x="916" y="2875"/>
                  </a:lnTo>
                  <a:lnTo>
                    <a:pt x="1053" y="2921"/>
                  </a:lnTo>
                  <a:lnTo>
                    <a:pt x="1199" y="2957"/>
                  </a:lnTo>
                  <a:lnTo>
                    <a:pt x="1346" y="2985"/>
                  </a:lnTo>
                  <a:lnTo>
                    <a:pt x="1648" y="2985"/>
                  </a:lnTo>
                  <a:lnTo>
                    <a:pt x="1794" y="2957"/>
                  </a:lnTo>
                  <a:lnTo>
                    <a:pt x="1941" y="2921"/>
                  </a:lnTo>
                  <a:lnTo>
                    <a:pt x="2078" y="2875"/>
                  </a:lnTo>
                  <a:lnTo>
                    <a:pt x="2206" y="2811"/>
                  </a:lnTo>
                  <a:lnTo>
                    <a:pt x="2334" y="2738"/>
                  </a:lnTo>
                  <a:lnTo>
                    <a:pt x="2444" y="2646"/>
                  </a:lnTo>
                  <a:lnTo>
                    <a:pt x="2554" y="2555"/>
                  </a:lnTo>
                  <a:lnTo>
                    <a:pt x="2655" y="2445"/>
                  </a:lnTo>
                  <a:lnTo>
                    <a:pt x="2737" y="2326"/>
                  </a:lnTo>
                  <a:lnTo>
                    <a:pt x="2810" y="2207"/>
                  </a:lnTo>
                  <a:lnTo>
                    <a:pt x="2875" y="2079"/>
                  </a:lnTo>
                  <a:lnTo>
                    <a:pt x="2920" y="1941"/>
                  </a:lnTo>
                  <a:lnTo>
                    <a:pt x="2957" y="1795"/>
                  </a:lnTo>
                  <a:lnTo>
                    <a:pt x="2984" y="1648"/>
                  </a:lnTo>
                  <a:lnTo>
                    <a:pt x="2993" y="1493"/>
                  </a:lnTo>
                  <a:lnTo>
                    <a:pt x="2984" y="1346"/>
                  </a:lnTo>
                  <a:lnTo>
                    <a:pt x="2957" y="1191"/>
                  </a:lnTo>
                  <a:lnTo>
                    <a:pt x="2920" y="1054"/>
                  </a:lnTo>
                  <a:lnTo>
                    <a:pt x="2875" y="916"/>
                  </a:lnTo>
                  <a:lnTo>
                    <a:pt x="2810" y="779"/>
                  </a:lnTo>
                  <a:lnTo>
                    <a:pt x="2737" y="660"/>
                  </a:lnTo>
                  <a:lnTo>
                    <a:pt x="2655" y="541"/>
                  </a:lnTo>
                  <a:lnTo>
                    <a:pt x="2554" y="440"/>
                  </a:lnTo>
                  <a:lnTo>
                    <a:pt x="2444" y="340"/>
                  </a:lnTo>
                  <a:lnTo>
                    <a:pt x="2334" y="257"/>
                  </a:lnTo>
                  <a:lnTo>
                    <a:pt x="2206" y="184"/>
                  </a:lnTo>
                  <a:lnTo>
                    <a:pt x="2078" y="120"/>
                  </a:lnTo>
                  <a:lnTo>
                    <a:pt x="1941" y="65"/>
                  </a:lnTo>
                  <a:lnTo>
                    <a:pt x="1794" y="2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1" name="Google Shape;321;p10"/>
            <p:cNvSpPr/>
            <p:nvPr/>
          </p:nvSpPr>
          <p:spPr>
            <a:xfrm>
              <a:off x="5471159" y="3620976"/>
              <a:ext cx="71549" cy="71549"/>
            </a:xfrm>
            <a:custGeom>
              <a:avLst/>
              <a:gdLst/>
              <a:ahLst/>
              <a:cxnLst/>
              <a:rect l="l" t="t" r="r" b="b"/>
              <a:pathLst>
                <a:path w="2994" h="2994" extrusionOk="0">
                  <a:moveTo>
                    <a:pt x="1502" y="1"/>
                  </a:moveTo>
                  <a:lnTo>
                    <a:pt x="1346" y="10"/>
                  </a:lnTo>
                  <a:lnTo>
                    <a:pt x="1200" y="38"/>
                  </a:lnTo>
                  <a:lnTo>
                    <a:pt x="1053" y="74"/>
                  </a:lnTo>
                  <a:lnTo>
                    <a:pt x="916" y="120"/>
                  </a:lnTo>
                  <a:lnTo>
                    <a:pt x="788" y="184"/>
                  </a:lnTo>
                  <a:lnTo>
                    <a:pt x="660" y="257"/>
                  </a:lnTo>
                  <a:lnTo>
                    <a:pt x="550" y="349"/>
                  </a:lnTo>
                  <a:lnTo>
                    <a:pt x="440" y="440"/>
                  </a:lnTo>
                  <a:lnTo>
                    <a:pt x="348" y="550"/>
                  </a:lnTo>
                  <a:lnTo>
                    <a:pt x="257" y="660"/>
                  </a:lnTo>
                  <a:lnTo>
                    <a:pt x="184" y="788"/>
                  </a:lnTo>
                  <a:lnTo>
                    <a:pt x="120" y="916"/>
                  </a:lnTo>
                  <a:lnTo>
                    <a:pt x="74" y="1054"/>
                  </a:lnTo>
                  <a:lnTo>
                    <a:pt x="37" y="1200"/>
                  </a:lnTo>
                  <a:lnTo>
                    <a:pt x="10" y="1346"/>
                  </a:lnTo>
                  <a:lnTo>
                    <a:pt x="1" y="1493"/>
                  </a:lnTo>
                  <a:lnTo>
                    <a:pt x="10" y="1648"/>
                  </a:lnTo>
                  <a:lnTo>
                    <a:pt x="37" y="1795"/>
                  </a:lnTo>
                  <a:lnTo>
                    <a:pt x="74" y="1941"/>
                  </a:lnTo>
                  <a:lnTo>
                    <a:pt x="120" y="2079"/>
                  </a:lnTo>
                  <a:lnTo>
                    <a:pt x="184" y="2207"/>
                  </a:lnTo>
                  <a:lnTo>
                    <a:pt x="257" y="2335"/>
                  </a:lnTo>
                  <a:lnTo>
                    <a:pt x="348" y="2445"/>
                  </a:lnTo>
                  <a:lnTo>
                    <a:pt x="440" y="2555"/>
                  </a:lnTo>
                  <a:lnTo>
                    <a:pt x="550" y="2646"/>
                  </a:lnTo>
                  <a:lnTo>
                    <a:pt x="660" y="2738"/>
                  </a:lnTo>
                  <a:lnTo>
                    <a:pt x="788" y="2811"/>
                  </a:lnTo>
                  <a:lnTo>
                    <a:pt x="916" y="2875"/>
                  </a:lnTo>
                  <a:lnTo>
                    <a:pt x="1053" y="2921"/>
                  </a:lnTo>
                  <a:lnTo>
                    <a:pt x="1200" y="2957"/>
                  </a:lnTo>
                  <a:lnTo>
                    <a:pt x="1346" y="2985"/>
                  </a:lnTo>
                  <a:lnTo>
                    <a:pt x="1502" y="2994"/>
                  </a:lnTo>
                  <a:lnTo>
                    <a:pt x="1648" y="2985"/>
                  </a:lnTo>
                  <a:lnTo>
                    <a:pt x="1804" y="2957"/>
                  </a:lnTo>
                  <a:lnTo>
                    <a:pt x="1941" y="2921"/>
                  </a:lnTo>
                  <a:lnTo>
                    <a:pt x="2078" y="2875"/>
                  </a:lnTo>
                  <a:lnTo>
                    <a:pt x="2216" y="2811"/>
                  </a:lnTo>
                  <a:lnTo>
                    <a:pt x="2335" y="2738"/>
                  </a:lnTo>
                  <a:lnTo>
                    <a:pt x="2454" y="2646"/>
                  </a:lnTo>
                  <a:lnTo>
                    <a:pt x="2554" y="2555"/>
                  </a:lnTo>
                  <a:lnTo>
                    <a:pt x="2655" y="2445"/>
                  </a:lnTo>
                  <a:lnTo>
                    <a:pt x="2737" y="2335"/>
                  </a:lnTo>
                  <a:lnTo>
                    <a:pt x="2811" y="2207"/>
                  </a:lnTo>
                  <a:lnTo>
                    <a:pt x="2875" y="2079"/>
                  </a:lnTo>
                  <a:lnTo>
                    <a:pt x="2930" y="1941"/>
                  </a:lnTo>
                  <a:lnTo>
                    <a:pt x="2966" y="1795"/>
                  </a:lnTo>
                  <a:lnTo>
                    <a:pt x="2985" y="1648"/>
                  </a:lnTo>
                  <a:lnTo>
                    <a:pt x="2994" y="1493"/>
                  </a:lnTo>
                  <a:lnTo>
                    <a:pt x="2985" y="1346"/>
                  </a:lnTo>
                  <a:lnTo>
                    <a:pt x="2966" y="1200"/>
                  </a:lnTo>
                  <a:lnTo>
                    <a:pt x="2930" y="1054"/>
                  </a:lnTo>
                  <a:lnTo>
                    <a:pt x="2875" y="916"/>
                  </a:lnTo>
                  <a:lnTo>
                    <a:pt x="2811" y="788"/>
                  </a:lnTo>
                  <a:lnTo>
                    <a:pt x="2737" y="660"/>
                  </a:lnTo>
                  <a:lnTo>
                    <a:pt x="2655" y="550"/>
                  </a:lnTo>
                  <a:lnTo>
                    <a:pt x="2554" y="440"/>
                  </a:lnTo>
                  <a:lnTo>
                    <a:pt x="2454" y="349"/>
                  </a:lnTo>
                  <a:lnTo>
                    <a:pt x="2335" y="257"/>
                  </a:lnTo>
                  <a:lnTo>
                    <a:pt x="2216" y="184"/>
                  </a:lnTo>
                  <a:lnTo>
                    <a:pt x="2078" y="120"/>
                  </a:lnTo>
                  <a:lnTo>
                    <a:pt x="1941" y="74"/>
                  </a:lnTo>
                  <a:lnTo>
                    <a:pt x="1804" y="3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2" name="Google Shape;322;p10"/>
            <p:cNvSpPr/>
            <p:nvPr/>
          </p:nvSpPr>
          <p:spPr>
            <a:xfrm>
              <a:off x="5795544" y="3582716"/>
              <a:ext cx="335354" cy="326583"/>
            </a:xfrm>
            <a:custGeom>
              <a:avLst/>
              <a:gdLst/>
              <a:ahLst/>
              <a:cxnLst/>
              <a:rect l="l" t="t" r="r" b="b"/>
              <a:pathLst>
                <a:path w="14033" h="13666" extrusionOk="0">
                  <a:moveTo>
                    <a:pt x="1" y="0"/>
                  </a:moveTo>
                  <a:lnTo>
                    <a:pt x="1" y="13666"/>
                  </a:lnTo>
                  <a:lnTo>
                    <a:pt x="14032" y="13666"/>
                  </a:lnTo>
                  <a:lnTo>
                    <a:pt x="14032"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3" name="Google Shape;323;p10"/>
            <p:cNvSpPr/>
            <p:nvPr/>
          </p:nvSpPr>
          <p:spPr>
            <a:xfrm>
              <a:off x="5927434" y="3717235"/>
              <a:ext cx="71549" cy="71334"/>
            </a:xfrm>
            <a:custGeom>
              <a:avLst/>
              <a:gdLst/>
              <a:ahLst/>
              <a:cxnLst/>
              <a:rect l="l" t="t" r="r" b="b"/>
              <a:pathLst>
                <a:path w="2994" h="2985" extrusionOk="0">
                  <a:moveTo>
                    <a:pt x="1493" y="0"/>
                  </a:moveTo>
                  <a:lnTo>
                    <a:pt x="1346" y="9"/>
                  </a:lnTo>
                  <a:lnTo>
                    <a:pt x="1191" y="28"/>
                  </a:lnTo>
                  <a:lnTo>
                    <a:pt x="1054" y="64"/>
                  </a:lnTo>
                  <a:lnTo>
                    <a:pt x="916" y="119"/>
                  </a:lnTo>
                  <a:lnTo>
                    <a:pt x="788" y="183"/>
                  </a:lnTo>
                  <a:lnTo>
                    <a:pt x="660" y="257"/>
                  </a:lnTo>
                  <a:lnTo>
                    <a:pt x="550" y="339"/>
                  </a:lnTo>
                  <a:lnTo>
                    <a:pt x="440" y="440"/>
                  </a:lnTo>
                  <a:lnTo>
                    <a:pt x="340" y="540"/>
                  </a:lnTo>
                  <a:lnTo>
                    <a:pt x="257" y="659"/>
                  </a:lnTo>
                  <a:lnTo>
                    <a:pt x="184" y="778"/>
                  </a:lnTo>
                  <a:lnTo>
                    <a:pt x="120" y="916"/>
                  </a:lnTo>
                  <a:lnTo>
                    <a:pt x="65" y="1053"/>
                  </a:lnTo>
                  <a:lnTo>
                    <a:pt x="28" y="1190"/>
                  </a:lnTo>
                  <a:lnTo>
                    <a:pt x="10" y="1346"/>
                  </a:lnTo>
                  <a:lnTo>
                    <a:pt x="1" y="1492"/>
                  </a:lnTo>
                  <a:lnTo>
                    <a:pt x="10" y="1648"/>
                  </a:lnTo>
                  <a:lnTo>
                    <a:pt x="28" y="1794"/>
                  </a:lnTo>
                  <a:lnTo>
                    <a:pt x="65" y="1941"/>
                  </a:lnTo>
                  <a:lnTo>
                    <a:pt x="120" y="2078"/>
                  </a:lnTo>
                  <a:lnTo>
                    <a:pt x="184" y="2206"/>
                  </a:lnTo>
                  <a:lnTo>
                    <a:pt x="257" y="2334"/>
                  </a:lnTo>
                  <a:lnTo>
                    <a:pt x="340" y="2444"/>
                  </a:lnTo>
                  <a:lnTo>
                    <a:pt x="440" y="2554"/>
                  </a:lnTo>
                  <a:lnTo>
                    <a:pt x="550" y="2645"/>
                  </a:lnTo>
                  <a:lnTo>
                    <a:pt x="660" y="2737"/>
                  </a:lnTo>
                  <a:lnTo>
                    <a:pt x="788" y="2810"/>
                  </a:lnTo>
                  <a:lnTo>
                    <a:pt x="916" y="2874"/>
                  </a:lnTo>
                  <a:lnTo>
                    <a:pt x="1054" y="2920"/>
                  </a:lnTo>
                  <a:lnTo>
                    <a:pt x="1191" y="2957"/>
                  </a:lnTo>
                  <a:lnTo>
                    <a:pt x="1346" y="2984"/>
                  </a:lnTo>
                  <a:lnTo>
                    <a:pt x="1649" y="2984"/>
                  </a:lnTo>
                  <a:lnTo>
                    <a:pt x="1795" y="2957"/>
                  </a:lnTo>
                  <a:lnTo>
                    <a:pt x="1941" y="2920"/>
                  </a:lnTo>
                  <a:lnTo>
                    <a:pt x="2079" y="2874"/>
                  </a:lnTo>
                  <a:lnTo>
                    <a:pt x="2207" y="2810"/>
                  </a:lnTo>
                  <a:lnTo>
                    <a:pt x="2335" y="2737"/>
                  </a:lnTo>
                  <a:lnTo>
                    <a:pt x="2445" y="2645"/>
                  </a:lnTo>
                  <a:lnTo>
                    <a:pt x="2555" y="2554"/>
                  </a:lnTo>
                  <a:lnTo>
                    <a:pt x="2646" y="2444"/>
                  </a:lnTo>
                  <a:lnTo>
                    <a:pt x="2738" y="2334"/>
                  </a:lnTo>
                  <a:lnTo>
                    <a:pt x="2811" y="2206"/>
                  </a:lnTo>
                  <a:lnTo>
                    <a:pt x="2875" y="2078"/>
                  </a:lnTo>
                  <a:lnTo>
                    <a:pt x="2921" y="1941"/>
                  </a:lnTo>
                  <a:lnTo>
                    <a:pt x="2957" y="1794"/>
                  </a:lnTo>
                  <a:lnTo>
                    <a:pt x="2985" y="1648"/>
                  </a:lnTo>
                  <a:lnTo>
                    <a:pt x="2994" y="1492"/>
                  </a:lnTo>
                  <a:lnTo>
                    <a:pt x="2985" y="1346"/>
                  </a:lnTo>
                  <a:lnTo>
                    <a:pt x="2957" y="1190"/>
                  </a:lnTo>
                  <a:lnTo>
                    <a:pt x="2921" y="1053"/>
                  </a:lnTo>
                  <a:lnTo>
                    <a:pt x="2875" y="916"/>
                  </a:lnTo>
                  <a:lnTo>
                    <a:pt x="2811" y="778"/>
                  </a:lnTo>
                  <a:lnTo>
                    <a:pt x="2738" y="659"/>
                  </a:lnTo>
                  <a:lnTo>
                    <a:pt x="2646" y="540"/>
                  </a:lnTo>
                  <a:lnTo>
                    <a:pt x="2555" y="440"/>
                  </a:lnTo>
                  <a:lnTo>
                    <a:pt x="2445" y="339"/>
                  </a:lnTo>
                  <a:lnTo>
                    <a:pt x="2335" y="257"/>
                  </a:lnTo>
                  <a:lnTo>
                    <a:pt x="2207" y="183"/>
                  </a:lnTo>
                  <a:lnTo>
                    <a:pt x="2079" y="119"/>
                  </a:lnTo>
                  <a:lnTo>
                    <a:pt x="1941" y="64"/>
                  </a:lnTo>
                  <a:lnTo>
                    <a:pt x="1795" y="28"/>
                  </a:lnTo>
                  <a:lnTo>
                    <a:pt x="1649"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4" name="Google Shape;324;p10"/>
            <p:cNvSpPr/>
            <p:nvPr/>
          </p:nvSpPr>
          <p:spPr>
            <a:xfrm>
              <a:off x="5814351" y="3809527"/>
              <a:ext cx="71549" cy="71334"/>
            </a:xfrm>
            <a:custGeom>
              <a:avLst/>
              <a:gdLst/>
              <a:ahLst/>
              <a:cxnLst/>
              <a:rect l="l" t="t" r="r" b="b"/>
              <a:pathLst>
                <a:path w="2994" h="2985" extrusionOk="0">
                  <a:moveTo>
                    <a:pt x="1493" y="1"/>
                  </a:moveTo>
                  <a:lnTo>
                    <a:pt x="1346" y="10"/>
                  </a:lnTo>
                  <a:lnTo>
                    <a:pt x="1200" y="28"/>
                  </a:lnTo>
                  <a:lnTo>
                    <a:pt x="1053" y="65"/>
                  </a:lnTo>
                  <a:lnTo>
                    <a:pt x="916" y="120"/>
                  </a:lnTo>
                  <a:lnTo>
                    <a:pt x="788" y="175"/>
                  </a:lnTo>
                  <a:lnTo>
                    <a:pt x="660" y="257"/>
                  </a:lnTo>
                  <a:lnTo>
                    <a:pt x="550" y="339"/>
                  </a:lnTo>
                  <a:lnTo>
                    <a:pt x="440" y="440"/>
                  </a:lnTo>
                  <a:lnTo>
                    <a:pt x="349" y="541"/>
                  </a:lnTo>
                  <a:lnTo>
                    <a:pt x="257" y="660"/>
                  </a:lnTo>
                  <a:lnTo>
                    <a:pt x="184" y="779"/>
                  </a:lnTo>
                  <a:lnTo>
                    <a:pt x="120" y="907"/>
                  </a:lnTo>
                  <a:lnTo>
                    <a:pt x="74" y="1044"/>
                  </a:lnTo>
                  <a:lnTo>
                    <a:pt x="37" y="1191"/>
                  </a:lnTo>
                  <a:lnTo>
                    <a:pt x="10" y="1337"/>
                  </a:lnTo>
                  <a:lnTo>
                    <a:pt x="1" y="1493"/>
                  </a:lnTo>
                  <a:lnTo>
                    <a:pt x="10" y="1648"/>
                  </a:lnTo>
                  <a:lnTo>
                    <a:pt x="37" y="1795"/>
                  </a:lnTo>
                  <a:lnTo>
                    <a:pt x="74" y="1932"/>
                  </a:lnTo>
                  <a:lnTo>
                    <a:pt x="120" y="2069"/>
                  </a:lnTo>
                  <a:lnTo>
                    <a:pt x="184" y="2207"/>
                  </a:lnTo>
                  <a:lnTo>
                    <a:pt x="257" y="2326"/>
                  </a:lnTo>
                  <a:lnTo>
                    <a:pt x="349" y="2445"/>
                  </a:lnTo>
                  <a:lnTo>
                    <a:pt x="440" y="2545"/>
                  </a:lnTo>
                  <a:lnTo>
                    <a:pt x="550" y="2646"/>
                  </a:lnTo>
                  <a:lnTo>
                    <a:pt x="660" y="2728"/>
                  </a:lnTo>
                  <a:lnTo>
                    <a:pt x="788" y="2802"/>
                  </a:lnTo>
                  <a:lnTo>
                    <a:pt x="916" y="2866"/>
                  </a:lnTo>
                  <a:lnTo>
                    <a:pt x="1053" y="2921"/>
                  </a:lnTo>
                  <a:lnTo>
                    <a:pt x="1200" y="2957"/>
                  </a:lnTo>
                  <a:lnTo>
                    <a:pt x="1346" y="2976"/>
                  </a:lnTo>
                  <a:lnTo>
                    <a:pt x="1493" y="2985"/>
                  </a:lnTo>
                  <a:lnTo>
                    <a:pt x="1648" y="2976"/>
                  </a:lnTo>
                  <a:lnTo>
                    <a:pt x="1795" y="2957"/>
                  </a:lnTo>
                  <a:lnTo>
                    <a:pt x="1941" y="2921"/>
                  </a:lnTo>
                  <a:lnTo>
                    <a:pt x="2079" y="2866"/>
                  </a:lnTo>
                  <a:lnTo>
                    <a:pt x="2207" y="2802"/>
                  </a:lnTo>
                  <a:lnTo>
                    <a:pt x="2335" y="2728"/>
                  </a:lnTo>
                  <a:lnTo>
                    <a:pt x="2445" y="2646"/>
                  </a:lnTo>
                  <a:lnTo>
                    <a:pt x="2555" y="2545"/>
                  </a:lnTo>
                  <a:lnTo>
                    <a:pt x="2646" y="2445"/>
                  </a:lnTo>
                  <a:lnTo>
                    <a:pt x="2738" y="2326"/>
                  </a:lnTo>
                  <a:lnTo>
                    <a:pt x="2811" y="2207"/>
                  </a:lnTo>
                  <a:lnTo>
                    <a:pt x="2875" y="2069"/>
                  </a:lnTo>
                  <a:lnTo>
                    <a:pt x="2921" y="1932"/>
                  </a:lnTo>
                  <a:lnTo>
                    <a:pt x="2957" y="1795"/>
                  </a:lnTo>
                  <a:lnTo>
                    <a:pt x="2985" y="1648"/>
                  </a:lnTo>
                  <a:lnTo>
                    <a:pt x="2994" y="1493"/>
                  </a:lnTo>
                  <a:lnTo>
                    <a:pt x="2985" y="1337"/>
                  </a:lnTo>
                  <a:lnTo>
                    <a:pt x="2957" y="1191"/>
                  </a:lnTo>
                  <a:lnTo>
                    <a:pt x="2921" y="1044"/>
                  </a:lnTo>
                  <a:lnTo>
                    <a:pt x="2875" y="907"/>
                  </a:lnTo>
                  <a:lnTo>
                    <a:pt x="2811" y="779"/>
                  </a:lnTo>
                  <a:lnTo>
                    <a:pt x="2738" y="660"/>
                  </a:lnTo>
                  <a:lnTo>
                    <a:pt x="2646" y="541"/>
                  </a:lnTo>
                  <a:lnTo>
                    <a:pt x="2555" y="440"/>
                  </a:lnTo>
                  <a:lnTo>
                    <a:pt x="2445" y="339"/>
                  </a:lnTo>
                  <a:lnTo>
                    <a:pt x="2335" y="257"/>
                  </a:lnTo>
                  <a:lnTo>
                    <a:pt x="2207" y="175"/>
                  </a:lnTo>
                  <a:lnTo>
                    <a:pt x="2079" y="120"/>
                  </a:lnTo>
                  <a:lnTo>
                    <a:pt x="1941"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5" name="Google Shape;325;p10"/>
            <p:cNvSpPr/>
            <p:nvPr/>
          </p:nvSpPr>
          <p:spPr>
            <a:xfrm>
              <a:off x="6032225" y="3604582"/>
              <a:ext cx="71334" cy="71549"/>
            </a:xfrm>
            <a:custGeom>
              <a:avLst/>
              <a:gdLst/>
              <a:ahLst/>
              <a:cxnLst/>
              <a:rect l="l" t="t" r="r" b="b"/>
              <a:pathLst>
                <a:path w="2985" h="2994" extrusionOk="0">
                  <a:moveTo>
                    <a:pt x="1492" y="0"/>
                  </a:moveTo>
                  <a:lnTo>
                    <a:pt x="1337" y="10"/>
                  </a:lnTo>
                  <a:lnTo>
                    <a:pt x="1190" y="37"/>
                  </a:lnTo>
                  <a:lnTo>
                    <a:pt x="1044" y="74"/>
                  </a:lnTo>
                  <a:lnTo>
                    <a:pt x="906" y="119"/>
                  </a:lnTo>
                  <a:lnTo>
                    <a:pt x="778" y="184"/>
                  </a:lnTo>
                  <a:lnTo>
                    <a:pt x="650" y="257"/>
                  </a:lnTo>
                  <a:lnTo>
                    <a:pt x="540" y="348"/>
                  </a:lnTo>
                  <a:lnTo>
                    <a:pt x="430" y="440"/>
                  </a:lnTo>
                  <a:lnTo>
                    <a:pt x="339" y="550"/>
                  </a:lnTo>
                  <a:lnTo>
                    <a:pt x="247" y="659"/>
                  </a:lnTo>
                  <a:lnTo>
                    <a:pt x="174" y="788"/>
                  </a:lnTo>
                  <a:lnTo>
                    <a:pt x="110" y="916"/>
                  </a:lnTo>
                  <a:lnTo>
                    <a:pt x="64" y="1053"/>
                  </a:lnTo>
                  <a:lnTo>
                    <a:pt x="28" y="1199"/>
                  </a:lnTo>
                  <a:lnTo>
                    <a:pt x="0" y="1346"/>
                  </a:lnTo>
                  <a:lnTo>
                    <a:pt x="0" y="1502"/>
                  </a:lnTo>
                  <a:lnTo>
                    <a:pt x="0" y="1648"/>
                  </a:lnTo>
                  <a:lnTo>
                    <a:pt x="28" y="1804"/>
                  </a:lnTo>
                  <a:lnTo>
                    <a:pt x="64" y="1941"/>
                  </a:lnTo>
                  <a:lnTo>
                    <a:pt x="110" y="2078"/>
                  </a:lnTo>
                  <a:lnTo>
                    <a:pt x="174" y="2206"/>
                  </a:lnTo>
                  <a:lnTo>
                    <a:pt x="247" y="2334"/>
                  </a:lnTo>
                  <a:lnTo>
                    <a:pt x="339" y="2444"/>
                  </a:lnTo>
                  <a:lnTo>
                    <a:pt x="430" y="2554"/>
                  </a:lnTo>
                  <a:lnTo>
                    <a:pt x="540" y="2655"/>
                  </a:lnTo>
                  <a:lnTo>
                    <a:pt x="650" y="2737"/>
                  </a:lnTo>
                  <a:lnTo>
                    <a:pt x="778" y="2810"/>
                  </a:lnTo>
                  <a:lnTo>
                    <a:pt x="906" y="2874"/>
                  </a:lnTo>
                  <a:lnTo>
                    <a:pt x="1044" y="2929"/>
                  </a:lnTo>
                  <a:lnTo>
                    <a:pt x="1190" y="2966"/>
                  </a:lnTo>
                  <a:lnTo>
                    <a:pt x="1337" y="2984"/>
                  </a:lnTo>
                  <a:lnTo>
                    <a:pt x="1492" y="2993"/>
                  </a:lnTo>
                  <a:lnTo>
                    <a:pt x="1639" y="2984"/>
                  </a:lnTo>
                  <a:lnTo>
                    <a:pt x="1794" y="2966"/>
                  </a:lnTo>
                  <a:lnTo>
                    <a:pt x="1932" y="2929"/>
                  </a:lnTo>
                  <a:lnTo>
                    <a:pt x="2069" y="2874"/>
                  </a:lnTo>
                  <a:lnTo>
                    <a:pt x="2206" y="2810"/>
                  </a:lnTo>
                  <a:lnTo>
                    <a:pt x="2325" y="2737"/>
                  </a:lnTo>
                  <a:lnTo>
                    <a:pt x="2444" y="2655"/>
                  </a:lnTo>
                  <a:lnTo>
                    <a:pt x="2545" y="2554"/>
                  </a:lnTo>
                  <a:lnTo>
                    <a:pt x="2646" y="2444"/>
                  </a:lnTo>
                  <a:lnTo>
                    <a:pt x="2728" y="2334"/>
                  </a:lnTo>
                  <a:lnTo>
                    <a:pt x="2801" y="2206"/>
                  </a:lnTo>
                  <a:lnTo>
                    <a:pt x="2865" y="2078"/>
                  </a:lnTo>
                  <a:lnTo>
                    <a:pt x="2920" y="1941"/>
                  </a:lnTo>
                  <a:lnTo>
                    <a:pt x="2957" y="1804"/>
                  </a:lnTo>
                  <a:lnTo>
                    <a:pt x="2975" y="1648"/>
                  </a:lnTo>
                  <a:lnTo>
                    <a:pt x="2984" y="1502"/>
                  </a:lnTo>
                  <a:lnTo>
                    <a:pt x="2975" y="1346"/>
                  </a:lnTo>
                  <a:lnTo>
                    <a:pt x="2957" y="1199"/>
                  </a:lnTo>
                  <a:lnTo>
                    <a:pt x="2920" y="1053"/>
                  </a:lnTo>
                  <a:lnTo>
                    <a:pt x="2865" y="916"/>
                  </a:lnTo>
                  <a:lnTo>
                    <a:pt x="2801" y="788"/>
                  </a:lnTo>
                  <a:lnTo>
                    <a:pt x="2728" y="659"/>
                  </a:lnTo>
                  <a:lnTo>
                    <a:pt x="2646" y="550"/>
                  </a:lnTo>
                  <a:lnTo>
                    <a:pt x="2545" y="440"/>
                  </a:lnTo>
                  <a:lnTo>
                    <a:pt x="2444" y="348"/>
                  </a:lnTo>
                  <a:lnTo>
                    <a:pt x="2325" y="257"/>
                  </a:lnTo>
                  <a:lnTo>
                    <a:pt x="2206" y="184"/>
                  </a:lnTo>
                  <a:lnTo>
                    <a:pt x="2069" y="119"/>
                  </a:lnTo>
                  <a:lnTo>
                    <a:pt x="1932" y="74"/>
                  </a:lnTo>
                  <a:lnTo>
                    <a:pt x="1794" y="37"/>
                  </a:lnTo>
                  <a:lnTo>
                    <a:pt x="1639" y="10"/>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26" name="Google Shape;326;p10"/>
          <p:cNvGrpSpPr/>
          <p:nvPr/>
        </p:nvGrpSpPr>
        <p:grpSpPr>
          <a:xfrm>
            <a:off x="7373681" y="4001719"/>
            <a:ext cx="499904" cy="1003600"/>
            <a:chOff x="5782209" y="2790442"/>
            <a:chExt cx="374928" cy="752700"/>
          </a:xfrm>
        </p:grpSpPr>
        <p:sp>
          <p:nvSpPr>
            <p:cNvPr id="327" name="Google Shape;327;p10"/>
            <p:cNvSpPr/>
            <p:nvPr/>
          </p:nvSpPr>
          <p:spPr>
            <a:xfrm>
              <a:off x="5782209" y="2790442"/>
              <a:ext cx="374928" cy="752700"/>
            </a:xfrm>
            <a:custGeom>
              <a:avLst/>
              <a:gdLst/>
              <a:ahLst/>
              <a:cxnLst/>
              <a:rect l="l" t="t" r="r" b="b"/>
              <a:pathLst>
                <a:path w="15689" h="31497" extrusionOk="0">
                  <a:moveTo>
                    <a:pt x="0" y="1"/>
                  </a:moveTo>
                  <a:lnTo>
                    <a:pt x="0" y="31496"/>
                  </a:lnTo>
                  <a:lnTo>
                    <a:pt x="15689" y="31496"/>
                  </a:lnTo>
                  <a:lnTo>
                    <a:pt x="15689"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8" name="Google Shape;328;p10"/>
            <p:cNvSpPr/>
            <p:nvPr/>
          </p:nvSpPr>
          <p:spPr>
            <a:xfrm>
              <a:off x="5806274" y="2820195"/>
              <a:ext cx="326583" cy="335139"/>
            </a:xfrm>
            <a:custGeom>
              <a:avLst/>
              <a:gdLst/>
              <a:ahLst/>
              <a:cxnLst/>
              <a:rect l="l" t="t" r="r" b="b"/>
              <a:pathLst>
                <a:path w="13666" h="14024" extrusionOk="0">
                  <a:moveTo>
                    <a:pt x="0" y="1"/>
                  </a:moveTo>
                  <a:lnTo>
                    <a:pt x="0" y="14023"/>
                  </a:lnTo>
                  <a:lnTo>
                    <a:pt x="13666" y="14023"/>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29" name="Google Shape;329;p10"/>
            <p:cNvSpPr/>
            <p:nvPr/>
          </p:nvSpPr>
          <p:spPr>
            <a:xfrm>
              <a:off x="5841690" y="3044401"/>
              <a:ext cx="71334" cy="71334"/>
            </a:xfrm>
            <a:custGeom>
              <a:avLst/>
              <a:gdLst/>
              <a:ahLst/>
              <a:cxnLst/>
              <a:rect l="l" t="t" r="r" b="b"/>
              <a:pathLst>
                <a:path w="2985" h="2985" extrusionOk="0">
                  <a:moveTo>
                    <a:pt x="1346" y="1"/>
                  </a:moveTo>
                  <a:lnTo>
                    <a:pt x="1191" y="28"/>
                  </a:lnTo>
                  <a:lnTo>
                    <a:pt x="1054" y="65"/>
                  </a:lnTo>
                  <a:lnTo>
                    <a:pt x="916" y="110"/>
                  </a:lnTo>
                  <a:lnTo>
                    <a:pt x="779" y="175"/>
                  </a:lnTo>
                  <a:lnTo>
                    <a:pt x="660" y="257"/>
                  </a:lnTo>
                  <a:lnTo>
                    <a:pt x="541" y="339"/>
                  </a:lnTo>
                  <a:lnTo>
                    <a:pt x="440" y="431"/>
                  </a:lnTo>
                  <a:lnTo>
                    <a:pt x="340" y="541"/>
                  </a:lnTo>
                  <a:lnTo>
                    <a:pt x="257" y="660"/>
                  </a:lnTo>
                  <a:lnTo>
                    <a:pt x="184" y="779"/>
                  </a:lnTo>
                  <a:lnTo>
                    <a:pt x="120" y="907"/>
                  </a:lnTo>
                  <a:lnTo>
                    <a:pt x="65" y="1044"/>
                  </a:lnTo>
                  <a:lnTo>
                    <a:pt x="28" y="1190"/>
                  </a:lnTo>
                  <a:lnTo>
                    <a:pt x="10" y="1337"/>
                  </a:lnTo>
                  <a:lnTo>
                    <a:pt x="1" y="1493"/>
                  </a:lnTo>
                  <a:lnTo>
                    <a:pt x="10" y="1648"/>
                  </a:lnTo>
                  <a:lnTo>
                    <a:pt x="28" y="1795"/>
                  </a:lnTo>
                  <a:lnTo>
                    <a:pt x="65" y="1932"/>
                  </a:lnTo>
                  <a:lnTo>
                    <a:pt x="120" y="2069"/>
                  </a:lnTo>
                  <a:lnTo>
                    <a:pt x="184" y="2206"/>
                  </a:lnTo>
                  <a:lnTo>
                    <a:pt x="257" y="2325"/>
                  </a:lnTo>
                  <a:lnTo>
                    <a:pt x="340" y="2444"/>
                  </a:lnTo>
                  <a:lnTo>
                    <a:pt x="440" y="2545"/>
                  </a:lnTo>
                  <a:lnTo>
                    <a:pt x="541" y="2646"/>
                  </a:lnTo>
                  <a:lnTo>
                    <a:pt x="660" y="2728"/>
                  </a:lnTo>
                  <a:lnTo>
                    <a:pt x="779" y="2801"/>
                  </a:lnTo>
                  <a:lnTo>
                    <a:pt x="916" y="2865"/>
                  </a:lnTo>
                  <a:lnTo>
                    <a:pt x="1054" y="2920"/>
                  </a:lnTo>
                  <a:lnTo>
                    <a:pt x="1191" y="2957"/>
                  </a:lnTo>
                  <a:lnTo>
                    <a:pt x="1346" y="2975"/>
                  </a:lnTo>
                  <a:lnTo>
                    <a:pt x="1493" y="2984"/>
                  </a:lnTo>
                  <a:lnTo>
                    <a:pt x="1648" y="2975"/>
                  </a:lnTo>
                  <a:lnTo>
                    <a:pt x="1795" y="2957"/>
                  </a:lnTo>
                  <a:lnTo>
                    <a:pt x="1941" y="2920"/>
                  </a:lnTo>
                  <a:lnTo>
                    <a:pt x="2079" y="2865"/>
                  </a:lnTo>
                  <a:lnTo>
                    <a:pt x="2207" y="2801"/>
                  </a:lnTo>
                  <a:lnTo>
                    <a:pt x="2326" y="2728"/>
                  </a:lnTo>
                  <a:lnTo>
                    <a:pt x="2445" y="2646"/>
                  </a:lnTo>
                  <a:lnTo>
                    <a:pt x="2555" y="2545"/>
                  </a:lnTo>
                  <a:lnTo>
                    <a:pt x="2646" y="2444"/>
                  </a:lnTo>
                  <a:lnTo>
                    <a:pt x="2738" y="2325"/>
                  </a:lnTo>
                  <a:lnTo>
                    <a:pt x="2811" y="2206"/>
                  </a:lnTo>
                  <a:lnTo>
                    <a:pt x="2875" y="2069"/>
                  </a:lnTo>
                  <a:lnTo>
                    <a:pt x="2921" y="1932"/>
                  </a:lnTo>
                  <a:lnTo>
                    <a:pt x="2957" y="1795"/>
                  </a:lnTo>
                  <a:lnTo>
                    <a:pt x="2985" y="1648"/>
                  </a:lnTo>
                  <a:lnTo>
                    <a:pt x="2985" y="1493"/>
                  </a:lnTo>
                  <a:lnTo>
                    <a:pt x="2985" y="1337"/>
                  </a:lnTo>
                  <a:lnTo>
                    <a:pt x="2957" y="1190"/>
                  </a:lnTo>
                  <a:lnTo>
                    <a:pt x="2921" y="1044"/>
                  </a:lnTo>
                  <a:lnTo>
                    <a:pt x="2875" y="907"/>
                  </a:lnTo>
                  <a:lnTo>
                    <a:pt x="2811" y="779"/>
                  </a:lnTo>
                  <a:lnTo>
                    <a:pt x="2738" y="660"/>
                  </a:lnTo>
                  <a:lnTo>
                    <a:pt x="2646" y="541"/>
                  </a:lnTo>
                  <a:lnTo>
                    <a:pt x="2555" y="431"/>
                  </a:lnTo>
                  <a:lnTo>
                    <a:pt x="2445" y="339"/>
                  </a:lnTo>
                  <a:lnTo>
                    <a:pt x="2326" y="257"/>
                  </a:lnTo>
                  <a:lnTo>
                    <a:pt x="2207" y="175"/>
                  </a:lnTo>
                  <a:lnTo>
                    <a:pt x="2079" y="110"/>
                  </a:lnTo>
                  <a:lnTo>
                    <a:pt x="1941" y="65"/>
                  </a:lnTo>
                  <a:lnTo>
                    <a:pt x="1795"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0" name="Google Shape;330;p10"/>
            <p:cNvSpPr/>
            <p:nvPr/>
          </p:nvSpPr>
          <p:spPr>
            <a:xfrm>
              <a:off x="5841690" y="2847988"/>
              <a:ext cx="71334" cy="71334"/>
            </a:xfrm>
            <a:custGeom>
              <a:avLst/>
              <a:gdLst/>
              <a:ahLst/>
              <a:cxnLst/>
              <a:rect l="l" t="t" r="r" b="b"/>
              <a:pathLst>
                <a:path w="2985" h="2985" extrusionOk="0">
                  <a:moveTo>
                    <a:pt x="1493" y="0"/>
                  </a:moveTo>
                  <a:lnTo>
                    <a:pt x="1346" y="9"/>
                  </a:lnTo>
                  <a:lnTo>
                    <a:pt x="1191" y="28"/>
                  </a:lnTo>
                  <a:lnTo>
                    <a:pt x="1054" y="64"/>
                  </a:lnTo>
                  <a:lnTo>
                    <a:pt x="916" y="119"/>
                  </a:lnTo>
                  <a:lnTo>
                    <a:pt x="779" y="183"/>
                  </a:lnTo>
                  <a:lnTo>
                    <a:pt x="660" y="256"/>
                  </a:lnTo>
                  <a:lnTo>
                    <a:pt x="541" y="339"/>
                  </a:lnTo>
                  <a:lnTo>
                    <a:pt x="440" y="440"/>
                  </a:lnTo>
                  <a:lnTo>
                    <a:pt x="340" y="540"/>
                  </a:lnTo>
                  <a:lnTo>
                    <a:pt x="257" y="659"/>
                  </a:lnTo>
                  <a:lnTo>
                    <a:pt x="184" y="778"/>
                  </a:lnTo>
                  <a:lnTo>
                    <a:pt x="120" y="916"/>
                  </a:lnTo>
                  <a:lnTo>
                    <a:pt x="65" y="1053"/>
                  </a:lnTo>
                  <a:lnTo>
                    <a:pt x="28" y="1190"/>
                  </a:lnTo>
                  <a:lnTo>
                    <a:pt x="10" y="1337"/>
                  </a:lnTo>
                  <a:lnTo>
                    <a:pt x="1" y="1492"/>
                  </a:lnTo>
                  <a:lnTo>
                    <a:pt x="10" y="1648"/>
                  </a:lnTo>
                  <a:lnTo>
                    <a:pt x="28" y="1794"/>
                  </a:lnTo>
                  <a:lnTo>
                    <a:pt x="65" y="1941"/>
                  </a:lnTo>
                  <a:lnTo>
                    <a:pt x="120" y="2078"/>
                  </a:lnTo>
                  <a:lnTo>
                    <a:pt x="184" y="2206"/>
                  </a:lnTo>
                  <a:lnTo>
                    <a:pt x="257" y="2325"/>
                  </a:lnTo>
                  <a:lnTo>
                    <a:pt x="340" y="2444"/>
                  </a:lnTo>
                  <a:lnTo>
                    <a:pt x="440" y="2554"/>
                  </a:lnTo>
                  <a:lnTo>
                    <a:pt x="541" y="2645"/>
                  </a:lnTo>
                  <a:lnTo>
                    <a:pt x="660" y="2728"/>
                  </a:lnTo>
                  <a:lnTo>
                    <a:pt x="779" y="2810"/>
                  </a:lnTo>
                  <a:lnTo>
                    <a:pt x="916" y="2874"/>
                  </a:lnTo>
                  <a:lnTo>
                    <a:pt x="1054" y="2920"/>
                  </a:lnTo>
                  <a:lnTo>
                    <a:pt x="1191" y="2957"/>
                  </a:lnTo>
                  <a:lnTo>
                    <a:pt x="1346" y="2984"/>
                  </a:lnTo>
                  <a:lnTo>
                    <a:pt x="1648" y="2984"/>
                  </a:lnTo>
                  <a:lnTo>
                    <a:pt x="1795" y="2957"/>
                  </a:lnTo>
                  <a:lnTo>
                    <a:pt x="1941" y="2920"/>
                  </a:lnTo>
                  <a:lnTo>
                    <a:pt x="2079" y="2874"/>
                  </a:lnTo>
                  <a:lnTo>
                    <a:pt x="2207" y="2810"/>
                  </a:lnTo>
                  <a:lnTo>
                    <a:pt x="2326" y="2728"/>
                  </a:lnTo>
                  <a:lnTo>
                    <a:pt x="2445" y="2645"/>
                  </a:lnTo>
                  <a:lnTo>
                    <a:pt x="2555" y="2554"/>
                  </a:lnTo>
                  <a:lnTo>
                    <a:pt x="2646" y="2444"/>
                  </a:lnTo>
                  <a:lnTo>
                    <a:pt x="2738" y="2325"/>
                  </a:lnTo>
                  <a:lnTo>
                    <a:pt x="2811" y="2206"/>
                  </a:lnTo>
                  <a:lnTo>
                    <a:pt x="2875" y="2078"/>
                  </a:lnTo>
                  <a:lnTo>
                    <a:pt x="2921" y="1941"/>
                  </a:lnTo>
                  <a:lnTo>
                    <a:pt x="2957" y="1794"/>
                  </a:lnTo>
                  <a:lnTo>
                    <a:pt x="2985" y="1648"/>
                  </a:lnTo>
                  <a:lnTo>
                    <a:pt x="2985" y="1492"/>
                  </a:lnTo>
                  <a:lnTo>
                    <a:pt x="2985" y="1337"/>
                  </a:lnTo>
                  <a:lnTo>
                    <a:pt x="2957" y="1190"/>
                  </a:lnTo>
                  <a:lnTo>
                    <a:pt x="2921" y="1053"/>
                  </a:lnTo>
                  <a:lnTo>
                    <a:pt x="2875" y="916"/>
                  </a:lnTo>
                  <a:lnTo>
                    <a:pt x="2811" y="778"/>
                  </a:lnTo>
                  <a:lnTo>
                    <a:pt x="2738" y="659"/>
                  </a:lnTo>
                  <a:lnTo>
                    <a:pt x="2646" y="540"/>
                  </a:lnTo>
                  <a:lnTo>
                    <a:pt x="2555" y="440"/>
                  </a:lnTo>
                  <a:lnTo>
                    <a:pt x="2445" y="339"/>
                  </a:lnTo>
                  <a:lnTo>
                    <a:pt x="2326" y="256"/>
                  </a:lnTo>
                  <a:lnTo>
                    <a:pt x="2207" y="183"/>
                  </a:lnTo>
                  <a:lnTo>
                    <a:pt x="2079" y="119"/>
                  </a:lnTo>
                  <a:lnTo>
                    <a:pt x="1941" y="64"/>
                  </a:lnTo>
                  <a:lnTo>
                    <a:pt x="1795" y="28"/>
                  </a:lnTo>
                  <a:lnTo>
                    <a:pt x="1648"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1" name="Google Shape;331;p10"/>
            <p:cNvSpPr/>
            <p:nvPr/>
          </p:nvSpPr>
          <p:spPr>
            <a:xfrm>
              <a:off x="5841690" y="2946182"/>
              <a:ext cx="71334" cy="71334"/>
            </a:xfrm>
            <a:custGeom>
              <a:avLst/>
              <a:gdLst/>
              <a:ahLst/>
              <a:cxnLst/>
              <a:rect l="l" t="t" r="r" b="b"/>
              <a:pathLst>
                <a:path w="2985" h="2985" extrusionOk="0">
                  <a:moveTo>
                    <a:pt x="1493" y="1"/>
                  </a:moveTo>
                  <a:lnTo>
                    <a:pt x="1346" y="10"/>
                  </a:lnTo>
                  <a:lnTo>
                    <a:pt x="1191" y="28"/>
                  </a:lnTo>
                  <a:lnTo>
                    <a:pt x="1054" y="65"/>
                  </a:lnTo>
                  <a:lnTo>
                    <a:pt x="916" y="120"/>
                  </a:lnTo>
                  <a:lnTo>
                    <a:pt x="779" y="175"/>
                  </a:lnTo>
                  <a:lnTo>
                    <a:pt x="660" y="257"/>
                  </a:lnTo>
                  <a:lnTo>
                    <a:pt x="541" y="340"/>
                  </a:lnTo>
                  <a:lnTo>
                    <a:pt x="440" y="440"/>
                  </a:lnTo>
                  <a:lnTo>
                    <a:pt x="340" y="541"/>
                  </a:lnTo>
                  <a:lnTo>
                    <a:pt x="257" y="660"/>
                  </a:lnTo>
                  <a:lnTo>
                    <a:pt x="184" y="779"/>
                  </a:lnTo>
                  <a:lnTo>
                    <a:pt x="120" y="907"/>
                  </a:lnTo>
                  <a:lnTo>
                    <a:pt x="65" y="1044"/>
                  </a:lnTo>
                  <a:lnTo>
                    <a:pt x="28" y="1191"/>
                  </a:lnTo>
                  <a:lnTo>
                    <a:pt x="10" y="1337"/>
                  </a:lnTo>
                  <a:lnTo>
                    <a:pt x="1" y="1493"/>
                  </a:lnTo>
                  <a:lnTo>
                    <a:pt x="10" y="1648"/>
                  </a:lnTo>
                  <a:lnTo>
                    <a:pt x="28" y="1795"/>
                  </a:lnTo>
                  <a:lnTo>
                    <a:pt x="65" y="1941"/>
                  </a:lnTo>
                  <a:lnTo>
                    <a:pt x="120" y="2079"/>
                  </a:lnTo>
                  <a:lnTo>
                    <a:pt x="184" y="2207"/>
                  </a:lnTo>
                  <a:lnTo>
                    <a:pt x="257" y="2326"/>
                  </a:lnTo>
                  <a:lnTo>
                    <a:pt x="340" y="2445"/>
                  </a:lnTo>
                  <a:lnTo>
                    <a:pt x="440" y="2545"/>
                  </a:lnTo>
                  <a:lnTo>
                    <a:pt x="541" y="2646"/>
                  </a:lnTo>
                  <a:lnTo>
                    <a:pt x="660" y="2729"/>
                  </a:lnTo>
                  <a:lnTo>
                    <a:pt x="779" y="2811"/>
                  </a:lnTo>
                  <a:lnTo>
                    <a:pt x="916" y="2866"/>
                  </a:lnTo>
                  <a:lnTo>
                    <a:pt x="1054" y="2921"/>
                  </a:lnTo>
                  <a:lnTo>
                    <a:pt x="1191" y="2957"/>
                  </a:lnTo>
                  <a:lnTo>
                    <a:pt x="1346" y="2976"/>
                  </a:lnTo>
                  <a:lnTo>
                    <a:pt x="1493" y="2985"/>
                  </a:lnTo>
                  <a:lnTo>
                    <a:pt x="1648" y="2976"/>
                  </a:lnTo>
                  <a:lnTo>
                    <a:pt x="1795" y="2957"/>
                  </a:lnTo>
                  <a:lnTo>
                    <a:pt x="1941" y="2921"/>
                  </a:lnTo>
                  <a:lnTo>
                    <a:pt x="2079" y="2866"/>
                  </a:lnTo>
                  <a:lnTo>
                    <a:pt x="2207" y="2811"/>
                  </a:lnTo>
                  <a:lnTo>
                    <a:pt x="2326" y="2729"/>
                  </a:lnTo>
                  <a:lnTo>
                    <a:pt x="2445" y="2646"/>
                  </a:lnTo>
                  <a:lnTo>
                    <a:pt x="2555" y="2545"/>
                  </a:lnTo>
                  <a:lnTo>
                    <a:pt x="2646" y="2445"/>
                  </a:lnTo>
                  <a:lnTo>
                    <a:pt x="2738" y="2326"/>
                  </a:lnTo>
                  <a:lnTo>
                    <a:pt x="2811" y="2207"/>
                  </a:lnTo>
                  <a:lnTo>
                    <a:pt x="2875" y="2079"/>
                  </a:lnTo>
                  <a:lnTo>
                    <a:pt x="2921" y="1941"/>
                  </a:lnTo>
                  <a:lnTo>
                    <a:pt x="2957" y="1795"/>
                  </a:lnTo>
                  <a:lnTo>
                    <a:pt x="2985" y="1648"/>
                  </a:lnTo>
                  <a:lnTo>
                    <a:pt x="2985" y="1493"/>
                  </a:lnTo>
                  <a:lnTo>
                    <a:pt x="2985" y="1337"/>
                  </a:lnTo>
                  <a:lnTo>
                    <a:pt x="2957" y="1191"/>
                  </a:lnTo>
                  <a:lnTo>
                    <a:pt x="2921" y="1044"/>
                  </a:lnTo>
                  <a:lnTo>
                    <a:pt x="2875" y="907"/>
                  </a:lnTo>
                  <a:lnTo>
                    <a:pt x="2811" y="779"/>
                  </a:lnTo>
                  <a:lnTo>
                    <a:pt x="2738" y="660"/>
                  </a:lnTo>
                  <a:lnTo>
                    <a:pt x="2646" y="541"/>
                  </a:lnTo>
                  <a:lnTo>
                    <a:pt x="2555" y="440"/>
                  </a:lnTo>
                  <a:lnTo>
                    <a:pt x="2445" y="340"/>
                  </a:lnTo>
                  <a:lnTo>
                    <a:pt x="2326" y="257"/>
                  </a:lnTo>
                  <a:lnTo>
                    <a:pt x="2207" y="175"/>
                  </a:lnTo>
                  <a:lnTo>
                    <a:pt x="2079" y="120"/>
                  </a:lnTo>
                  <a:lnTo>
                    <a:pt x="1941"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2" name="Google Shape;332;p10"/>
            <p:cNvSpPr/>
            <p:nvPr/>
          </p:nvSpPr>
          <p:spPr>
            <a:xfrm>
              <a:off x="6017337" y="3044401"/>
              <a:ext cx="71334" cy="71334"/>
            </a:xfrm>
            <a:custGeom>
              <a:avLst/>
              <a:gdLst/>
              <a:ahLst/>
              <a:cxnLst/>
              <a:rect l="l" t="t" r="r" b="b"/>
              <a:pathLst>
                <a:path w="2985" h="2985" extrusionOk="0">
                  <a:moveTo>
                    <a:pt x="1337" y="1"/>
                  </a:moveTo>
                  <a:lnTo>
                    <a:pt x="1191" y="28"/>
                  </a:lnTo>
                  <a:lnTo>
                    <a:pt x="1044" y="65"/>
                  </a:lnTo>
                  <a:lnTo>
                    <a:pt x="907" y="110"/>
                  </a:lnTo>
                  <a:lnTo>
                    <a:pt x="779" y="175"/>
                  </a:lnTo>
                  <a:lnTo>
                    <a:pt x="651" y="257"/>
                  </a:lnTo>
                  <a:lnTo>
                    <a:pt x="541" y="339"/>
                  </a:lnTo>
                  <a:lnTo>
                    <a:pt x="431" y="431"/>
                  </a:lnTo>
                  <a:lnTo>
                    <a:pt x="340" y="541"/>
                  </a:lnTo>
                  <a:lnTo>
                    <a:pt x="248" y="660"/>
                  </a:lnTo>
                  <a:lnTo>
                    <a:pt x="175" y="779"/>
                  </a:lnTo>
                  <a:lnTo>
                    <a:pt x="111" y="907"/>
                  </a:lnTo>
                  <a:lnTo>
                    <a:pt x="65" y="1044"/>
                  </a:lnTo>
                  <a:lnTo>
                    <a:pt x="28" y="1190"/>
                  </a:lnTo>
                  <a:lnTo>
                    <a:pt x="1" y="1337"/>
                  </a:lnTo>
                  <a:lnTo>
                    <a:pt x="1" y="1493"/>
                  </a:lnTo>
                  <a:lnTo>
                    <a:pt x="1" y="1648"/>
                  </a:lnTo>
                  <a:lnTo>
                    <a:pt x="28" y="1795"/>
                  </a:lnTo>
                  <a:lnTo>
                    <a:pt x="65" y="1932"/>
                  </a:lnTo>
                  <a:lnTo>
                    <a:pt x="111" y="2069"/>
                  </a:lnTo>
                  <a:lnTo>
                    <a:pt x="175" y="2206"/>
                  </a:lnTo>
                  <a:lnTo>
                    <a:pt x="248" y="2325"/>
                  </a:lnTo>
                  <a:lnTo>
                    <a:pt x="340" y="2444"/>
                  </a:lnTo>
                  <a:lnTo>
                    <a:pt x="431" y="2545"/>
                  </a:lnTo>
                  <a:lnTo>
                    <a:pt x="541" y="2646"/>
                  </a:lnTo>
                  <a:lnTo>
                    <a:pt x="651" y="2728"/>
                  </a:lnTo>
                  <a:lnTo>
                    <a:pt x="779" y="2801"/>
                  </a:lnTo>
                  <a:lnTo>
                    <a:pt x="907" y="2865"/>
                  </a:lnTo>
                  <a:lnTo>
                    <a:pt x="1044" y="2920"/>
                  </a:lnTo>
                  <a:lnTo>
                    <a:pt x="1191" y="2957"/>
                  </a:lnTo>
                  <a:lnTo>
                    <a:pt x="1337" y="2975"/>
                  </a:lnTo>
                  <a:lnTo>
                    <a:pt x="1493" y="2984"/>
                  </a:lnTo>
                  <a:lnTo>
                    <a:pt x="1639" y="2975"/>
                  </a:lnTo>
                  <a:lnTo>
                    <a:pt x="1795" y="2957"/>
                  </a:lnTo>
                  <a:lnTo>
                    <a:pt x="1932" y="2920"/>
                  </a:lnTo>
                  <a:lnTo>
                    <a:pt x="2069" y="2865"/>
                  </a:lnTo>
                  <a:lnTo>
                    <a:pt x="2207" y="2801"/>
                  </a:lnTo>
                  <a:lnTo>
                    <a:pt x="2326" y="2728"/>
                  </a:lnTo>
                  <a:lnTo>
                    <a:pt x="2445" y="2646"/>
                  </a:lnTo>
                  <a:lnTo>
                    <a:pt x="2545" y="2545"/>
                  </a:lnTo>
                  <a:lnTo>
                    <a:pt x="2646" y="2444"/>
                  </a:lnTo>
                  <a:lnTo>
                    <a:pt x="2728" y="2325"/>
                  </a:lnTo>
                  <a:lnTo>
                    <a:pt x="2802" y="2206"/>
                  </a:lnTo>
                  <a:lnTo>
                    <a:pt x="2866" y="2069"/>
                  </a:lnTo>
                  <a:lnTo>
                    <a:pt x="2921" y="1932"/>
                  </a:lnTo>
                  <a:lnTo>
                    <a:pt x="2957" y="1795"/>
                  </a:lnTo>
                  <a:lnTo>
                    <a:pt x="2976" y="1648"/>
                  </a:lnTo>
                  <a:lnTo>
                    <a:pt x="2985" y="1493"/>
                  </a:lnTo>
                  <a:lnTo>
                    <a:pt x="2976" y="1337"/>
                  </a:lnTo>
                  <a:lnTo>
                    <a:pt x="2957" y="1190"/>
                  </a:lnTo>
                  <a:lnTo>
                    <a:pt x="2921" y="1044"/>
                  </a:lnTo>
                  <a:lnTo>
                    <a:pt x="2866" y="907"/>
                  </a:lnTo>
                  <a:lnTo>
                    <a:pt x="2802" y="779"/>
                  </a:lnTo>
                  <a:lnTo>
                    <a:pt x="2728" y="660"/>
                  </a:lnTo>
                  <a:lnTo>
                    <a:pt x="2646" y="541"/>
                  </a:lnTo>
                  <a:lnTo>
                    <a:pt x="2545" y="431"/>
                  </a:lnTo>
                  <a:lnTo>
                    <a:pt x="2445" y="339"/>
                  </a:lnTo>
                  <a:lnTo>
                    <a:pt x="2326" y="257"/>
                  </a:lnTo>
                  <a:lnTo>
                    <a:pt x="2207" y="175"/>
                  </a:lnTo>
                  <a:lnTo>
                    <a:pt x="2069" y="110"/>
                  </a:lnTo>
                  <a:lnTo>
                    <a:pt x="1932" y="65"/>
                  </a:lnTo>
                  <a:lnTo>
                    <a:pt x="1795" y="28"/>
                  </a:lnTo>
                  <a:lnTo>
                    <a:pt x="1639"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3" name="Google Shape;333;p10"/>
            <p:cNvSpPr/>
            <p:nvPr/>
          </p:nvSpPr>
          <p:spPr>
            <a:xfrm>
              <a:off x="6017337" y="2847988"/>
              <a:ext cx="71334" cy="71334"/>
            </a:xfrm>
            <a:custGeom>
              <a:avLst/>
              <a:gdLst/>
              <a:ahLst/>
              <a:cxnLst/>
              <a:rect l="l" t="t" r="r" b="b"/>
              <a:pathLst>
                <a:path w="2985" h="2985" extrusionOk="0">
                  <a:moveTo>
                    <a:pt x="1493" y="0"/>
                  </a:moveTo>
                  <a:lnTo>
                    <a:pt x="1337" y="9"/>
                  </a:lnTo>
                  <a:lnTo>
                    <a:pt x="1191" y="28"/>
                  </a:lnTo>
                  <a:lnTo>
                    <a:pt x="1044" y="64"/>
                  </a:lnTo>
                  <a:lnTo>
                    <a:pt x="907" y="119"/>
                  </a:lnTo>
                  <a:lnTo>
                    <a:pt x="779" y="183"/>
                  </a:lnTo>
                  <a:lnTo>
                    <a:pt x="651" y="256"/>
                  </a:lnTo>
                  <a:lnTo>
                    <a:pt x="541" y="339"/>
                  </a:lnTo>
                  <a:lnTo>
                    <a:pt x="431" y="440"/>
                  </a:lnTo>
                  <a:lnTo>
                    <a:pt x="340" y="540"/>
                  </a:lnTo>
                  <a:lnTo>
                    <a:pt x="248" y="659"/>
                  </a:lnTo>
                  <a:lnTo>
                    <a:pt x="175" y="778"/>
                  </a:lnTo>
                  <a:lnTo>
                    <a:pt x="111" y="916"/>
                  </a:lnTo>
                  <a:lnTo>
                    <a:pt x="65" y="1053"/>
                  </a:lnTo>
                  <a:lnTo>
                    <a:pt x="28" y="1190"/>
                  </a:lnTo>
                  <a:lnTo>
                    <a:pt x="1" y="1337"/>
                  </a:lnTo>
                  <a:lnTo>
                    <a:pt x="1" y="1492"/>
                  </a:lnTo>
                  <a:lnTo>
                    <a:pt x="1" y="1648"/>
                  </a:lnTo>
                  <a:lnTo>
                    <a:pt x="28" y="1794"/>
                  </a:lnTo>
                  <a:lnTo>
                    <a:pt x="65" y="1941"/>
                  </a:lnTo>
                  <a:lnTo>
                    <a:pt x="111" y="2078"/>
                  </a:lnTo>
                  <a:lnTo>
                    <a:pt x="175" y="2206"/>
                  </a:lnTo>
                  <a:lnTo>
                    <a:pt x="248" y="2325"/>
                  </a:lnTo>
                  <a:lnTo>
                    <a:pt x="340" y="2444"/>
                  </a:lnTo>
                  <a:lnTo>
                    <a:pt x="431" y="2554"/>
                  </a:lnTo>
                  <a:lnTo>
                    <a:pt x="541" y="2645"/>
                  </a:lnTo>
                  <a:lnTo>
                    <a:pt x="651" y="2728"/>
                  </a:lnTo>
                  <a:lnTo>
                    <a:pt x="779" y="2810"/>
                  </a:lnTo>
                  <a:lnTo>
                    <a:pt x="907" y="2874"/>
                  </a:lnTo>
                  <a:lnTo>
                    <a:pt x="1044" y="2920"/>
                  </a:lnTo>
                  <a:lnTo>
                    <a:pt x="1191" y="2957"/>
                  </a:lnTo>
                  <a:lnTo>
                    <a:pt x="1337" y="2984"/>
                  </a:lnTo>
                  <a:lnTo>
                    <a:pt x="1639" y="2984"/>
                  </a:lnTo>
                  <a:lnTo>
                    <a:pt x="1795" y="2957"/>
                  </a:lnTo>
                  <a:lnTo>
                    <a:pt x="1932" y="2920"/>
                  </a:lnTo>
                  <a:lnTo>
                    <a:pt x="2069" y="2874"/>
                  </a:lnTo>
                  <a:lnTo>
                    <a:pt x="2207" y="2810"/>
                  </a:lnTo>
                  <a:lnTo>
                    <a:pt x="2326" y="2728"/>
                  </a:lnTo>
                  <a:lnTo>
                    <a:pt x="2445" y="2645"/>
                  </a:lnTo>
                  <a:lnTo>
                    <a:pt x="2545" y="2554"/>
                  </a:lnTo>
                  <a:lnTo>
                    <a:pt x="2646" y="2444"/>
                  </a:lnTo>
                  <a:lnTo>
                    <a:pt x="2728" y="2325"/>
                  </a:lnTo>
                  <a:lnTo>
                    <a:pt x="2802" y="2206"/>
                  </a:lnTo>
                  <a:lnTo>
                    <a:pt x="2866" y="2078"/>
                  </a:lnTo>
                  <a:lnTo>
                    <a:pt x="2921" y="1941"/>
                  </a:lnTo>
                  <a:lnTo>
                    <a:pt x="2957" y="1794"/>
                  </a:lnTo>
                  <a:lnTo>
                    <a:pt x="2976" y="1648"/>
                  </a:lnTo>
                  <a:lnTo>
                    <a:pt x="2985" y="1492"/>
                  </a:lnTo>
                  <a:lnTo>
                    <a:pt x="2976" y="1337"/>
                  </a:lnTo>
                  <a:lnTo>
                    <a:pt x="2957" y="1190"/>
                  </a:lnTo>
                  <a:lnTo>
                    <a:pt x="2921" y="1053"/>
                  </a:lnTo>
                  <a:lnTo>
                    <a:pt x="2866" y="916"/>
                  </a:lnTo>
                  <a:lnTo>
                    <a:pt x="2802" y="778"/>
                  </a:lnTo>
                  <a:lnTo>
                    <a:pt x="2728" y="659"/>
                  </a:lnTo>
                  <a:lnTo>
                    <a:pt x="2646" y="540"/>
                  </a:lnTo>
                  <a:lnTo>
                    <a:pt x="2545" y="440"/>
                  </a:lnTo>
                  <a:lnTo>
                    <a:pt x="2445" y="339"/>
                  </a:lnTo>
                  <a:lnTo>
                    <a:pt x="2326" y="256"/>
                  </a:lnTo>
                  <a:lnTo>
                    <a:pt x="2207" y="183"/>
                  </a:lnTo>
                  <a:lnTo>
                    <a:pt x="2069" y="119"/>
                  </a:lnTo>
                  <a:lnTo>
                    <a:pt x="1932" y="64"/>
                  </a:lnTo>
                  <a:lnTo>
                    <a:pt x="1795" y="28"/>
                  </a:lnTo>
                  <a:lnTo>
                    <a:pt x="1639"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4" name="Google Shape;334;p10"/>
            <p:cNvSpPr/>
            <p:nvPr/>
          </p:nvSpPr>
          <p:spPr>
            <a:xfrm>
              <a:off x="6017337" y="2946182"/>
              <a:ext cx="71334" cy="71334"/>
            </a:xfrm>
            <a:custGeom>
              <a:avLst/>
              <a:gdLst/>
              <a:ahLst/>
              <a:cxnLst/>
              <a:rect l="l" t="t" r="r" b="b"/>
              <a:pathLst>
                <a:path w="2985" h="2985" extrusionOk="0">
                  <a:moveTo>
                    <a:pt x="1493" y="1"/>
                  </a:moveTo>
                  <a:lnTo>
                    <a:pt x="1337" y="10"/>
                  </a:lnTo>
                  <a:lnTo>
                    <a:pt x="1191" y="28"/>
                  </a:lnTo>
                  <a:lnTo>
                    <a:pt x="1044" y="65"/>
                  </a:lnTo>
                  <a:lnTo>
                    <a:pt x="907" y="120"/>
                  </a:lnTo>
                  <a:lnTo>
                    <a:pt x="779" y="175"/>
                  </a:lnTo>
                  <a:lnTo>
                    <a:pt x="651" y="257"/>
                  </a:lnTo>
                  <a:lnTo>
                    <a:pt x="541" y="340"/>
                  </a:lnTo>
                  <a:lnTo>
                    <a:pt x="431" y="440"/>
                  </a:lnTo>
                  <a:lnTo>
                    <a:pt x="340" y="541"/>
                  </a:lnTo>
                  <a:lnTo>
                    <a:pt x="248" y="660"/>
                  </a:lnTo>
                  <a:lnTo>
                    <a:pt x="175" y="779"/>
                  </a:lnTo>
                  <a:lnTo>
                    <a:pt x="111" y="907"/>
                  </a:lnTo>
                  <a:lnTo>
                    <a:pt x="65" y="1044"/>
                  </a:lnTo>
                  <a:lnTo>
                    <a:pt x="28" y="1191"/>
                  </a:lnTo>
                  <a:lnTo>
                    <a:pt x="1" y="1337"/>
                  </a:lnTo>
                  <a:lnTo>
                    <a:pt x="1" y="1493"/>
                  </a:lnTo>
                  <a:lnTo>
                    <a:pt x="1" y="1648"/>
                  </a:lnTo>
                  <a:lnTo>
                    <a:pt x="28" y="1795"/>
                  </a:lnTo>
                  <a:lnTo>
                    <a:pt x="65" y="1941"/>
                  </a:lnTo>
                  <a:lnTo>
                    <a:pt x="111" y="2079"/>
                  </a:lnTo>
                  <a:lnTo>
                    <a:pt x="175" y="2207"/>
                  </a:lnTo>
                  <a:lnTo>
                    <a:pt x="248" y="2326"/>
                  </a:lnTo>
                  <a:lnTo>
                    <a:pt x="340" y="2445"/>
                  </a:lnTo>
                  <a:lnTo>
                    <a:pt x="431" y="2545"/>
                  </a:lnTo>
                  <a:lnTo>
                    <a:pt x="541" y="2646"/>
                  </a:lnTo>
                  <a:lnTo>
                    <a:pt x="651" y="2729"/>
                  </a:lnTo>
                  <a:lnTo>
                    <a:pt x="779" y="2811"/>
                  </a:lnTo>
                  <a:lnTo>
                    <a:pt x="907" y="2866"/>
                  </a:lnTo>
                  <a:lnTo>
                    <a:pt x="1044" y="2921"/>
                  </a:lnTo>
                  <a:lnTo>
                    <a:pt x="1191" y="2957"/>
                  </a:lnTo>
                  <a:lnTo>
                    <a:pt x="1337" y="2976"/>
                  </a:lnTo>
                  <a:lnTo>
                    <a:pt x="1493" y="2985"/>
                  </a:lnTo>
                  <a:lnTo>
                    <a:pt x="1639" y="2976"/>
                  </a:lnTo>
                  <a:lnTo>
                    <a:pt x="1795" y="2957"/>
                  </a:lnTo>
                  <a:lnTo>
                    <a:pt x="1932" y="2921"/>
                  </a:lnTo>
                  <a:lnTo>
                    <a:pt x="2069" y="2866"/>
                  </a:lnTo>
                  <a:lnTo>
                    <a:pt x="2207" y="2811"/>
                  </a:lnTo>
                  <a:lnTo>
                    <a:pt x="2326" y="2729"/>
                  </a:lnTo>
                  <a:lnTo>
                    <a:pt x="2445" y="2646"/>
                  </a:lnTo>
                  <a:lnTo>
                    <a:pt x="2545" y="2545"/>
                  </a:lnTo>
                  <a:lnTo>
                    <a:pt x="2646" y="2445"/>
                  </a:lnTo>
                  <a:lnTo>
                    <a:pt x="2728" y="2326"/>
                  </a:lnTo>
                  <a:lnTo>
                    <a:pt x="2802" y="2207"/>
                  </a:lnTo>
                  <a:lnTo>
                    <a:pt x="2866" y="2079"/>
                  </a:lnTo>
                  <a:lnTo>
                    <a:pt x="2921" y="1941"/>
                  </a:lnTo>
                  <a:lnTo>
                    <a:pt x="2957" y="1795"/>
                  </a:lnTo>
                  <a:lnTo>
                    <a:pt x="2976" y="1648"/>
                  </a:lnTo>
                  <a:lnTo>
                    <a:pt x="2985" y="1493"/>
                  </a:lnTo>
                  <a:lnTo>
                    <a:pt x="2976" y="1337"/>
                  </a:lnTo>
                  <a:lnTo>
                    <a:pt x="2957" y="1191"/>
                  </a:lnTo>
                  <a:lnTo>
                    <a:pt x="2921" y="1044"/>
                  </a:lnTo>
                  <a:lnTo>
                    <a:pt x="2866" y="907"/>
                  </a:lnTo>
                  <a:lnTo>
                    <a:pt x="2802" y="779"/>
                  </a:lnTo>
                  <a:lnTo>
                    <a:pt x="2728" y="660"/>
                  </a:lnTo>
                  <a:lnTo>
                    <a:pt x="2646" y="541"/>
                  </a:lnTo>
                  <a:lnTo>
                    <a:pt x="2545" y="440"/>
                  </a:lnTo>
                  <a:lnTo>
                    <a:pt x="2445" y="340"/>
                  </a:lnTo>
                  <a:lnTo>
                    <a:pt x="2326" y="257"/>
                  </a:lnTo>
                  <a:lnTo>
                    <a:pt x="2207" y="175"/>
                  </a:lnTo>
                  <a:lnTo>
                    <a:pt x="2069" y="120"/>
                  </a:lnTo>
                  <a:lnTo>
                    <a:pt x="1932" y="65"/>
                  </a:lnTo>
                  <a:lnTo>
                    <a:pt x="1795" y="28"/>
                  </a:lnTo>
                  <a:lnTo>
                    <a:pt x="1639"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5" name="Google Shape;335;p10"/>
            <p:cNvSpPr/>
            <p:nvPr/>
          </p:nvSpPr>
          <p:spPr>
            <a:xfrm>
              <a:off x="5806274" y="3183078"/>
              <a:ext cx="326583" cy="335354"/>
            </a:xfrm>
            <a:custGeom>
              <a:avLst/>
              <a:gdLst/>
              <a:ahLst/>
              <a:cxnLst/>
              <a:rect l="l" t="t" r="r" b="b"/>
              <a:pathLst>
                <a:path w="13666" h="14033" extrusionOk="0">
                  <a:moveTo>
                    <a:pt x="0" y="1"/>
                  </a:moveTo>
                  <a:lnTo>
                    <a:pt x="0" y="14032"/>
                  </a:lnTo>
                  <a:lnTo>
                    <a:pt x="13666" y="14032"/>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6" name="Google Shape;336;p10"/>
            <p:cNvSpPr/>
            <p:nvPr/>
          </p:nvSpPr>
          <p:spPr>
            <a:xfrm>
              <a:off x="5927004" y="3314969"/>
              <a:ext cx="71334" cy="71549"/>
            </a:xfrm>
            <a:custGeom>
              <a:avLst/>
              <a:gdLst/>
              <a:ahLst/>
              <a:cxnLst/>
              <a:rect l="l" t="t" r="r" b="b"/>
              <a:pathLst>
                <a:path w="2985" h="2994" extrusionOk="0">
                  <a:moveTo>
                    <a:pt x="1493" y="1"/>
                  </a:moveTo>
                  <a:lnTo>
                    <a:pt x="1337" y="10"/>
                  </a:lnTo>
                  <a:lnTo>
                    <a:pt x="1191" y="37"/>
                  </a:lnTo>
                  <a:lnTo>
                    <a:pt x="1053" y="74"/>
                  </a:lnTo>
                  <a:lnTo>
                    <a:pt x="916" y="120"/>
                  </a:lnTo>
                  <a:lnTo>
                    <a:pt x="779" y="184"/>
                  </a:lnTo>
                  <a:lnTo>
                    <a:pt x="660" y="257"/>
                  </a:lnTo>
                  <a:lnTo>
                    <a:pt x="541" y="349"/>
                  </a:lnTo>
                  <a:lnTo>
                    <a:pt x="440" y="440"/>
                  </a:lnTo>
                  <a:lnTo>
                    <a:pt x="339" y="550"/>
                  </a:lnTo>
                  <a:lnTo>
                    <a:pt x="257" y="660"/>
                  </a:lnTo>
                  <a:lnTo>
                    <a:pt x="184" y="788"/>
                  </a:lnTo>
                  <a:lnTo>
                    <a:pt x="120" y="916"/>
                  </a:lnTo>
                  <a:lnTo>
                    <a:pt x="65" y="1053"/>
                  </a:lnTo>
                  <a:lnTo>
                    <a:pt x="28" y="1200"/>
                  </a:lnTo>
                  <a:lnTo>
                    <a:pt x="10" y="1346"/>
                  </a:lnTo>
                  <a:lnTo>
                    <a:pt x="1" y="1502"/>
                  </a:lnTo>
                  <a:lnTo>
                    <a:pt x="10" y="1648"/>
                  </a:lnTo>
                  <a:lnTo>
                    <a:pt x="28" y="1804"/>
                  </a:lnTo>
                  <a:lnTo>
                    <a:pt x="65" y="1941"/>
                  </a:lnTo>
                  <a:lnTo>
                    <a:pt x="120" y="2079"/>
                  </a:lnTo>
                  <a:lnTo>
                    <a:pt x="184" y="2207"/>
                  </a:lnTo>
                  <a:lnTo>
                    <a:pt x="257" y="2335"/>
                  </a:lnTo>
                  <a:lnTo>
                    <a:pt x="339" y="2454"/>
                  </a:lnTo>
                  <a:lnTo>
                    <a:pt x="440" y="2555"/>
                  </a:lnTo>
                  <a:lnTo>
                    <a:pt x="541" y="2655"/>
                  </a:lnTo>
                  <a:lnTo>
                    <a:pt x="660" y="2738"/>
                  </a:lnTo>
                  <a:lnTo>
                    <a:pt x="779" y="2811"/>
                  </a:lnTo>
                  <a:lnTo>
                    <a:pt x="916" y="2875"/>
                  </a:lnTo>
                  <a:lnTo>
                    <a:pt x="1053" y="2930"/>
                  </a:lnTo>
                  <a:lnTo>
                    <a:pt x="1191" y="2966"/>
                  </a:lnTo>
                  <a:lnTo>
                    <a:pt x="1337" y="2985"/>
                  </a:lnTo>
                  <a:lnTo>
                    <a:pt x="1493" y="2994"/>
                  </a:lnTo>
                  <a:lnTo>
                    <a:pt x="1648" y="2985"/>
                  </a:lnTo>
                  <a:lnTo>
                    <a:pt x="1795" y="2966"/>
                  </a:lnTo>
                  <a:lnTo>
                    <a:pt x="1941" y="2930"/>
                  </a:lnTo>
                  <a:lnTo>
                    <a:pt x="2078" y="2875"/>
                  </a:lnTo>
                  <a:lnTo>
                    <a:pt x="2207" y="2811"/>
                  </a:lnTo>
                  <a:lnTo>
                    <a:pt x="2326" y="2738"/>
                  </a:lnTo>
                  <a:lnTo>
                    <a:pt x="2445" y="2655"/>
                  </a:lnTo>
                  <a:lnTo>
                    <a:pt x="2554" y="2555"/>
                  </a:lnTo>
                  <a:lnTo>
                    <a:pt x="2646" y="2454"/>
                  </a:lnTo>
                  <a:lnTo>
                    <a:pt x="2728" y="2335"/>
                  </a:lnTo>
                  <a:lnTo>
                    <a:pt x="2811" y="2207"/>
                  </a:lnTo>
                  <a:lnTo>
                    <a:pt x="2875" y="2079"/>
                  </a:lnTo>
                  <a:lnTo>
                    <a:pt x="2920" y="1941"/>
                  </a:lnTo>
                  <a:lnTo>
                    <a:pt x="2957" y="1804"/>
                  </a:lnTo>
                  <a:lnTo>
                    <a:pt x="2985" y="1648"/>
                  </a:lnTo>
                  <a:lnTo>
                    <a:pt x="2985" y="1502"/>
                  </a:lnTo>
                  <a:lnTo>
                    <a:pt x="2985" y="1346"/>
                  </a:lnTo>
                  <a:lnTo>
                    <a:pt x="2957" y="1200"/>
                  </a:lnTo>
                  <a:lnTo>
                    <a:pt x="2920" y="1053"/>
                  </a:lnTo>
                  <a:lnTo>
                    <a:pt x="2875" y="916"/>
                  </a:lnTo>
                  <a:lnTo>
                    <a:pt x="2811" y="788"/>
                  </a:lnTo>
                  <a:lnTo>
                    <a:pt x="2728" y="660"/>
                  </a:lnTo>
                  <a:lnTo>
                    <a:pt x="2646" y="550"/>
                  </a:lnTo>
                  <a:lnTo>
                    <a:pt x="2554" y="440"/>
                  </a:lnTo>
                  <a:lnTo>
                    <a:pt x="2445" y="349"/>
                  </a:lnTo>
                  <a:lnTo>
                    <a:pt x="2326" y="257"/>
                  </a:lnTo>
                  <a:lnTo>
                    <a:pt x="2207" y="184"/>
                  </a:lnTo>
                  <a:lnTo>
                    <a:pt x="2078" y="120"/>
                  </a:lnTo>
                  <a:lnTo>
                    <a:pt x="1941" y="74"/>
                  </a:lnTo>
                  <a:lnTo>
                    <a:pt x="1795" y="37"/>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7" name="Google Shape;337;p10"/>
            <p:cNvSpPr/>
            <p:nvPr/>
          </p:nvSpPr>
          <p:spPr>
            <a:xfrm>
              <a:off x="5834712" y="3202101"/>
              <a:ext cx="71549" cy="71334"/>
            </a:xfrm>
            <a:custGeom>
              <a:avLst/>
              <a:gdLst/>
              <a:ahLst/>
              <a:cxnLst/>
              <a:rect l="l" t="t" r="r" b="b"/>
              <a:pathLst>
                <a:path w="2994" h="2985" extrusionOk="0">
                  <a:moveTo>
                    <a:pt x="1346" y="1"/>
                  </a:moveTo>
                  <a:lnTo>
                    <a:pt x="1199" y="28"/>
                  </a:lnTo>
                  <a:lnTo>
                    <a:pt x="1053" y="65"/>
                  </a:lnTo>
                  <a:lnTo>
                    <a:pt x="915" y="111"/>
                  </a:lnTo>
                  <a:lnTo>
                    <a:pt x="787" y="175"/>
                  </a:lnTo>
                  <a:lnTo>
                    <a:pt x="659" y="248"/>
                  </a:lnTo>
                  <a:lnTo>
                    <a:pt x="549" y="340"/>
                  </a:lnTo>
                  <a:lnTo>
                    <a:pt x="439" y="431"/>
                  </a:lnTo>
                  <a:lnTo>
                    <a:pt x="348" y="541"/>
                  </a:lnTo>
                  <a:lnTo>
                    <a:pt x="256" y="660"/>
                  </a:lnTo>
                  <a:lnTo>
                    <a:pt x="183" y="779"/>
                  </a:lnTo>
                  <a:lnTo>
                    <a:pt x="119" y="907"/>
                  </a:lnTo>
                  <a:lnTo>
                    <a:pt x="73" y="1044"/>
                  </a:lnTo>
                  <a:lnTo>
                    <a:pt x="37" y="1191"/>
                  </a:lnTo>
                  <a:lnTo>
                    <a:pt x="9" y="1337"/>
                  </a:lnTo>
                  <a:lnTo>
                    <a:pt x="0" y="1493"/>
                  </a:lnTo>
                  <a:lnTo>
                    <a:pt x="9" y="1639"/>
                  </a:lnTo>
                  <a:lnTo>
                    <a:pt x="37" y="1795"/>
                  </a:lnTo>
                  <a:lnTo>
                    <a:pt x="73" y="1932"/>
                  </a:lnTo>
                  <a:lnTo>
                    <a:pt x="119" y="2069"/>
                  </a:lnTo>
                  <a:lnTo>
                    <a:pt x="183" y="2207"/>
                  </a:lnTo>
                  <a:lnTo>
                    <a:pt x="256" y="2326"/>
                  </a:lnTo>
                  <a:lnTo>
                    <a:pt x="348" y="2445"/>
                  </a:lnTo>
                  <a:lnTo>
                    <a:pt x="439" y="2545"/>
                  </a:lnTo>
                  <a:lnTo>
                    <a:pt x="549" y="2646"/>
                  </a:lnTo>
                  <a:lnTo>
                    <a:pt x="659" y="2729"/>
                  </a:lnTo>
                  <a:lnTo>
                    <a:pt x="787" y="2802"/>
                  </a:lnTo>
                  <a:lnTo>
                    <a:pt x="915" y="2866"/>
                  </a:lnTo>
                  <a:lnTo>
                    <a:pt x="1053" y="2921"/>
                  </a:lnTo>
                  <a:lnTo>
                    <a:pt x="1199" y="2957"/>
                  </a:lnTo>
                  <a:lnTo>
                    <a:pt x="1346" y="2976"/>
                  </a:lnTo>
                  <a:lnTo>
                    <a:pt x="1492" y="2985"/>
                  </a:lnTo>
                  <a:lnTo>
                    <a:pt x="1648" y="2976"/>
                  </a:lnTo>
                  <a:lnTo>
                    <a:pt x="1794" y="2957"/>
                  </a:lnTo>
                  <a:lnTo>
                    <a:pt x="1940" y="2921"/>
                  </a:lnTo>
                  <a:lnTo>
                    <a:pt x="2078" y="2866"/>
                  </a:lnTo>
                  <a:lnTo>
                    <a:pt x="2206" y="2802"/>
                  </a:lnTo>
                  <a:lnTo>
                    <a:pt x="2334" y="2729"/>
                  </a:lnTo>
                  <a:lnTo>
                    <a:pt x="2444" y="2646"/>
                  </a:lnTo>
                  <a:lnTo>
                    <a:pt x="2554" y="2545"/>
                  </a:lnTo>
                  <a:lnTo>
                    <a:pt x="2645" y="2445"/>
                  </a:lnTo>
                  <a:lnTo>
                    <a:pt x="2737" y="2326"/>
                  </a:lnTo>
                  <a:lnTo>
                    <a:pt x="2810" y="2207"/>
                  </a:lnTo>
                  <a:lnTo>
                    <a:pt x="2874" y="2069"/>
                  </a:lnTo>
                  <a:lnTo>
                    <a:pt x="2920" y="1932"/>
                  </a:lnTo>
                  <a:lnTo>
                    <a:pt x="2956" y="1795"/>
                  </a:lnTo>
                  <a:lnTo>
                    <a:pt x="2984" y="1639"/>
                  </a:lnTo>
                  <a:lnTo>
                    <a:pt x="2993" y="1493"/>
                  </a:lnTo>
                  <a:lnTo>
                    <a:pt x="2984" y="1337"/>
                  </a:lnTo>
                  <a:lnTo>
                    <a:pt x="2956" y="1191"/>
                  </a:lnTo>
                  <a:lnTo>
                    <a:pt x="2920" y="1044"/>
                  </a:lnTo>
                  <a:lnTo>
                    <a:pt x="2874" y="907"/>
                  </a:lnTo>
                  <a:lnTo>
                    <a:pt x="2810" y="779"/>
                  </a:lnTo>
                  <a:lnTo>
                    <a:pt x="2737" y="660"/>
                  </a:lnTo>
                  <a:lnTo>
                    <a:pt x="2645" y="541"/>
                  </a:lnTo>
                  <a:lnTo>
                    <a:pt x="2554" y="431"/>
                  </a:lnTo>
                  <a:lnTo>
                    <a:pt x="2444" y="340"/>
                  </a:lnTo>
                  <a:lnTo>
                    <a:pt x="2334" y="248"/>
                  </a:lnTo>
                  <a:lnTo>
                    <a:pt x="2206" y="175"/>
                  </a:lnTo>
                  <a:lnTo>
                    <a:pt x="2078" y="111"/>
                  </a:lnTo>
                  <a:lnTo>
                    <a:pt x="1940" y="65"/>
                  </a:lnTo>
                  <a:lnTo>
                    <a:pt x="1794"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38" name="Google Shape;338;p10"/>
            <p:cNvSpPr/>
            <p:nvPr/>
          </p:nvSpPr>
          <p:spPr>
            <a:xfrm>
              <a:off x="6039657" y="3419759"/>
              <a:ext cx="71334" cy="71334"/>
            </a:xfrm>
            <a:custGeom>
              <a:avLst/>
              <a:gdLst/>
              <a:ahLst/>
              <a:cxnLst/>
              <a:rect l="l" t="t" r="r" b="b"/>
              <a:pathLst>
                <a:path w="2985" h="2985" extrusionOk="0">
                  <a:moveTo>
                    <a:pt x="1492" y="0"/>
                  </a:moveTo>
                  <a:lnTo>
                    <a:pt x="1337" y="9"/>
                  </a:lnTo>
                  <a:lnTo>
                    <a:pt x="1190" y="28"/>
                  </a:lnTo>
                  <a:lnTo>
                    <a:pt x="1044" y="64"/>
                  </a:lnTo>
                  <a:lnTo>
                    <a:pt x="907" y="119"/>
                  </a:lnTo>
                  <a:lnTo>
                    <a:pt x="778" y="183"/>
                  </a:lnTo>
                  <a:lnTo>
                    <a:pt x="650" y="256"/>
                  </a:lnTo>
                  <a:lnTo>
                    <a:pt x="541" y="339"/>
                  </a:lnTo>
                  <a:lnTo>
                    <a:pt x="431" y="440"/>
                  </a:lnTo>
                  <a:lnTo>
                    <a:pt x="339" y="540"/>
                  </a:lnTo>
                  <a:lnTo>
                    <a:pt x="248" y="659"/>
                  </a:lnTo>
                  <a:lnTo>
                    <a:pt x="174" y="778"/>
                  </a:lnTo>
                  <a:lnTo>
                    <a:pt x="110" y="906"/>
                  </a:lnTo>
                  <a:lnTo>
                    <a:pt x="65" y="1044"/>
                  </a:lnTo>
                  <a:lnTo>
                    <a:pt x="28" y="1190"/>
                  </a:lnTo>
                  <a:lnTo>
                    <a:pt x="0" y="1336"/>
                  </a:lnTo>
                  <a:lnTo>
                    <a:pt x="0" y="1492"/>
                  </a:lnTo>
                  <a:lnTo>
                    <a:pt x="0" y="1648"/>
                  </a:lnTo>
                  <a:lnTo>
                    <a:pt x="28" y="1794"/>
                  </a:lnTo>
                  <a:lnTo>
                    <a:pt x="65" y="1941"/>
                  </a:lnTo>
                  <a:lnTo>
                    <a:pt x="110" y="2078"/>
                  </a:lnTo>
                  <a:lnTo>
                    <a:pt x="174" y="2206"/>
                  </a:lnTo>
                  <a:lnTo>
                    <a:pt x="248" y="2325"/>
                  </a:lnTo>
                  <a:lnTo>
                    <a:pt x="339" y="2444"/>
                  </a:lnTo>
                  <a:lnTo>
                    <a:pt x="431" y="2545"/>
                  </a:lnTo>
                  <a:lnTo>
                    <a:pt x="541" y="2645"/>
                  </a:lnTo>
                  <a:lnTo>
                    <a:pt x="650" y="2728"/>
                  </a:lnTo>
                  <a:lnTo>
                    <a:pt x="778" y="2810"/>
                  </a:lnTo>
                  <a:lnTo>
                    <a:pt x="907" y="2865"/>
                  </a:lnTo>
                  <a:lnTo>
                    <a:pt x="1044" y="2920"/>
                  </a:lnTo>
                  <a:lnTo>
                    <a:pt x="1190" y="2957"/>
                  </a:lnTo>
                  <a:lnTo>
                    <a:pt x="1337" y="2975"/>
                  </a:lnTo>
                  <a:lnTo>
                    <a:pt x="1492" y="2984"/>
                  </a:lnTo>
                  <a:lnTo>
                    <a:pt x="1639" y="2975"/>
                  </a:lnTo>
                  <a:lnTo>
                    <a:pt x="1794" y="2957"/>
                  </a:lnTo>
                  <a:lnTo>
                    <a:pt x="1932" y="2920"/>
                  </a:lnTo>
                  <a:lnTo>
                    <a:pt x="2069" y="2865"/>
                  </a:lnTo>
                  <a:lnTo>
                    <a:pt x="2206" y="2810"/>
                  </a:lnTo>
                  <a:lnTo>
                    <a:pt x="2325" y="2728"/>
                  </a:lnTo>
                  <a:lnTo>
                    <a:pt x="2444" y="2645"/>
                  </a:lnTo>
                  <a:lnTo>
                    <a:pt x="2545" y="2545"/>
                  </a:lnTo>
                  <a:lnTo>
                    <a:pt x="2646" y="2444"/>
                  </a:lnTo>
                  <a:lnTo>
                    <a:pt x="2728" y="2325"/>
                  </a:lnTo>
                  <a:lnTo>
                    <a:pt x="2801" y="2206"/>
                  </a:lnTo>
                  <a:lnTo>
                    <a:pt x="2865" y="2078"/>
                  </a:lnTo>
                  <a:lnTo>
                    <a:pt x="2920" y="1941"/>
                  </a:lnTo>
                  <a:lnTo>
                    <a:pt x="2957" y="1794"/>
                  </a:lnTo>
                  <a:lnTo>
                    <a:pt x="2975" y="1648"/>
                  </a:lnTo>
                  <a:lnTo>
                    <a:pt x="2984" y="1492"/>
                  </a:lnTo>
                  <a:lnTo>
                    <a:pt x="2975" y="1336"/>
                  </a:lnTo>
                  <a:lnTo>
                    <a:pt x="2957" y="1190"/>
                  </a:lnTo>
                  <a:lnTo>
                    <a:pt x="2920" y="1044"/>
                  </a:lnTo>
                  <a:lnTo>
                    <a:pt x="2865" y="906"/>
                  </a:lnTo>
                  <a:lnTo>
                    <a:pt x="2801" y="778"/>
                  </a:lnTo>
                  <a:lnTo>
                    <a:pt x="2728" y="659"/>
                  </a:lnTo>
                  <a:lnTo>
                    <a:pt x="2646" y="540"/>
                  </a:lnTo>
                  <a:lnTo>
                    <a:pt x="2545" y="440"/>
                  </a:lnTo>
                  <a:lnTo>
                    <a:pt x="2444" y="339"/>
                  </a:lnTo>
                  <a:lnTo>
                    <a:pt x="2325" y="256"/>
                  </a:lnTo>
                  <a:lnTo>
                    <a:pt x="2206" y="183"/>
                  </a:lnTo>
                  <a:lnTo>
                    <a:pt x="2069" y="119"/>
                  </a:lnTo>
                  <a:lnTo>
                    <a:pt x="1932" y="64"/>
                  </a:lnTo>
                  <a:lnTo>
                    <a:pt x="1794" y="28"/>
                  </a:lnTo>
                  <a:lnTo>
                    <a:pt x="1639"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39" name="Google Shape;339;p10"/>
          <p:cNvGrpSpPr/>
          <p:nvPr/>
        </p:nvGrpSpPr>
        <p:grpSpPr>
          <a:xfrm rot="5400000">
            <a:off x="7630438" y="3164543"/>
            <a:ext cx="499936" cy="1003568"/>
            <a:chOff x="5809978" y="1631175"/>
            <a:chExt cx="374952" cy="752676"/>
          </a:xfrm>
        </p:grpSpPr>
        <p:sp>
          <p:nvSpPr>
            <p:cNvPr id="340" name="Google Shape;340;p10"/>
            <p:cNvSpPr/>
            <p:nvPr/>
          </p:nvSpPr>
          <p:spPr>
            <a:xfrm>
              <a:off x="5809978" y="1631175"/>
              <a:ext cx="374952" cy="752676"/>
            </a:xfrm>
            <a:custGeom>
              <a:avLst/>
              <a:gdLst/>
              <a:ahLst/>
              <a:cxnLst/>
              <a:rect l="l" t="t" r="r" b="b"/>
              <a:pathLst>
                <a:path w="15690" h="31496" extrusionOk="0">
                  <a:moveTo>
                    <a:pt x="1" y="0"/>
                  </a:moveTo>
                  <a:lnTo>
                    <a:pt x="1" y="31496"/>
                  </a:lnTo>
                  <a:lnTo>
                    <a:pt x="15689" y="31496"/>
                  </a:lnTo>
                  <a:lnTo>
                    <a:pt x="15689"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1" name="Google Shape;341;p10"/>
            <p:cNvSpPr/>
            <p:nvPr/>
          </p:nvSpPr>
          <p:spPr>
            <a:xfrm>
              <a:off x="5834043" y="2018768"/>
              <a:ext cx="326607" cy="335330"/>
            </a:xfrm>
            <a:custGeom>
              <a:avLst/>
              <a:gdLst/>
              <a:ahLst/>
              <a:cxnLst/>
              <a:rect l="l" t="t" r="r" b="b"/>
              <a:pathLst>
                <a:path w="13667" h="14032" extrusionOk="0">
                  <a:moveTo>
                    <a:pt x="1" y="0"/>
                  </a:moveTo>
                  <a:lnTo>
                    <a:pt x="1"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2" name="Google Shape;342;p10"/>
            <p:cNvSpPr/>
            <p:nvPr/>
          </p:nvSpPr>
          <p:spPr>
            <a:xfrm>
              <a:off x="6053876" y="2058582"/>
              <a:ext cx="71549" cy="71310"/>
            </a:xfrm>
            <a:custGeom>
              <a:avLst/>
              <a:gdLst/>
              <a:ahLst/>
              <a:cxnLst/>
              <a:rect l="l" t="t" r="r" b="b"/>
              <a:pathLst>
                <a:path w="2994" h="2984" extrusionOk="0">
                  <a:moveTo>
                    <a:pt x="1492" y="0"/>
                  </a:moveTo>
                  <a:lnTo>
                    <a:pt x="1346" y="9"/>
                  </a:lnTo>
                  <a:lnTo>
                    <a:pt x="1199" y="27"/>
                  </a:lnTo>
                  <a:lnTo>
                    <a:pt x="1053" y="64"/>
                  </a:lnTo>
                  <a:lnTo>
                    <a:pt x="916" y="119"/>
                  </a:lnTo>
                  <a:lnTo>
                    <a:pt x="788" y="174"/>
                  </a:lnTo>
                  <a:lnTo>
                    <a:pt x="659" y="256"/>
                  </a:lnTo>
                  <a:lnTo>
                    <a:pt x="550" y="339"/>
                  </a:lnTo>
                  <a:lnTo>
                    <a:pt x="440" y="439"/>
                  </a:lnTo>
                  <a:lnTo>
                    <a:pt x="348" y="540"/>
                  </a:lnTo>
                  <a:lnTo>
                    <a:pt x="257" y="659"/>
                  </a:lnTo>
                  <a:lnTo>
                    <a:pt x="183" y="778"/>
                  </a:lnTo>
                  <a:lnTo>
                    <a:pt x="119" y="906"/>
                  </a:lnTo>
                  <a:lnTo>
                    <a:pt x="74" y="1043"/>
                  </a:lnTo>
                  <a:lnTo>
                    <a:pt x="37" y="1190"/>
                  </a:lnTo>
                  <a:lnTo>
                    <a:pt x="10" y="1336"/>
                  </a:lnTo>
                  <a:lnTo>
                    <a:pt x="0" y="1492"/>
                  </a:lnTo>
                  <a:lnTo>
                    <a:pt x="10" y="1648"/>
                  </a:lnTo>
                  <a:lnTo>
                    <a:pt x="37" y="1794"/>
                  </a:lnTo>
                  <a:lnTo>
                    <a:pt x="74" y="1940"/>
                  </a:lnTo>
                  <a:lnTo>
                    <a:pt x="119" y="2078"/>
                  </a:lnTo>
                  <a:lnTo>
                    <a:pt x="183" y="2206"/>
                  </a:lnTo>
                  <a:lnTo>
                    <a:pt x="257" y="2325"/>
                  </a:lnTo>
                  <a:lnTo>
                    <a:pt x="348" y="2444"/>
                  </a:lnTo>
                  <a:lnTo>
                    <a:pt x="440" y="2545"/>
                  </a:lnTo>
                  <a:lnTo>
                    <a:pt x="550" y="2645"/>
                  </a:lnTo>
                  <a:lnTo>
                    <a:pt x="659" y="2728"/>
                  </a:lnTo>
                  <a:lnTo>
                    <a:pt x="788" y="2810"/>
                  </a:lnTo>
                  <a:lnTo>
                    <a:pt x="916" y="2865"/>
                  </a:lnTo>
                  <a:lnTo>
                    <a:pt x="1053" y="2920"/>
                  </a:lnTo>
                  <a:lnTo>
                    <a:pt x="1199" y="2956"/>
                  </a:lnTo>
                  <a:lnTo>
                    <a:pt x="1346" y="2975"/>
                  </a:lnTo>
                  <a:lnTo>
                    <a:pt x="1492" y="2984"/>
                  </a:lnTo>
                  <a:lnTo>
                    <a:pt x="1648" y="2975"/>
                  </a:lnTo>
                  <a:lnTo>
                    <a:pt x="1794" y="2956"/>
                  </a:lnTo>
                  <a:lnTo>
                    <a:pt x="1941" y="2920"/>
                  </a:lnTo>
                  <a:lnTo>
                    <a:pt x="2078" y="2865"/>
                  </a:lnTo>
                  <a:lnTo>
                    <a:pt x="2206" y="2810"/>
                  </a:lnTo>
                  <a:lnTo>
                    <a:pt x="2334" y="2728"/>
                  </a:lnTo>
                  <a:lnTo>
                    <a:pt x="2444" y="2645"/>
                  </a:lnTo>
                  <a:lnTo>
                    <a:pt x="2554" y="2545"/>
                  </a:lnTo>
                  <a:lnTo>
                    <a:pt x="2646" y="2444"/>
                  </a:lnTo>
                  <a:lnTo>
                    <a:pt x="2737" y="2325"/>
                  </a:lnTo>
                  <a:lnTo>
                    <a:pt x="2810" y="2206"/>
                  </a:lnTo>
                  <a:lnTo>
                    <a:pt x="2874" y="2078"/>
                  </a:lnTo>
                  <a:lnTo>
                    <a:pt x="2920" y="1940"/>
                  </a:lnTo>
                  <a:lnTo>
                    <a:pt x="2957" y="1794"/>
                  </a:lnTo>
                  <a:lnTo>
                    <a:pt x="2984" y="1648"/>
                  </a:lnTo>
                  <a:lnTo>
                    <a:pt x="2993" y="1492"/>
                  </a:lnTo>
                  <a:lnTo>
                    <a:pt x="2984" y="1336"/>
                  </a:lnTo>
                  <a:lnTo>
                    <a:pt x="2957" y="1190"/>
                  </a:lnTo>
                  <a:lnTo>
                    <a:pt x="2920" y="1043"/>
                  </a:lnTo>
                  <a:lnTo>
                    <a:pt x="2874" y="906"/>
                  </a:lnTo>
                  <a:lnTo>
                    <a:pt x="2810" y="778"/>
                  </a:lnTo>
                  <a:lnTo>
                    <a:pt x="2737" y="659"/>
                  </a:lnTo>
                  <a:lnTo>
                    <a:pt x="2646" y="540"/>
                  </a:lnTo>
                  <a:lnTo>
                    <a:pt x="2554" y="439"/>
                  </a:lnTo>
                  <a:lnTo>
                    <a:pt x="2444" y="339"/>
                  </a:lnTo>
                  <a:lnTo>
                    <a:pt x="2334" y="256"/>
                  </a:lnTo>
                  <a:lnTo>
                    <a:pt x="2206" y="174"/>
                  </a:lnTo>
                  <a:lnTo>
                    <a:pt x="2078" y="119"/>
                  </a:lnTo>
                  <a:lnTo>
                    <a:pt x="1941" y="64"/>
                  </a:lnTo>
                  <a:lnTo>
                    <a:pt x="1794" y="27"/>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3" name="Google Shape;343;p10"/>
            <p:cNvSpPr/>
            <p:nvPr/>
          </p:nvSpPr>
          <p:spPr>
            <a:xfrm>
              <a:off x="6053876" y="2254995"/>
              <a:ext cx="71549" cy="71334"/>
            </a:xfrm>
            <a:custGeom>
              <a:avLst/>
              <a:gdLst/>
              <a:ahLst/>
              <a:cxnLst/>
              <a:rect l="l" t="t" r="r" b="b"/>
              <a:pathLst>
                <a:path w="2994" h="2985" extrusionOk="0">
                  <a:moveTo>
                    <a:pt x="1346" y="0"/>
                  </a:moveTo>
                  <a:lnTo>
                    <a:pt x="1199" y="28"/>
                  </a:lnTo>
                  <a:lnTo>
                    <a:pt x="1053" y="65"/>
                  </a:lnTo>
                  <a:lnTo>
                    <a:pt x="916" y="110"/>
                  </a:lnTo>
                  <a:lnTo>
                    <a:pt x="788" y="174"/>
                  </a:lnTo>
                  <a:lnTo>
                    <a:pt x="659" y="248"/>
                  </a:lnTo>
                  <a:lnTo>
                    <a:pt x="550" y="339"/>
                  </a:lnTo>
                  <a:lnTo>
                    <a:pt x="440" y="431"/>
                  </a:lnTo>
                  <a:lnTo>
                    <a:pt x="348" y="540"/>
                  </a:lnTo>
                  <a:lnTo>
                    <a:pt x="257" y="650"/>
                  </a:lnTo>
                  <a:lnTo>
                    <a:pt x="183" y="778"/>
                  </a:lnTo>
                  <a:lnTo>
                    <a:pt x="119" y="907"/>
                  </a:lnTo>
                  <a:lnTo>
                    <a:pt x="74" y="1044"/>
                  </a:lnTo>
                  <a:lnTo>
                    <a:pt x="37" y="1190"/>
                  </a:lnTo>
                  <a:lnTo>
                    <a:pt x="10" y="1337"/>
                  </a:lnTo>
                  <a:lnTo>
                    <a:pt x="0" y="1492"/>
                  </a:lnTo>
                  <a:lnTo>
                    <a:pt x="10" y="1639"/>
                  </a:lnTo>
                  <a:lnTo>
                    <a:pt x="37" y="1794"/>
                  </a:lnTo>
                  <a:lnTo>
                    <a:pt x="74" y="1932"/>
                  </a:lnTo>
                  <a:lnTo>
                    <a:pt x="119" y="2069"/>
                  </a:lnTo>
                  <a:lnTo>
                    <a:pt x="183" y="2206"/>
                  </a:lnTo>
                  <a:lnTo>
                    <a:pt x="257" y="2325"/>
                  </a:lnTo>
                  <a:lnTo>
                    <a:pt x="348" y="2444"/>
                  </a:lnTo>
                  <a:lnTo>
                    <a:pt x="440" y="2545"/>
                  </a:lnTo>
                  <a:lnTo>
                    <a:pt x="550" y="2646"/>
                  </a:lnTo>
                  <a:lnTo>
                    <a:pt x="659" y="2728"/>
                  </a:lnTo>
                  <a:lnTo>
                    <a:pt x="788" y="2801"/>
                  </a:lnTo>
                  <a:lnTo>
                    <a:pt x="916" y="2865"/>
                  </a:lnTo>
                  <a:lnTo>
                    <a:pt x="1053" y="2920"/>
                  </a:lnTo>
                  <a:lnTo>
                    <a:pt x="1199" y="2957"/>
                  </a:lnTo>
                  <a:lnTo>
                    <a:pt x="1346" y="2975"/>
                  </a:lnTo>
                  <a:lnTo>
                    <a:pt x="1492" y="2984"/>
                  </a:lnTo>
                  <a:lnTo>
                    <a:pt x="1648" y="2975"/>
                  </a:lnTo>
                  <a:lnTo>
                    <a:pt x="1794" y="2957"/>
                  </a:lnTo>
                  <a:lnTo>
                    <a:pt x="1941" y="2920"/>
                  </a:lnTo>
                  <a:lnTo>
                    <a:pt x="2078" y="2865"/>
                  </a:lnTo>
                  <a:lnTo>
                    <a:pt x="2206" y="2801"/>
                  </a:lnTo>
                  <a:lnTo>
                    <a:pt x="2334" y="2728"/>
                  </a:lnTo>
                  <a:lnTo>
                    <a:pt x="2444" y="2646"/>
                  </a:lnTo>
                  <a:lnTo>
                    <a:pt x="2554" y="2545"/>
                  </a:lnTo>
                  <a:lnTo>
                    <a:pt x="2646" y="2444"/>
                  </a:lnTo>
                  <a:lnTo>
                    <a:pt x="2737" y="2325"/>
                  </a:lnTo>
                  <a:lnTo>
                    <a:pt x="2810" y="2206"/>
                  </a:lnTo>
                  <a:lnTo>
                    <a:pt x="2874" y="2069"/>
                  </a:lnTo>
                  <a:lnTo>
                    <a:pt x="2920" y="1932"/>
                  </a:lnTo>
                  <a:lnTo>
                    <a:pt x="2957" y="1794"/>
                  </a:lnTo>
                  <a:lnTo>
                    <a:pt x="2984" y="1639"/>
                  </a:lnTo>
                  <a:lnTo>
                    <a:pt x="2993" y="1492"/>
                  </a:lnTo>
                  <a:lnTo>
                    <a:pt x="2984" y="1337"/>
                  </a:lnTo>
                  <a:lnTo>
                    <a:pt x="2957" y="1190"/>
                  </a:lnTo>
                  <a:lnTo>
                    <a:pt x="2920" y="1044"/>
                  </a:lnTo>
                  <a:lnTo>
                    <a:pt x="2874" y="907"/>
                  </a:lnTo>
                  <a:lnTo>
                    <a:pt x="2810" y="778"/>
                  </a:lnTo>
                  <a:lnTo>
                    <a:pt x="2737" y="650"/>
                  </a:lnTo>
                  <a:lnTo>
                    <a:pt x="2646" y="540"/>
                  </a:lnTo>
                  <a:lnTo>
                    <a:pt x="2554" y="431"/>
                  </a:lnTo>
                  <a:lnTo>
                    <a:pt x="2444" y="339"/>
                  </a:lnTo>
                  <a:lnTo>
                    <a:pt x="2334" y="248"/>
                  </a:lnTo>
                  <a:lnTo>
                    <a:pt x="2206" y="174"/>
                  </a:lnTo>
                  <a:lnTo>
                    <a:pt x="2078" y="110"/>
                  </a:lnTo>
                  <a:lnTo>
                    <a:pt x="1941" y="65"/>
                  </a:lnTo>
                  <a:lnTo>
                    <a:pt x="1794"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4" name="Google Shape;344;p10"/>
            <p:cNvSpPr/>
            <p:nvPr/>
          </p:nvSpPr>
          <p:spPr>
            <a:xfrm>
              <a:off x="6053876" y="2156776"/>
              <a:ext cx="71549" cy="71334"/>
            </a:xfrm>
            <a:custGeom>
              <a:avLst/>
              <a:gdLst/>
              <a:ahLst/>
              <a:cxnLst/>
              <a:rect l="l" t="t" r="r" b="b"/>
              <a:pathLst>
                <a:path w="2994" h="2985" extrusionOk="0">
                  <a:moveTo>
                    <a:pt x="1346" y="1"/>
                  </a:moveTo>
                  <a:lnTo>
                    <a:pt x="1199" y="28"/>
                  </a:lnTo>
                  <a:lnTo>
                    <a:pt x="1053" y="65"/>
                  </a:lnTo>
                  <a:lnTo>
                    <a:pt x="916" y="111"/>
                  </a:lnTo>
                  <a:lnTo>
                    <a:pt x="788" y="175"/>
                  </a:lnTo>
                  <a:lnTo>
                    <a:pt x="659" y="257"/>
                  </a:lnTo>
                  <a:lnTo>
                    <a:pt x="550" y="339"/>
                  </a:lnTo>
                  <a:lnTo>
                    <a:pt x="440" y="431"/>
                  </a:lnTo>
                  <a:lnTo>
                    <a:pt x="348" y="541"/>
                  </a:lnTo>
                  <a:lnTo>
                    <a:pt x="257" y="660"/>
                  </a:lnTo>
                  <a:lnTo>
                    <a:pt x="183" y="779"/>
                  </a:lnTo>
                  <a:lnTo>
                    <a:pt x="119" y="907"/>
                  </a:lnTo>
                  <a:lnTo>
                    <a:pt x="74" y="1044"/>
                  </a:lnTo>
                  <a:lnTo>
                    <a:pt x="37" y="1191"/>
                  </a:lnTo>
                  <a:lnTo>
                    <a:pt x="10" y="1337"/>
                  </a:lnTo>
                  <a:lnTo>
                    <a:pt x="0" y="1493"/>
                  </a:lnTo>
                  <a:lnTo>
                    <a:pt x="10" y="1648"/>
                  </a:lnTo>
                  <a:lnTo>
                    <a:pt x="37" y="1795"/>
                  </a:lnTo>
                  <a:lnTo>
                    <a:pt x="74" y="1932"/>
                  </a:lnTo>
                  <a:lnTo>
                    <a:pt x="119" y="2069"/>
                  </a:lnTo>
                  <a:lnTo>
                    <a:pt x="183" y="2207"/>
                  </a:lnTo>
                  <a:lnTo>
                    <a:pt x="257" y="2326"/>
                  </a:lnTo>
                  <a:lnTo>
                    <a:pt x="348" y="2445"/>
                  </a:lnTo>
                  <a:lnTo>
                    <a:pt x="440" y="2545"/>
                  </a:lnTo>
                  <a:lnTo>
                    <a:pt x="550" y="2646"/>
                  </a:lnTo>
                  <a:lnTo>
                    <a:pt x="659" y="2728"/>
                  </a:lnTo>
                  <a:lnTo>
                    <a:pt x="788" y="2802"/>
                  </a:lnTo>
                  <a:lnTo>
                    <a:pt x="916" y="2866"/>
                  </a:lnTo>
                  <a:lnTo>
                    <a:pt x="1053" y="2921"/>
                  </a:lnTo>
                  <a:lnTo>
                    <a:pt x="1199" y="2957"/>
                  </a:lnTo>
                  <a:lnTo>
                    <a:pt x="1346" y="2975"/>
                  </a:lnTo>
                  <a:lnTo>
                    <a:pt x="1492" y="2985"/>
                  </a:lnTo>
                  <a:lnTo>
                    <a:pt x="1648" y="2975"/>
                  </a:lnTo>
                  <a:lnTo>
                    <a:pt x="1794" y="2957"/>
                  </a:lnTo>
                  <a:lnTo>
                    <a:pt x="1941" y="2921"/>
                  </a:lnTo>
                  <a:lnTo>
                    <a:pt x="2078" y="2866"/>
                  </a:lnTo>
                  <a:lnTo>
                    <a:pt x="2206" y="2802"/>
                  </a:lnTo>
                  <a:lnTo>
                    <a:pt x="2334" y="2728"/>
                  </a:lnTo>
                  <a:lnTo>
                    <a:pt x="2444" y="2646"/>
                  </a:lnTo>
                  <a:lnTo>
                    <a:pt x="2554" y="2545"/>
                  </a:lnTo>
                  <a:lnTo>
                    <a:pt x="2646" y="2445"/>
                  </a:lnTo>
                  <a:lnTo>
                    <a:pt x="2737" y="2326"/>
                  </a:lnTo>
                  <a:lnTo>
                    <a:pt x="2810" y="2207"/>
                  </a:lnTo>
                  <a:lnTo>
                    <a:pt x="2874" y="2069"/>
                  </a:lnTo>
                  <a:lnTo>
                    <a:pt x="2920" y="1932"/>
                  </a:lnTo>
                  <a:lnTo>
                    <a:pt x="2957" y="1795"/>
                  </a:lnTo>
                  <a:lnTo>
                    <a:pt x="2984" y="1648"/>
                  </a:lnTo>
                  <a:lnTo>
                    <a:pt x="2993" y="1493"/>
                  </a:lnTo>
                  <a:lnTo>
                    <a:pt x="2984" y="1337"/>
                  </a:lnTo>
                  <a:lnTo>
                    <a:pt x="2957" y="1191"/>
                  </a:lnTo>
                  <a:lnTo>
                    <a:pt x="2920" y="1044"/>
                  </a:lnTo>
                  <a:lnTo>
                    <a:pt x="2874" y="907"/>
                  </a:lnTo>
                  <a:lnTo>
                    <a:pt x="2810" y="779"/>
                  </a:lnTo>
                  <a:lnTo>
                    <a:pt x="2737" y="660"/>
                  </a:lnTo>
                  <a:lnTo>
                    <a:pt x="2646" y="541"/>
                  </a:lnTo>
                  <a:lnTo>
                    <a:pt x="2554" y="431"/>
                  </a:lnTo>
                  <a:lnTo>
                    <a:pt x="2444" y="339"/>
                  </a:lnTo>
                  <a:lnTo>
                    <a:pt x="2334" y="257"/>
                  </a:lnTo>
                  <a:lnTo>
                    <a:pt x="2206" y="175"/>
                  </a:lnTo>
                  <a:lnTo>
                    <a:pt x="2078" y="111"/>
                  </a:lnTo>
                  <a:lnTo>
                    <a:pt x="1941" y="65"/>
                  </a:lnTo>
                  <a:lnTo>
                    <a:pt x="1794"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5" name="Google Shape;345;p10"/>
            <p:cNvSpPr/>
            <p:nvPr/>
          </p:nvSpPr>
          <p:spPr>
            <a:xfrm>
              <a:off x="5878444" y="2058582"/>
              <a:ext cx="71334" cy="71310"/>
            </a:xfrm>
            <a:custGeom>
              <a:avLst/>
              <a:gdLst/>
              <a:ahLst/>
              <a:cxnLst/>
              <a:rect l="l" t="t" r="r" b="b"/>
              <a:pathLst>
                <a:path w="2985" h="2984" extrusionOk="0">
                  <a:moveTo>
                    <a:pt x="1493" y="0"/>
                  </a:moveTo>
                  <a:lnTo>
                    <a:pt x="1337" y="9"/>
                  </a:lnTo>
                  <a:lnTo>
                    <a:pt x="1191" y="27"/>
                  </a:lnTo>
                  <a:lnTo>
                    <a:pt x="1044" y="64"/>
                  </a:lnTo>
                  <a:lnTo>
                    <a:pt x="907" y="119"/>
                  </a:lnTo>
                  <a:lnTo>
                    <a:pt x="779" y="174"/>
                  </a:lnTo>
                  <a:lnTo>
                    <a:pt x="660" y="256"/>
                  </a:lnTo>
                  <a:lnTo>
                    <a:pt x="541" y="339"/>
                  </a:lnTo>
                  <a:lnTo>
                    <a:pt x="440" y="439"/>
                  </a:lnTo>
                  <a:lnTo>
                    <a:pt x="339" y="540"/>
                  </a:lnTo>
                  <a:lnTo>
                    <a:pt x="257" y="659"/>
                  </a:lnTo>
                  <a:lnTo>
                    <a:pt x="175" y="778"/>
                  </a:lnTo>
                  <a:lnTo>
                    <a:pt x="120" y="906"/>
                  </a:lnTo>
                  <a:lnTo>
                    <a:pt x="65" y="1043"/>
                  </a:lnTo>
                  <a:lnTo>
                    <a:pt x="28" y="1190"/>
                  </a:lnTo>
                  <a:lnTo>
                    <a:pt x="10" y="1336"/>
                  </a:lnTo>
                  <a:lnTo>
                    <a:pt x="1" y="1492"/>
                  </a:lnTo>
                  <a:lnTo>
                    <a:pt x="10" y="1648"/>
                  </a:lnTo>
                  <a:lnTo>
                    <a:pt x="28" y="1794"/>
                  </a:lnTo>
                  <a:lnTo>
                    <a:pt x="65" y="1940"/>
                  </a:lnTo>
                  <a:lnTo>
                    <a:pt x="120" y="2078"/>
                  </a:lnTo>
                  <a:lnTo>
                    <a:pt x="175" y="2206"/>
                  </a:lnTo>
                  <a:lnTo>
                    <a:pt x="257" y="2325"/>
                  </a:lnTo>
                  <a:lnTo>
                    <a:pt x="339" y="2444"/>
                  </a:lnTo>
                  <a:lnTo>
                    <a:pt x="440" y="2545"/>
                  </a:lnTo>
                  <a:lnTo>
                    <a:pt x="541" y="2645"/>
                  </a:lnTo>
                  <a:lnTo>
                    <a:pt x="660" y="2728"/>
                  </a:lnTo>
                  <a:lnTo>
                    <a:pt x="779" y="2810"/>
                  </a:lnTo>
                  <a:lnTo>
                    <a:pt x="907" y="2865"/>
                  </a:lnTo>
                  <a:lnTo>
                    <a:pt x="1044" y="2920"/>
                  </a:lnTo>
                  <a:lnTo>
                    <a:pt x="1191" y="2956"/>
                  </a:lnTo>
                  <a:lnTo>
                    <a:pt x="1337" y="2975"/>
                  </a:lnTo>
                  <a:lnTo>
                    <a:pt x="1493" y="2984"/>
                  </a:lnTo>
                  <a:lnTo>
                    <a:pt x="1648" y="2975"/>
                  </a:lnTo>
                  <a:lnTo>
                    <a:pt x="1795" y="2956"/>
                  </a:lnTo>
                  <a:lnTo>
                    <a:pt x="1932" y="2920"/>
                  </a:lnTo>
                  <a:lnTo>
                    <a:pt x="2069" y="2865"/>
                  </a:lnTo>
                  <a:lnTo>
                    <a:pt x="2207" y="2810"/>
                  </a:lnTo>
                  <a:lnTo>
                    <a:pt x="2326" y="2728"/>
                  </a:lnTo>
                  <a:lnTo>
                    <a:pt x="2445" y="2645"/>
                  </a:lnTo>
                  <a:lnTo>
                    <a:pt x="2545" y="2545"/>
                  </a:lnTo>
                  <a:lnTo>
                    <a:pt x="2646" y="2444"/>
                  </a:lnTo>
                  <a:lnTo>
                    <a:pt x="2728" y="2325"/>
                  </a:lnTo>
                  <a:lnTo>
                    <a:pt x="2802" y="2206"/>
                  </a:lnTo>
                  <a:lnTo>
                    <a:pt x="2866" y="2078"/>
                  </a:lnTo>
                  <a:lnTo>
                    <a:pt x="2920" y="1940"/>
                  </a:lnTo>
                  <a:lnTo>
                    <a:pt x="2957" y="1794"/>
                  </a:lnTo>
                  <a:lnTo>
                    <a:pt x="2975" y="1648"/>
                  </a:lnTo>
                  <a:lnTo>
                    <a:pt x="2985" y="1492"/>
                  </a:lnTo>
                  <a:lnTo>
                    <a:pt x="2975" y="1336"/>
                  </a:lnTo>
                  <a:lnTo>
                    <a:pt x="2957" y="1190"/>
                  </a:lnTo>
                  <a:lnTo>
                    <a:pt x="2920" y="1043"/>
                  </a:lnTo>
                  <a:lnTo>
                    <a:pt x="2866" y="906"/>
                  </a:lnTo>
                  <a:lnTo>
                    <a:pt x="2802" y="778"/>
                  </a:lnTo>
                  <a:lnTo>
                    <a:pt x="2728" y="659"/>
                  </a:lnTo>
                  <a:lnTo>
                    <a:pt x="2646" y="540"/>
                  </a:lnTo>
                  <a:lnTo>
                    <a:pt x="2545" y="439"/>
                  </a:lnTo>
                  <a:lnTo>
                    <a:pt x="2445" y="339"/>
                  </a:lnTo>
                  <a:lnTo>
                    <a:pt x="2326" y="256"/>
                  </a:lnTo>
                  <a:lnTo>
                    <a:pt x="2207" y="174"/>
                  </a:lnTo>
                  <a:lnTo>
                    <a:pt x="2069" y="119"/>
                  </a:lnTo>
                  <a:lnTo>
                    <a:pt x="1932" y="64"/>
                  </a:lnTo>
                  <a:lnTo>
                    <a:pt x="1795" y="27"/>
                  </a:lnTo>
                  <a:lnTo>
                    <a:pt x="1648"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6" name="Google Shape;346;p10"/>
            <p:cNvSpPr/>
            <p:nvPr/>
          </p:nvSpPr>
          <p:spPr>
            <a:xfrm>
              <a:off x="5878444" y="2254995"/>
              <a:ext cx="71334" cy="71334"/>
            </a:xfrm>
            <a:custGeom>
              <a:avLst/>
              <a:gdLst/>
              <a:ahLst/>
              <a:cxnLst/>
              <a:rect l="l" t="t" r="r" b="b"/>
              <a:pathLst>
                <a:path w="2985" h="2985" extrusionOk="0">
                  <a:moveTo>
                    <a:pt x="1337" y="0"/>
                  </a:moveTo>
                  <a:lnTo>
                    <a:pt x="1191" y="28"/>
                  </a:lnTo>
                  <a:lnTo>
                    <a:pt x="1044" y="65"/>
                  </a:lnTo>
                  <a:lnTo>
                    <a:pt x="907" y="110"/>
                  </a:lnTo>
                  <a:lnTo>
                    <a:pt x="779" y="174"/>
                  </a:lnTo>
                  <a:lnTo>
                    <a:pt x="660" y="248"/>
                  </a:lnTo>
                  <a:lnTo>
                    <a:pt x="541" y="339"/>
                  </a:lnTo>
                  <a:lnTo>
                    <a:pt x="440" y="431"/>
                  </a:lnTo>
                  <a:lnTo>
                    <a:pt x="339" y="540"/>
                  </a:lnTo>
                  <a:lnTo>
                    <a:pt x="257" y="650"/>
                  </a:lnTo>
                  <a:lnTo>
                    <a:pt x="175" y="778"/>
                  </a:lnTo>
                  <a:lnTo>
                    <a:pt x="120" y="907"/>
                  </a:lnTo>
                  <a:lnTo>
                    <a:pt x="65" y="1044"/>
                  </a:lnTo>
                  <a:lnTo>
                    <a:pt x="28" y="1190"/>
                  </a:lnTo>
                  <a:lnTo>
                    <a:pt x="10" y="1337"/>
                  </a:lnTo>
                  <a:lnTo>
                    <a:pt x="1" y="1492"/>
                  </a:lnTo>
                  <a:lnTo>
                    <a:pt x="10" y="1639"/>
                  </a:lnTo>
                  <a:lnTo>
                    <a:pt x="28" y="1794"/>
                  </a:lnTo>
                  <a:lnTo>
                    <a:pt x="65" y="1932"/>
                  </a:lnTo>
                  <a:lnTo>
                    <a:pt x="120" y="2069"/>
                  </a:lnTo>
                  <a:lnTo>
                    <a:pt x="175" y="2206"/>
                  </a:lnTo>
                  <a:lnTo>
                    <a:pt x="257" y="2325"/>
                  </a:lnTo>
                  <a:lnTo>
                    <a:pt x="339" y="2444"/>
                  </a:lnTo>
                  <a:lnTo>
                    <a:pt x="440" y="2545"/>
                  </a:lnTo>
                  <a:lnTo>
                    <a:pt x="541" y="2646"/>
                  </a:lnTo>
                  <a:lnTo>
                    <a:pt x="660" y="2728"/>
                  </a:lnTo>
                  <a:lnTo>
                    <a:pt x="779" y="2801"/>
                  </a:lnTo>
                  <a:lnTo>
                    <a:pt x="907" y="2865"/>
                  </a:lnTo>
                  <a:lnTo>
                    <a:pt x="1044" y="2920"/>
                  </a:lnTo>
                  <a:lnTo>
                    <a:pt x="1191" y="2957"/>
                  </a:lnTo>
                  <a:lnTo>
                    <a:pt x="1337" y="2975"/>
                  </a:lnTo>
                  <a:lnTo>
                    <a:pt x="1493" y="2984"/>
                  </a:lnTo>
                  <a:lnTo>
                    <a:pt x="1648" y="2975"/>
                  </a:lnTo>
                  <a:lnTo>
                    <a:pt x="1795" y="2957"/>
                  </a:lnTo>
                  <a:lnTo>
                    <a:pt x="1932" y="2920"/>
                  </a:lnTo>
                  <a:lnTo>
                    <a:pt x="2069" y="2865"/>
                  </a:lnTo>
                  <a:lnTo>
                    <a:pt x="2207" y="2801"/>
                  </a:lnTo>
                  <a:lnTo>
                    <a:pt x="2326" y="2728"/>
                  </a:lnTo>
                  <a:lnTo>
                    <a:pt x="2445" y="2646"/>
                  </a:lnTo>
                  <a:lnTo>
                    <a:pt x="2545" y="2545"/>
                  </a:lnTo>
                  <a:lnTo>
                    <a:pt x="2646" y="2444"/>
                  </a:lnTo>
                  <a:lnTo>
                    <a:pt x="2728" y="2325"/>
                  </a:lnTo>
                  <a:lnTo>
                    <a:pt x="2802" y="2206"/>
                  </a:lnTo>
                  <a:lnTo>
                    <a:pt x="2866" y="2069"/>
                  </a:lnTo>
                  <a:lnTo>
                    <a:pt x="2920" y="1932"/>
                  </a:lnTo>
                  <a:lnTo>
                    <a:pt x="2957" y="1794"/>
                  </a:lnTo>
                  <a:lnTo>
                    <a:pt x="2975" y="1639"/>
                  </a:lnTo>
                  <a:lnTo>
                    <a:pt x="2985" y="1492"/>
                  </a:lnTo>
                  <a:lnTo>
                    <a:pt x="2975" y="1337"/>
                  </a:lnTo>
                  <a:lnTo>
                    <a:pt x="2957" y="1190"/>
                  </a:lnTo>
                  <a:lnTo>
                    <a:pt x="2920" y="1044"/>
                  </a:lnTo>
                  <a:lnTo>
                    <a:pt x="2866" y="907"/>
                  </a:lnTo>
                  <a:lnTo>
                    <a:pt x="2802" y="778"/>
                  </a:lnTo>
                  <a:lnTo>
                    <a:pt x="2728" y="650"/>
                  </a:lnTo>
                  <a:lnTo>
                    <a:pt x="2646" y="540"/>
                  </a:lnTo>
                  <a:lnTo>
                    <a:pt x="2545" y="431"/>
                  </a:lnTo>
                  <a:lnTo>
                    <a:pt x="2445" y="339"/>
                  </a:lnTo>
                  <a:lnTo>
                    <a:pt x="2326" y="248"/>
                  </a:lnTo>
                  <a:lnTo>
                    <a:pt x="2207" y="174"/>
                  </a:lnTo>
                  <a:lnTo>
                    <a:pt x="2069" y="110"/>
                  </a:lnTo>
                  <a:lnTo>
                    <a:pt x="1932" y="65"/>
                  </a:lnTo>
                  <a:lnTo>
                    <a:pt x="1795"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7" name="Google Shape;347;p10"/>
            <p:cNvSpPr/>
            <p:nvPr/>
          </p:nvSpPr>
          <p:spPr>
            <a:xfrm>
              <a:off x="5878444" y="2156776"/>
              <a:ext cx="71334" cy="71334"/>
            </a:xfrm>
            <a:custGeom>
              <a:avLst/>
              <a:gdLst/>
              <a:ahLst/>
              <a:cxnLst/>
              <a:rect l="l" t="t" r="r" b="b"/>
              <a:pathLst>
                <a:path w="2985" h="2985" extrusionOk="0">
                  <a:moveTo>
                    <a:pt x="1337" y="1"/>
                  </a:moveTo>
                  <a:lnTo>
                    <a:pt x="1191" y="28"/>
                  </a:lnTo>
                  <a:lnTo>
                    <a:pt x="1044" y="65"/>
                  </a:lnTo>
                  <a:lnTo>
                    <a:pt x="907" y="111"/>
                  </a:lnTo>
                  <a:lnTo>
                    <a:pt x="779" y="175"/>
                  </a:lnTo>
                  <a:lnTo>
                    <a:pt x="660" y="257"/>
                  </a:lnTo>
                  <a:lnTo>
                    <a:pt x="541" y="339"/>
                  </a:lnTo>
                  <a:lnTo>
                    <a:pt x="440" y="431"/>
                  </a:lnTo>
                  <a:lnTo>
                    <a:pt x="339" y="541"/>
                  </a:lnTo>
                  <a:lnTo>
                    <a:pt x="257" y="660"/>
                  </a:lnTo>
                  <a:lnTo>
                    <a:pt x="175" y="779"/>
                  </a:lnTo>
                  <a:lnTo>
                    <a:pt x="120" y="907"/>
                  </a:lnTo>
                  <a:lnTo>
                    <a:pt x="65" y="1044"/>
                  </a:lnTo>
                  <a:lnTo>
                    <a:pt x="28" y="1191"/>
                  </a:lnTo>
                  <a:lnTo>
                    <a:pt x="10" y="1337"/>
                  </a:lnTo>
                  <a:lnTo>
                    <a:pt x="1" y="1493"/>
                  </a:lnTo>
                  <a:lnTo>
                    <a:pt x="10" y="1648"/>
                  </a:lnTo>
                  <a:lnTo>
                    <a:pt x="28" y="1795"/>
                  </a:lnTo>
                  <a:lnTo>
                    <a:pt x="65" y="1932"/>
                  </a:lnTo>
                  <a:lnTo>
                    <a:pt x="120" y="2069"/>
                  </a:lnTo>
                  <a:lnTo>
                    <a:pt x="175" y="2207"/>
                  </a:lnTo>
                  <a:lnTo>
                    <a:pt x="257" y="2326"/>
                  </a:lnTo>
                  <a:lnTo>
                    <a:pt x="339" y="2445"/>
                  </a:lnTo>
                  <a:lnTo>
                    <a:pt x="440" y="2545"/>
                  </a:lnTo>
                  <a:lnTo>
                    <a:pt x="541" y="2646"/>
                  </a:lnTo>
                  <a:lnTo>
                    <a:pt x="660" y="2728"/>
                  </a:lnTo>
                  <a:lnTo>
                    <a:pt x="779" y="2802"/>
                  </a:lnTo>
                  <a:lnTo>
                    <a:pt x="907" y="2866"/>
                  </a:lnTo>
                  <a:lnTo>
                    <a:pt x="1044" y="2921"/>
                  </a:lnTo>
                  <a:lnTo>
                    <a:pt x="1191" y="2957"/>
                  </a:lnTo>
                  <a:lnTo>
                    <a:pt x="1337" y="2975"/>
                  </a:lnTo>
                  <a:lnTo>
                    <a:pt x="1493" y="2985"/>
                  </a:lnTo>
                  <a:lnTo>
                    <a:pt x="1648" y="2975"/>
                  </a:lnTo>
                  <a:lnTo>
                    <a:pt x="1795" y="2957"/>
                  </a:lnTo>
                  <a:lnTo>
                    <a:pt x="1932" y="2921"/>
                  </a:lnTo>
                  <a:lnTo>
                    <a:pt x="2069" y="2866"/>
                  </a:lnTo>
                  <a:lnTo>
                    <a:pt x="2207" y="2802"/>
                  </a:lnTo>
                  <a:lnTo>
                    <a:pt x="2326" y="2728"/>
                  </a:lnTo>
                  <a:lnTo>
                    <a:pt x="2445" y="2646"/>
                  </a:lnTo>
                  <a:lnTo>
                    <a:pt x="2545" y="2545"/>
                  </a:lnTo>
                  <a:lnTo>
                    <a:pt x="2646" y="2445"/>
                  </a:lnTo>
                  <a:lnTo>
                    <a:pt x="2728" y="2326"/>
                  </a:lnTo>
                  <a:lnTo>
                    <a:pt x="2802" y="2207"/>
                  </a:lnTo>
                  <a:lnTo>
                    <a:pt x="2866" y="2069"/>
                  </a:lnTo>
                  <a:lnTo>
                    <a:pt x="2920" y="1932"/>
                  </a:lnTo>
                  <a:lnTo>
                    <a:pt x="2957" y="1795"/>
                  </a:lnTo>
                  <a:lnTo>
                    <a:pt x="2975" y="1648"/>
                  </a:lnTo>
                  <a:lnTo>
                    <a:pt x="2985" y="1493"/>
                  </a:lnTo>
                  <a:lnTo>
                    <a:pt x="2975" y="1337"/>
                  </a:lnTo>
                  <a:lnTo>
                    <a:pt x="2957" y="1191"/>
                  </a:lnTo>
                  <a:lnTo>
                    <a:pt x="2920" y="1044"/>
                  </a:lnTo>
                  <a:lnTo>
                    <a:pt x="2866" y="907"/>
                  </a:lnTo>
                  <a:lnTo>
                    <a:pt x="2802" y="779"/>
                  </a:lnTo>
                  <a:lnTo>
                    <a:pt x="2728" y="660"/>
                  </a:lnTo>
                  <a:lnTo>
                    <a:pt x="2646" y="541"/>
                  </a:lnTo>
                  <a:lnTo>
                    <a:pt x="2545" y="431"/>
                  </a:lnTo>
                  <a:lnTo>
                    <a:pt x="2445" y="339"/>
                  </a:lnTo>
                  <a:lnTo>
                    <a:pt x="2326" y="257"/>
                  </a:lnTo>
                  <a:lnTo>
                    <a:pt x="2207" y="175"/>
                  </a:lnTo>
                  <a:lnTo>
                    <a:pt x="2069" y="111"/>
                  </a:lnTo>
                  <a:lnTo>
                    <a:pt x="1932" y="65"/>
                  </a:lnTo>
                  <a:lnTo>
                    <a:pt x="1795"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8" name="Google Shape;348;p10"/>
            <p:cNvSpPr/>
            <p:nvPr/>
          </p:nvSpPr>
          <p:spPr>
            <a:xfrm>
              <a:off x="5834043" y="1655885"/>
              <a:ext cx="326607" cy="335115"/>
            </a:xfrm>
            <a:custGeom>
              <a:avLst/>
              <a:gdLst/>
              <a:ahLst/>
              <a:cxnLst/>
              <a:rect l="l" t="t" r="r" b="b"/>
              <a:pathLst>
                <a:path w="13667" h="14023" extrusionOk="0">
                  <a:moveTo>
                    <a:pt x="1" y="0"/>
                  </a:moveTo>
                  <a:lnTo>
                    <a:pt x="1" y="14023"/>
                  </a:lnTo>
                  <a:lnTo>
                    <a:pt x="13666" y="14023"/>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49" name="Google Shape;349;p10"/>
            <p:cNvSpPr/>
            <p:nvPr/>
          </p:nvSpPr>
          <p:spPr>
            <a:xfrm>
              <a:off x="5875170" y="1683223"/>
              <a:ext cx="71549" cy="71334"/>
            </a:xfrm>
            <a:custGeom>
              <a:avLst/>
              <a:gdLst/>
              <a:ahLst/>
              <a:cxnLst/>
              <a:rect l="l" t="t" r="r" b="b"/>
              <a:pathLst>
                <a:path w="2994" h="2985" extrusionOk="0">
                  <a:moveTo>
                    <a:pt x="1346" y="0"/>
                  </a:moveTo>
                  <a:lnTo>
                    <a:pt x="1199" y="28"/>
                  </a:lnTo>
                  <a:lnTo>
                    <a:pt x="1053" y="65"/>
                  </a:lnTo>
                  <a:lnTo>
                    <a:pt x="916" y="110"/>
                  </a:lnTo>
                  <a:lnTo>
                    <a:pt x="788" y="174"/>
                  </a:lnTo>
                  <a:lnTo>
                    <a:pt x="659" y="248"/>
                  </a:lnTo>
                  <a:lnTo>
                    <a:pt x="550" y="339"/>
                  </a:lnTo>
                  <a:lnTo>
                    <a:pt x="440" y="431"/>
                  </a:lnTo>
                  <a:lnTo>
                    <a:pt x="348" y="541"/>
                  </a:lnTo>
                  <a:lnTo>
                    <a:pt x="257" y="660"/>
                  </a:lnTo>
                  <a:lnTo>
                    <a:pt x="183" y="778"/>
                  </a:lnTo>
                  <a:lnTo>
                    <a:pt x="119" y="907"/>
                  </a:lnTo>
                  <a:lnTo>
                    <a:pt x="74" y="1044"/>
                  </a:lnTo>
                  <a:lnTo>
                    <a:pt x="37" y="1190"/>
                  </a:lnTo>
                  <a:lnTo>
                    <a:pt x="10" y="1337"/>
                  </a:lnTo>
                  <a:lnTo>
                    <a:pt x="0" y="1492"/>
                  </a:lnTo>
                  <a:lnTo>
                    <a:pt x="10" y="1648"/>
                  </a:lnTo>
                  <a:lnTo>
                    <a:pt x="37" y="1794"/>
                  </a:lnTo>
                  <a:lnTo>
                    <a:pt x="74" y="1932"/>
                  </a:lnTo>
                  <a:lnTo>
                    <a:pt x="119" y="2069"/>
                  </a:lnTo>
                  <a:lnTo>
                    <a:pt x="183" y="2206"/>
                  </a:lnTo>
                  <a:lnTo>
                    <a:pt x="257" y="2325"/>
                  </a:lnTo>
                  <a:lnTo>
                    <a:pt x="348" y="2444"/>
                  </a:lnTo>
                  <a:lnTo>
                    <a:pt x="440" y="2545"/>
                  </a:lnTo>
                  <a:lnTo>
                    <a:pt x="550" y="2646"/>
                  </a:lnTo>
                  <a:lnTo>
                    <a:pt x="659" y="2728"/>
                  </a:lnTo>
                  <a:lnTo>
                    <a:pt x="788" y="2801"/>
                  </a:lnTo>
                  <a:lnTo>
                    <a:pt x="916" y="2865"/>
                  </a:lnTo>
                  <a:lnTo>
                    <a:pt x="1053" y="2920"/>
                  </a:lnTo>
                  <a:lnTo>
                    <a:pt x="1199" y="2957"/>
                  </a:lnTo>
                  <a:lnTo>
                    <a:pt x="1346" y="2975"/>
                  </a:lnTo>
                  <a:lnTo>
                    <a:pt x="1501" y="2984"/>
                  </a:lnTo>
                  <a:lnTo>
                    <a:pt x="1648" y="2975"/>
                  </a:lnTo>
                  <a:lnTo>
                    <a:pt x="1794" y="2957"/>
                  </a:lnTo>
                  <a:lnTo>
                    <a:pt x="1941" y="2920"/>
                  </a:lnTo>
                  <a:lnTo>
                    <a:pt x="2078" y="2865"/>
                  </a:lnTo>
                  <a:lnTo>
                    <a:pt x="2206" y="2801"/>
                  </a:lnTo>
                  <a:lnTo>
                    <a:pt x="2334" y="2728"/>
                  </a:lnTo>
                  <a:lnTo>
                    <a:pt x="2444" y="2646"/>
                  </a:lnTo>
                  <a:lnTo>
                    <a:pt x="2554" y="2545"/>
                  </a:lnTo>
                  <a:lnTo>
                    <a:pt x="2655" y="2444"/>
                  </a:lnTo>
                  <a:lnTo>
                    <a:pt x="2737" y="2325"/>
                  </a:lnTo>
                  <a:lnTo>
                    <a:pt x="2810" y="2206"/>
                  </a:lnTo>
                  <a:lnTo>
                    <a:pt x="2874" y="2069"/>
                  </a:lnTo>
                  <a:lnTo>
                    <a:pt x="2920" y="1932"/>
                  </a:lnTo>
                  <a:lnTo>
                    <a:pt x="2966" y="1794"/>
                  </a:lnTo>
                  <a:lnTo>
                    <a:pt x="2984" y="1648"/>
                  </a:lnTo>
                  <a:lnTo>
                    <a:pt x="2993" y="1492"/>
                  </a:lnTo>
                  <a:lnTo>
                    <a:pt x="2984" y="1337"/>
                  </a:lnTo>
                  <a:lnTo>
                    <a:pt x="2966" y="1190"/>
                  </a:lnTo>
                  <a:lnTo>
                    <a:pt x="2920" y="1044"/>
                  </a:lnTo>
                  <a:lnTo>
                    <a:pt x="2874" y="907"/>
                  </a:lnTo>
                  <a:lnTo>
                    <a:pt x="2810" y="778"/>
                  </a:lnTo>
                  <a:lnTo>
                    <a:pt x="2737" y="660"/>
                  </a:lnTo>
                  <a:lnTo>
                    <a:pt x="2655" y="541"/>
                  </a:lnTo>
                  <a:lnTo>
                    <a:pt x="2554" y="431"/>
                  </a:lnTo>
                  <a:lnTo>
                    <a:pt x="2444" y="339"/>
                  </a:lnTo>
                  <a:lnTo>
                    <a:pt x="2334" y="248"/>
                  </a:lnTo>
                  <a:lnTo>
                    <a:pt x="2206" y="174"/>
                  </a:lnTo>
                  <a:lnTo>
                    <a:pt x="2078" y="110"/>
                  </a:lnTo>
                  <a:lnTo>
                    <a:pt x="1941" y="65"/>
                  </a:lnTo>
                  <a:lnTo>
                    <a:pt x="1794"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0" name="Google Shape;350;p10"/>
            <p:cNvSpPr/>
            <p:nvPr/>
          </p:nvSpPr>
          <p:spPr>
            <a:xfrm>
              <a:off x="5875170" y="1885564"/>
              <a:ext cx="71549" cy="71310"/>
            </a:xfrm>
            <a:custGeom>
              <a:avLst/>
              <a:gdLst/>
              <a:ahLst/>
              <a:cxnLst/>
              <a:rect l="l" t="t" r="r" b="b"/>
              <a:pathLst>
                <a:path w="2994" h="2984" extrusionOk="0">
                  <a:moveTo>
                    <a:pt x="1346" y="0"/>
                  </a:moveTo>
                  <a:lnTo>
                    <a:pt x="1199" y="27"/>
                  </a:lnTo>
                  <a:lnTo>
                    <a:pt x="1053" y="64"/>
                  </a:lnTo>
                  <a:lnTo>
                    <a:pt x="916" y="110"/>
                  </a:lnTo>
                  <a:lnTo>
                    <a:pt x="788" y="174"/>
                  </a:lnTo>
                  <a:lnTo>
                    <a:pt x="659" y="247"/>
                  </a:lnTo>
                  <a:lnTo>
                    <a:pt x="550" y="339"/>
                  </a:lnTo>
                  <a:lnTo>
                    <a:pt x="440" y="430"/>
                  </a:lnTo>
                  <a:lnTo>
                    <a:pt x="348" y="540"/>
                  </a:lnTo>
                  <a:lnTo>
                    <a:pt x="257" y="659"/>
                  </a:lnTo>
                  <a:lnTo>
                    <a:pt x="183" y="778"/>
                  </a:lnTo>
                  <a:lnTo>
                    <a:pt x="119" y="906"/>
                  </a:lnTo>
                  <a:lnTo>
                    <a:pt x="74" y="1043"/>
                  </a:lnTo>
                  <a:lnTo>
                    <a:pt x="37" y="1190"/>
                  </a:lnTo>
                  <a:lnTo>
                    <a:pt x="10" y="1336"/>
                  </a:lnTo>
                  <a:lnTo>
                    <a:pt x="0" y="1492"/>
                  </a:lnTo>
                  <a:lnTo>
                    <a:pt x="10" y="1638"/>
                  </a:lnTo>
                  <a:lnTo>
                    <a:pt x="37" y="1794"/>
                  </a:lnTo>
                  <a:lnTo>
                    <a:pt x="74" y="1931"/>
                  </a:lnTo>
                  <a:lnTo>
                    <a:pt x="119" y="2069"/>
                  </a:lnTo>
                  <a:lnTo>
                    <a:pt x="183" y="2206"/>
                  </a:lnTo>
                  <a:lnTo>
                    <a:pt x="257" y="2325"/>
                  </a:lnTo>
                  <a:lnTo>
                    <a:pt x="348" y="2444"/>
                  </a:lnTo>
                  <a:lnTo>
                    <a:pt x="440" y="2545"/>
                  </a:lnTo>
                  <a:lnTo>
                    <a:pt x="550" y="2645"/>
                  </a:lnTo>
                  <a:lnTo>
                    <a:pt x="659" y="2728"/>
                  </a:lnTo>
                  <a:lnTo>
                    <a:pt x="788" y="2801"/>
                  </a:lnTo>
                  <a:lnTo>
                    <a:pt x="916" y="2865"/>
                  </a:lnTo>
                  <a:lnTo>
                    <a:pt x="1053" y="2920"/>
                  </a:lnTo>
                  <a:lnTo>
                    <a:pt x="1199" y="2956"/>
                  </a:lnTo>
                  <a:lnTo>
                    <a:pt x="1346" y="2975"/>
                  </a:lnTo>
                  <a:lnTo>
                    <a:pt x="1501" y="2984"/>
                  </a:lnTo>
                  <a:lnTo>
                    <a:pt x="1648" y="2975"/>
                  </a:lnTo>
                  <a:lnTo>
                    <a:pt x="1794" y="2956"/>
                  </a:lnTo>
                  <a:lnTo>
                    <a:pt x="1941" y="2920"/>
                  </a:lnTo>
                  <a:lnTo>
                    <a:pt x="2078" y="2865"/>
                  </a:lnTo>
                  <a:lnTo>
                    <a:pt x="2206" y="2801"/>
                  </a:lnTo>
                  <a:lnTo>
                    <a:pt x="2334" y="2728"/>
                  </a:lnTo>
                  <a:lnTo>
                    <a:pt x="2444" y="2645"/>
                  </a:lnTo>
                  <a:lnTo>
                    <a:pt x="2554" y="2545"/>
                  </a:lnTo>
                  <a:lnTo>
                    <a:pt x="2655" y="2444"/>
                  </a:lnTo>
                  <a:lnTo>
                    <a:pt x="2737" y="2325"/>
                  </a:lnTo>
                  <a:lnTo>
                    <a:pt x="2810" y="2206"/>
                  </a:lnTo>
                  <a:lnTo>
                    <a:pt x="2874" y="2069"/>
                  </a:lnTo>
                  <a:lnTo>
                    <a:pt x="2920" y="1931"/>
                  </a:lnTo>
                  <a:lnTo>
                    <a:pt x="2966" y="1794"/>
                  </a:lnTo>
                  <a:lnTo>
                    <a:pt x="2984" y="1638"/>
                  </a:lnTo>
                  <a:lnTo>
                    <a:pt x="2993" y="1492"/>
                  </a:lnTo>
                  <a:lnTo>
                    <a:pt x="2984" y="1336"/>
                  </a:lnTo>
                  <a:lnTo>
                    <a:pt x="2966" y="1190"/>
                  </a:lnTo>
                  <a:lnTo>
                    <a:pt x="2920" y="1043"/>
                  </a:lnTo>
                  <a:lnTo>
                    <a:pt x="2874" y="906"/>
                  </a:lnTo>
                  <a:lnTo>
                    <a:pt x="2810" y="778"/>
                  </a:lnTo>
                  <a:lnTo>
                    <a:pt x="2737" y="659"/>
                  </a:lnTo>
                  <a:lnTo>
                    <a:pt x="2655" y="540"/>
                  </a:lnTo>
                  <a:lnTo>
                    <a:pt x="2554" y="430"/>
                  </a:lnTo>
                  <a:lnTo>
                    <a:pt x="2444" y="339"/>
                  </a:lnTo>
                  <a:lnTo>
                    <a:pt x="2334" y="247"/>
                  </a:lnTo>
                  <a:lnTo>
                    <a:pt x="2206" y="174"/>
                  </a:lnTo>
                  <a:lnTo>
                    <a:pt x="2078" y="110"/>
                  </a:lnTo>
                  <a:lnTo>
                    <a:pt x="1941" y="64"/>
                  </a:lnTo>
                  <a:lnTo>
                    <a:pt x="1794" y="27"/>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1" name="Google Shape;351;p10"/>
            <p:cNvSpPr/>
            <p:nvPr/>
          </p:nvSpPr>
          <p:spPr>
            <a:xfrm>
              <a:off x="6050817" y="1683223"/>
              <a:ext cx="71334" cy="71334"/>
            </a:xfrm>
            <a:custGeom>
              <a:avLst/>
              <a:gdLst/>
              <a:ahLst/>
              <a:cxnLst/>
              <a:rect l="l" t="t" r="r" b="b"/>
              <a:pathLst>
                <a:path w="2985" h="2985" extrusionOk="0">
                  <a:moveTo>
                    <a:pt x="1337" y="0"/>
                  </a:moveTo>
                  <a:lnTo>
                    <a:pt x="1190" y="28"/>
                  </a:lnTo>
                  <a:lnTo>
                    <a:pt x="1053" y="65"/>
                  </a:lnTo>
                  <a:lnTo>
                    <a:pt x="916" y="110"/>
                  </a:lnTo>
                  <a:lnTo>
                    <a:pt x="778" y="174"/>
                  </a:lnTo>
                  <a:lnTo>
                    <a:pt x="659" y="248"/>
                  </a:lnTo>
                  <a:lnTo>
                    <a:pt x="540" y="339"/>
                  </a:lnTo>
                  <a:lnTo>
                    <a:pt x="440" y="431"/>
                  </a:lnTo>
                  <a:lnTo>
                    <a:pt x="339" y="541"/>
                  </a:lnTo>
                  <a:lnTo>
                    <a:pt x="257" y="660"/>
                  </a:lnTo>
                  <a:lnTo>
                    <a:pt x="183" y="778"/>
                  </a:lnTo>
                  <a:lnTo>
                    <a:pt x="119" y="907"/>
                  </a:lnTo>
                  <a:lnTo>
                    <a:pt x="64" y="1044"/>
                  </a:lnTo>
                  <a:lnTo>
                    <a:pt x="28" y="1190"/>
                  </a:lnTo>
                  <a:lnTo>
                    <a:pt x="9" y="1337"/>
                  </a:lnTo>
                  <a:lnTo>
                    <a:pt x="0" y="1492"/>
                  </a:lnTo>
                  <a:lnTo>
                    <a:pt x="9" y="1648"/>
                  </a:lnTo>
                  <a:lnTo>
                    <a:pt x="28" y="1794"/>
                  </a:lnTo>
                  <a:lnTo>
                    <a:pt x="64" y="1932"/>
                  </a:lnTo>
                  <a:lnTo>
                    <a:pt x="119" y="2069"/>
                  </a:lnTo>
                  <a:lnTo>
                    <a:pt x="183" y="2206"/>
                  </a:lnTo>
                  <a:lnTo>
                    <a:pt x="257" y="2325"/>
                  </a:lnTo>
                  <a:lnTo>
                    <a:pt x="339" y="2444"/>
                  </a:lnTo>
                  <a:lnTo>
                    <a:pt x="440" y="2545"/>
                  </a:lnTo>
                  <a:lnTo>
                    <a:pt x="540" y="2646"/>
                  </a:lnTo>
                  <a:lnTo>
                    <a:pt x="659" y="2728"/>
                  </a:lnTo>
                  <a:lnTo>
                    <a:pt x="778" y="2801"/>
                  </a:lnTo>
                  <a:lnTo>
                    <a:pt x="916" y="2865"/>
                  </a:lnTo>
                  <a:lnTo>
                    <a:pt x="1053" y="2920"/>
                  </a:lnTo>
                  <a:lnTo>
                    <a:pt x="1190" y="2957"/>
                  </a:lnTo>
                  <a:lnTo>
                    <a:pt x="1337" y="2975"/>
                  </a:lnTo>
                  <a:lnTo>
                    <a:pt x="1492" y="2984"/>
                  </a:lnTo>
                  <a:lnTo>
                    <a:pt x="1648" y="2975"/>
                  </a:lnTo>
                  <a:lnTo>
                    <a:pt x="1794" y="2957"/>
                  </a:lnTo>
                  <a:lnTo>
                    <a:pt x="1941" y="2920"/>
                  </a:lnTo>
                  <a:lnTo>
                    <a:pt x="2078" y="2865"/>
                  </a:lnTo>
                  <a:lnTo>
                    <a:pt x="2206" y="2801"/>
                  </a:lnTo>
                  <a:lnTo>
                    <a:pt x="2325" y="2728"/>
                  </a:lnTo>
                  <a:lnTo>
                    <a:pt x="2444" y="2646"/>
                  </a:lnTo>
                  <a:lnTo>
                    <a:pt x="2554" y="2545"/>
                  </a:lnTo>
                  <a:lnTo>
                    <a:pt x="2646" y="2444"/>
                  </a:lnTo>
                  <a:lnTo>
                    <a:pt x="2728" y="2325"/>
                  </a:lnTo>
                  <a:lnTo>
                    <a:pt x="2810" y="2206"/>
                  </a:lnTo>
                  <a:lnTo>
                    <a:pt x="2874" y="2069"/>
                  </a:lnTo>
                  <a:lnTo>
                    <a:pt x="2920" y="1932"/>
                  </a:lnTo>
                  <a:lnTo>
                    <a:pt x="2957" y="1794"/>
                  </a:lnTo>
                  <a:lnTo>
                    <a:pt x="2984" y="1648"/>
                  </a:lnTo>
                  <a:lnTo>
                    <a:pt x="2984" y="1492"/>
                  </a:lnTo>
                  <a:lnTo>
                    <a:pt x="2984" y="1337"/>
                  </a:lnTo>
                  <a:lnTo>
                    <a:pt x="2957" y="1190"/>
                  </a:lnTo>
                  <a:lnTo>
                    <a:pt x="2920" y="1044"/>
                  </a:lnTo>
                  <a:lnTo>
                    <a:pt x="2874" y="907"/>
                  </a:lnTo>
                  <a:lnTo>
                    <a:pt x="2810" y="778"/>
                  </a:lnTo>
                  <a:lnTo>
                    <a:pt x="2728" y="660"/>
                  </a:lnTo>
                  <a:lnTo>
                    <a:pt x="2646" y="541"/>
                  </a:lnTo>
                  <a:lnTo>
                    <a:pt x="2554" y="431"/>
                  </a:lnTo>
                  <a:lnTo>
                    <a:pt x="2444" y="339"/>
                  </a:lnTo>
                  <a:lnTo>
                    <a:pt x="2325" y="248"/>
                  </a:lnTo>
                  <a:lnTo>
                    <a:pt x="2206" y="174"/>
                  </a:lnTo>
                  <a:lnTo>
                    <a:pt x="2078" y="110"/>
                  </a:lnTo>
                  <a:lnTo>
                    <a:pt x="1941" y="65"/>
                  </a:lnTo>
                  <a:lnTo>
                    <a:pt x="1794"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2" name="Google Shape;352;p10"/>
            <p:cNvSpPr/>
            <p:nvPr/>
          </p:nvSpPr>
          <p:spPr>
            <a:xfrm>
              <a:off x="6050817" y="1885564"/>
              <a:ext cx="71334" cy="71310"/>
            </a:xfrm>
            <a:custGeom>
              <a:avLst/>
              <a:gdLst/>
              <a:ahLst/>
              <a:cxnLst/>
              <a:rect l="l" t="t" r="r" b="b"/>
              <a:pathLst>
                <a:path w="2985" h="2984" extrusionOk="0">
                  <a:moveTo>
                    <a:pt x="1337" y="0"/>
                  </a:moveTo>
                  <a:lnTo>
                    <a:pt x="1190" y="27"/>
                  </a:lnTo>
                  <a:lnTo>
                    <a:pt x="1053" y="64"/>
                  </a:lnTo>
                  <a:lnTo>
                    <a:pt x="916" y="110"/>
                  </a:lnTo>
                  <a:lnTo>
                    <a:pt x="778" y="174"/>
                  </a:lnTo>
                  <a:lnTo>
                    <a:pt x="659" y="247"/>
                  </a:lnTo>
                  <a:lnTo>
                    <a:pt x="540" y="339"/>
                  </a:lnTo>
                  <a:lnTo>
                    <a:pt x="440" y="430"/>
                  </a:lnTo>
                  <a:lnTo>
                    <a:pt x="339" y="540"/>
                  </a:lnTo>
                  <a:lnTo>
                    <a:pt x="257" y="659"/>
                  </a:lnTo>
                  <a:lnTo>
                    <a:pt x="183" y="778"/>
                  </a:lnTo>
                  <a:lnTo>
                    <a:pt x="119" y="906"/>
                  </a:lnTo>
                  <a:lnTo>
                    <a:pt x="64" y="1043"/>
                  </a:lnTo>
                  <a:lnTo>
                    <a:pt x="28" y="1190"/>
                  </a:lnTo>
                  <a:lnTo>
                    <a:pt x="9" y="1336"/>
                  </a:lnTo>
                  <a:lnTo>
                    <a:pt x="0" y="1492"/>
                  </a:lnTo>
                  <a:lnTo>
                    <a:pt x="9" y="1638"/>
                  </a:lnTo>
                  <a:lnTo>
                    <a:pt x="28" y="1794"/>
                  </a:lnTo>
                  <a:lnTo>
                    <a:pt x="64" y="1931"/>
                  </a:lnTo>
                  <a:lnTo>
                    <a:pt x="119" y="2069"/>
                  </a:lnTo>
                  <a:lnTo>
                    <a:pt x="183" y="2206"/>
                  </a:lnTo>
                  <a:lnTo>
                    <a:pt x="257" y="2325"/>
                  </a:lnTo>
                  <a:lnTo>
                    <a:pt x="339" y="2444"/>
                  </a:lnTo>
                  <a:lnTo>
                    <a:pt x="440" y="2545"/>
                  </a:lnTo>
                  <a:lnTo>
                    <a:pt x="540" y="2645"/>
                  </a:lnTo>
                  <a:lnTo>
                    <a:pt x="659" y="2728"/>
                  </a:lnTo>
                  <a:lnTo>
                    <a:pt x="778" y="2801"/>
                  </a:lnTo>
                  <a:lnTo>
                    <a:pt x="916" y="2865"/>
                  </a:lnTo>
                  <a:lnTo>
                    <a:pt x="1053" y="2920"/>
                  </a:lnTo>
                  <a:lnTo>
                    <a:pt x="1190" y="2956"/>
                  </a:lnTo>
                  <a:lnTo>
                    <a:pt x="1337" y="2975"/>
                  </a:lnTo>
                  <a:lnTo>
                    <a:pt x="1492" y="2984"/>
                  </a:lnTo>
                  <a:lnTo>
                    <a:pt x="1648" y="2975"/>
                  </a:lnTo>
                  <a:lnTo>
                    <a:pt x="1794" y="2956"/>
                  </a:lnTo>
                  <a:lnTo>
                    <a:pt x="1941" y="2920"/>
                  </a:lnTo>
                  <a:lnTo>
                    <a:pt x="2078" y="2865"/>
                  </a:lnTo>
                  <a:lnTo>
                    <a:pt x="2206" y="2801"/>
                  </a:lnTo>
                  <a:lnTo>
                    <a:pt x="2325" y="2728"/>
                  </a:lnTo>
                  <a:lnTo>
                    <a:pt x="2444" y="2645"/>
                  </a:lnTo>
                  <a:lnTo>
                    <a:pt x="2554" y="2545"/>
                  </a:lnTo>
                  <a:lnTo>
                    <a:pt x="2646" y="2444"/>
                  </a:lnTo>
                  <a:lnTo>
                    <a:pt x="2728" y="2325"/>
                  </a:lnTo>
                  <a:lnTo>
                    <a:pt x="2810" y="2206"/>
                  </a:lnTo>
                  <a:lnTo>
                    <a:pt x="2874" y="2069"/>
                  </a:lnTo>
                  <a:lnTo>
                    <a:pt x="2920" y="1931"/>
                  </a:lnTo>
                  <a:lnTo>
                    <a:pt x="2957" y="1794"/>
                  </a:lnTo>
                  <a:lnTo>
                    <a:pt x="2984" y="1638"/>
                  </a:lnTo>
                  <a:lnTo>
                    <a:pt x="2984" y="1492"/>
                  </a:lnTo>
                  <a:lnTo>
                    <a:pt x="2984" y="1336"/>
                  </a:lnTo>
                  <a:lnTo>
                    <a:pt x="2957" y="1190"/>
                  </a:lnTo>
                  <a:lnTo>
                    <a:pt x="2920" y="1043"/>
                  </a:lnTo>
                  <a:lnTo>
                    <a:pt x="2874" y="906"/>
                  </a:lnTo>
                  <a:lnTo>
                    <a:pt x="2810" y="778"/>
                  </a:lnTo>
                  <a:lnTo>
                    <a:pt x="2728" y="659"/>
                  </a:lnTo>
                  <a:lnTo>
                    <a:pt x="2646" y="540"/>
                  </a:lnTo>
                  <a:lnTo>
                    <a:pt x="2554" y="430"/>
                  </a:lnTo>
                  <a:lnTo>
                    <a:pt x="2444" y="339"/>
                  </a:lnTo>
                  <a:lnTo>
                    <a:pt x="2325" y="247"/>
                  </a:lnTo>
                  <a:lnTo>
                    <a:pt x="2206" y="174"/>
                  </a:lnTo>
                  <a:lnTo>
                    <a:pt x="2078" y="110"/>
                  </a:lnTo>
                  <a:lnTo>
                    <a:pt x="1941" y="64"/>
                  </a:lnTo>
                  <a:lnTo>
                    <a:pt x="1794" y="27"/>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53" name="Google Shape;353;p10"/>
          <p:cNvGrpSpPr/>
          <p:nvPr/>
        </p:nvGrpSpPr>
        <p:grpSpPr>
          <a:xfrm>
            <a:off x="8413357" y="3413351"/>
            <a:ext cx="1003887" cy="499904"/>
            <a:chOff x="6208087" y="1629645"/>
            <a:chExt cx="752915" cy="374928"/>
          </a:xfrm>
        </p:grpSpPr>
        <p:sp>
          <p:nvSpPr>
            <p:cNvPr id="354" name="Google Shape;354;p10"/>
            <p:cNvSpPr/>
            <p:nvPr/>
          </p:nvSpPr>
          <p:spPr>
            <a:xfrm>
              <a:off x="6208087" y="1629645"/>
              <a:ext cx="752915" cy="374928"/>
            </a:xfrm>
            <a:custGeom>
              <a:avLst/>
              <a:gdLst/>
              <a:ahLst/>
              <a:cxnLst/>
              <a:rect l="l" t="t" r="r" b="b"/>
              <a:pathLst>
                <a:path w="31506" h="15689" extrusionOk="0">
                  <a:moveTo>
                    <a:pt x="0" y="0"/>
                  </a:moveTo>
                  <a:lnTo>
                    <a:pt x="0" y="15688"/>
                  </a:lnTo>
                  <a:lnTo>
                    <a:pt x="31505" y="15688"/>
                  </a:lnTo>
                  <a:lnTo>
                    <a:pt x="31505" y="0"/>
                  </a:lnTo>
                  <a:close/>
                </a:path>
              </a:pathLst>
            </a:custGeom>
            <a:solidFill>
              <a:srgbClr val="92D050"/>
            </a:solidFill>
            <a:ln w="9525" cap="flat" cmpd="sng">
              <a:solidFill>
                <a:srgbClr val="92D05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5" name="Google Shape;355;p10"/>
            <p:cNvSpPr/>
            <p:nvPr/>
          </p:nvSpPr>
          <p:spPr>
            <a:xfrm>
              <a:off x="6595895" y="1653686"/>
              <a:ext cx="335354" cy="326607"/>
            </a:xfrm>
            <a:custGeom>
              <a:avLst/>
              <a:gdLst/>
              <a:ahLst/>
              <a:cxnLst/>
              <a:rect l="l" t="t" r="r" b="b"/>
              <a:pathLst>
                <a:path w="14033" h="13667" extrusionOk="0">
                  <a:moveTo>
                    <a:pt x="1" y="1"/>
                  </a:moveTo>
                  <a:lnTo>
                    <a:pt x="1" y="13666"/>
                  </a:lnTo>
                  <a:lnTo>
                    <a:pt x="14032" y="13666"/>
                  </a:lnTo>
                  <a:lnTo>
                    <a:pt x="14032"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6" name="Google Shape;356;p10"/>
            <p:cNvSpPr/>
            <p:nvPr/>
          </p:nvSpPr>
          <p:spPr>
            <a:xfrm>
              <a:off x="6635708" y="1689126"/>
              <a:ext cx="71334" cy="71334"/>
            </a:xfrm>
            <a:custGeom>
              <a:avLst/>
              <a:gdLst/>
              <a:ahLst/>
              <a:cxnLst/>
              <a:rect l="l" t="t" r="r" b="b"/>
              <a:pathLst>
                <a:path w="2985" h="2985" extrusionOk="0">
                  <a:moveTo>
                    <a:pt x="1493" y="1"/>
                  </a:moveTo>
                  <a:lnTo>
                    <a:pt x="1337" y="10"/>
                  </a:lnTo>
                  <a:lnTo>
                    <a:pt x="1191" y="28"/>
                  </a:lnTo>
                  <a:lnTo>
                    <a:pt x="1044" y="65"/>
                  </a:lnTo>
                  <a:lnTo>
                    <a:pt x="907" y="120"/>
                  </a:lnTo>
                  <a:lnTo>
                    <a:pt x="779" y="184"/>
                  </a:lnTo>
                  <a:lnTo>
                    <a:pt x="650" y="257"/>
                  </a:lnTo>
                  <a:lnTo>
                    <a:pt x="541" y="339"/>
                  </a:lnTo>
                  <a:lnTo>
                    <a:pt x="431" y="440"/>
                  </a:lnTo>
                  <a:lnTo>
                    <a:pt x="339" y="541"/>
                  </a:lnTo>
                  <a:lnTo>
                    <a:pt x="248" y="660"/>
                  </a:lnTo>
                  <a:lnTo>
                    <a:pt x="175" y="779"/>
                  </a:lnTo>
                  <a:lnTo>
                    <a:pt x="110" y="916"/>
                  </a:lnTo>
                  <a:lnTo>
                    <a:pt x="65" y="1044"/>
                  </a:lnTo>
                  <a:lnTo>
                    <a:pt x="28" y="1191"/>
                  </a:lnTo>
                  <a:lnTo>
                    <a:pt x="1" y="1337"/>
                  </a:lnTo>
                  <a:lnTo>
                    <a:pt x="1" y="1493"/>
                  </a:lnTo>
                  <a:lnTo>
                    <a:pt x="1" y="1648"/>
                  </a:lnTo>
                  <a:lnTo>
                    <a:pt x="28" y="1795"/>
                  </a:lnTo>
                  <a:lnTo>
                    <a:pt x="65" y="1941"/>
                  </a:lnTo>
                  <a:lnTo>
                    <a:pt x="110" y="2078"/>
                  </a:lnTo>
                  <a:lnTo>
                    <a:pt x="175" y="2206"/>
                  </a:lnTo>
                  <a:lnTo>
                    <a:pt x="248" y="2325"/>
                  </a:lnTo>
                  <a:lnTo>
                    <a:pt x="339" y="2444"/>
                  </a:lnTo>
                  <a:lnTo>
                    <a:pt x="431" y="2545"/>
                  </a:lnTo>
                  <a:lnTo>
                    <a:pt x="541" y="2646"/>
                  </a:lnTo>
                  <a:lnTo>
                    <a:pt x="650" y="2728"/>
                  </a:lnTo>
                  <a:lnTo>
                    <a:pt x="779" y="2811"/>
                  </a:lnTo>
                  <a:lnTo>
                    <a:pt x="907" y="2866"/>
                  </a:lnTo>
                  <a:lnTo>
                    <a:pt x="1044" y="2920"/>
                  </a:lnTo>
                  <a:lnTo>
                    <a:pt x="1191" y="2957"/>
                  </a:lnTo>
                  <a:lnTo>
                    <a:pt x="1337" y="2975"/>
                  </a:lnTo>
                  <a:lnTo>
                    <a:pt x="1493" y="2984"/>
                  </a:lnTo>
                  <a:lnTo>
                    <a:pt x="1639" y="2975"/>
                  </a:lnTo>
                  <a:lnTo>
                    <a:pt x="1795" y="2957"/>
                  </a:lnTo>
                  <a:lnTo>
                    <a:pt x="1932" y="2920"/>
                  </a:lnTo>
                  <a:lnTo>
                    <a:pt x="2069" y="2866"/>
                  </a:lnTo>
                  <a:lnTo>
                    <a:pt x="2207" y="2811"/>
                  </a:lnTo>
                  <a:lnTo>
                    <a:pt x="2326" y="2728"/>
                  </a:lnTo>
                  <a:lnTo>
                    <a:pt x="2444" y="2646"/>
                  </a:lnTo>
                  <a:lnTo>
                    <a:pt x="2545" y="2545"/>
                  </a:lnTo>
                  <a:lnTo>
                    <a:pt x="2646" y="2444"/>
                  </a:lnTo>
                  <a:lnTo>
                    <a:pt x="2728" y="2325"/>
                  </a:lnTo>
                  <a:lnTo>
                    <a:pt x="2801" y="2206"/>
                  </a:lnTo>
                  <a:lnTo>
                    <a:pt x="2866" y="2078"/>
                  </a:lnTo>
                  <a:lnTo>
                    <a:pt x="2920" y="1941"/>
                  </a:lnTo>
                  <a:lnTo>
                    <a:pt x="2957" y="1795"/>
                  </a:lnTo>
                  <a:lnTo>
                    <a:pt x="2975" y="1648"/>
                  </a:lnTo>
                  <a:lnTo>
                    <a:pt x="2985" y="1493"/>
                  </a:lnTo>
                  <a:lnTo>
                    <a:pt x="2975" y="1337"/>
                  </a:lnTo>
                  <a:lnTo>
                    <a:pt x="2957" y="1191"/>
                  </a:lnTo>
                  <a:lnTo>
                    <a:pt x="2920" y="1044"/>
                  </a:lnTo>
                  <a:lnTo>
                    <a:pt x="2866" y="916"/>
                  </a:lnTo>
                  <a:lnTo>
                    <a:pt x="2801" y="779"/>
                  </a:lnTo>
                  <a:lnTo>
                    <a:pt x="2728" y="660"/>
                  </a:lnTo>
                  <a:lnTo>
                    <a:pt x="2646" y="541"/>
                  </a:lnTo>
                  <a:lnTo>
                    <a:pt x="2545" y="440"/>
                  </a:lnTo>
                  <a:lnTo>
                    <a:pt x="2444" y="339"/>
                  </a:lnTo>
                  <a:lnTo>
                    <a:pt x="2326" y="257"/>
                  </a:lnTo>
                  <a:lnTo>
                    <a:pt x="2207" y="184"/>
                  </a:lnTo>
                  <a:lnTo>
                    <a:pt x="2069" y="120"/>
                  </a:lnTo>
                  <a:lnTo>
                    <a:pt x="1932" y="65"/>
                  </a:lnTo>
                  <a:lnTo>
                    <a:pt x="1795" y="28"/>
                  </a:lnTo>
                  <a:lnTo>
                    <a:pt x="1639" y="10"/>
                  </a:lnTo>
                  <a:lnTo>
                    <a:pt x="1493"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7" name="Google Shape;357;p10"/>
            <p:cNvSpPr/>
            <p:nvPr/>
          </p:nvSpPr>
          <p:spPr>
            <a:xfrm>
              <a:off x="6831907" y="1689126"/>
              <a:ext cx="71549" cy="71334"/>
            </a:xfrm>
            <a:custGeom>
              <a:avLst/>
              <a:gdLst/>
              <a:ahLst/>
              <a:cxnLst/>
              <a:rect l="l" t="t" r="r" b="b"/>
              <a:pathLst>
                <a:path w="2994" h="2985" extrusionOk="0">
                  <a:moveTo>
                    <a:pt x="1493" y="1"/>
                  </a:moveTo>
                  <a:lnTo>
                    <a:pt x="1346" y="10"/>
                  </a:lnTo>
                  <a:lnTo>
                    <a:pt x="1200" y="28"/>
                  </a:lnTo>
                  <a:lnTo>
                    <a:pt x="1054" y="65"/>
                  </a:lnTo>
                  <a:lnTo>
                    <a:pt x="916" y="120"/>
                  </a:lnTo>
                  <a:lnTo>
                    <a:pt x="788" y="184"/>
                  </a:lnTo>
                  <a:lnTo>
                    <a:pt x="660" y="257"/>
                  </a:lnTo>
                  <a:lnTo>
                    <a:pt x="550" y="339"/>
                  </a:lnTo>
                  <a:lnTo>
                    <a:pt x="440" y="440"/>
                  </a:lnTo>
                  <a:lnTo>
                    <a:pt x="349" y="541"/>
                  </a:lnTo>
                  <a:lnTo>
                    <a:pt x="257" y="660"/>
                  </a:lnTo>
                  <a:lnTo>
                    <a:pt x="184" y="779"/>
                  </a:lnTo>
                  <a:lnTo>
                    <a:pt x="120" y="916"/>
                  </a:lnTo>
                  <a:lnTo>
                    <a:pt x="74" y="1044"/>
                  </a:lnTo>
                  <a:lnTo>
                    <a:pt x="38" y="1191"/>
                  </a:lnTo>
                  <a:lnTo>
                    <a:pt x="10" y="1337"/>
                  </a:lnTo>
                  <a:lnTo>
                    <a:pt x="1" y="1493"/>
                  </a:lnTo>
                  <a:lnTo>
                    <a:pt x="10" y="1648"/>
                  </a:lnTo>
                  <a:lnTo>
                    <a:pt x="38" y="1795"/>
                  </a:lnTo>
                  <a:lnTo>
                    <a:pt x="74" y="1941"/>
                  </a:lnTo>
                  <a:lnTo>
                    <a:pt x="120" y="2078"/>
                  </a:lnTo>
                  <a:lnTo>
                    <a:pt x="184" y="2206"/>
                  </a:lnTo>
                  <a:lnTo>
                    <a:pt x="257" y="2325"/>
                  </a:lnTo>
                  <a:lnTo>
                    <a:pt x="349" y="2444"/>
                  </a:lnTo>
                  <a:lnTo>
                    <a:pt x="440" y="2545"/>
                  </a:lnTo>
                  <a:lnTo>
                    <a:pt x="550" y="2646"/>
                  </a:lnTo>
                  <a:lnTo>
                    <a:pt x="660" y="2728"/>
                  </a:lnTo>
                  <a:lnTo>
                    <a:pt x="788" y="2811"/>
                  </a:lnTo>
                  <a:lnTo>
                    <a:pt x="916" y="2866"/>
                  </a:lnTo>
                  <a:lnTo>
                    <a:pt x="1054" y="2920"/>
                  </a:lnTo>
                  <a:lnTo>
                    <a:pt x="1200" y="2957"/>
                  </a:lnTo>
                  <a:lnTo>
                    <a:pt x="1346" y="2975"/>
                  </a:lnTo>
                  <a:lnTo>
                    <a:pt x="1493" y="2984"/>
                  </a:lnTo>
                  <a:lnTo>
                    <a:pt x="1648" y="2975"/>
                  </a:lnTo>
                  <a:lnTo>
                    <a:pt x="1795" y="2957"/>
                  </a:lnTo>
                  <a:lnTo>
                    <a:pt x="1941" y="2920"/>
                  </a:lnTo>
                  <a:lnTo>
                    <a:pt x="2079" y="2866"/>
                  </a:lnTo>
                  <a:lnTo>
                    <a:pt x="2207" y="2811"/>
                  </a:lnTo>
                  <a:lnTo>
                    <a:pt x="2335" y="2728"/>
                  </a:lnTo>
                  <a:lnTo>
                    <a:pt x="2445" y="2646"/>
                  </a:lnTo>
                  <a:lnTo>
                    <a:pt x="2555" y="2545"/>
                  </a:lnTo>
                  <a:lnTo>
                    <a:pt x="2646" y="2444"/>
                  </a:lnTo>
                  <a:lnTo>
                    <a:pt x="2738" y="2325"/>
                  </a:lnTo>
                  <a:lnTo>
                    <a:pt x="2811" y="2206"/>
                  </a:lnTo>
                  <a:lnTo>
                    <a:pt x="2875" y="2078"/>
                  </a:lnTo>
                  <a:lnTo>
                    <a:pt x="2921" y="1941"/>
                  </a:lnTo>
                  <a:lnTo>
                    <a:pt x="2957" y="1795"/>
                  </a:lnTo>
                  <a:lnTo>
                    <a:pt x="2985" y="1648"/>
                  </a:lnTo>
                  <a:lnTo>
                    <a:pt x="2994" y="1493"/>
                  </a:lnTo>
                  <a:lnTo>
                    <a:pt x="2985" y="1337"/>
                  </a:lnTo>
                  <a:lnTo>
                    <a:pt x="2957" y="1191"/>
                  </a:lnTo>
                  <a:lnTo>
                    <a:pt x="2921" y="1044"/>
                  </a:lnTo>
                  <a:lnTo>
                    <a:pt x="2875" y="916"/>
                  </a:lnTo>
                  <a:lnTo>
                    <a:pt x="2811" y="779"/>
                  </a:lnTo>
                  <a:lnTo>
                    <a:pt x="2738" y="660"/>
                  </a:lnTo>
                  <a:lnTo>
                    <a:pt x="2646" y="541"/>
                  </a:lnTo>
                  <a:lnTo>
                    <a:pt x="2555" y="440"/>
                  </a:lnTo>
                  <a:lnTo>
                    <a:pt x="2445" y="339"/>
                  </a:lnTo>
                  <a:lnTo>
                    <a:pt x="2335" y="257"/>
                  </a:lnTo>
                  <a:lnTo>
                    <a:pt x="2207" y="184"/>
                  </a:lnTo>
                  <a:lnTo>
                    <a:pt x="2079" y="120"/>
                  </a:lnTo>
                  <a:lnTo>
                    <a:pt x="1941" y="65"/>
                  </a:lnTo>
                  <a:lnTo>
                    <a:pt x="1795" y="28"/>
                  </a:lnTo>
                  <a:lnTo>
                    <a:pt x="1648" y="10"/>
                  </a:lnTo>
                  <a:lnTo>
                    <a:pt x="1493"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8" name="Google Shape;358;p10"/>
            <p:cNvSpPr/>
            <p:nvPr/>
          </p:nvSpPr>
          <p:spPr>
            <a:xfrm>
              <a:off x="6733712" y="1776400"/>
              <a:ext cx="71549" cy="71334"/>
            </a:xfrm>
            <a:custGeom>
              <a:avLst/>
              <a:gdLst/>
              <a:ahLst/>
              <a:cxnLst/>
              <a:rect l="l" t="t" r="r" b="b"/>
              <a:pathLst>
                <a:path w="2994" h="2985" extrusionOk="0">
                  <a:moveTo>
                    <a:pt x="1501" y="1"/>
                  </a:moveTo>
                  <a:lnTo>
                    <a:pt x="1346" y="10"/>
                  </a:lnTo>
                  <a:lnTo>
                    <a:pt x="1199" y="28"/>
                  </a:lnTo>
                  <a:lnTo>
                    <a:pt x="1053" y="65"/>
                  </a:lnTo>
                  <a:lnTo>
                    <a:pt x="916" y="120"/>
                  </a:lnTo>
                  <a:lnTo>
                    <a:pt x="787" y="184"/>
                  </a:lnTo>
                  <a:lnTo>
                    <a:pt x="659" y="257"/>
                  </a:lnTo>
                  <a:lnTo>
                    <a:pt x="549" y="339"/>
                  </a:lnTo>
                  <a:lnTo>
                    <a:pt x="440" y="440"/>
                  </a:lnTo>
                  <a:lnTo>
                    <a:pt x="348" y="541"/>
                  </a:lnTo>
                  <a:lnTo>
                    <a:pt x="256" y="660"/>
                  </a:lnTo>
                  <a:lnTo>
                    <a:pt x="183" y="779"/>
                  </a:lnTo>
                  <a:lnTo>
                    <a:pt x="119" y="907"/>
                  </a:lnTo>
                  <a:lnTo>
                    <a:pt x="73" y="1044"/>
                  </a:lnTo>
                  <a:lnTo>
                    <a:pt x="37" y="1191"/>
                  </a:lnTo>
                  <a:lnTo>
                    <a:pt x="9" y="1337"/>
                  </a:lnTo>
                  <a:lnTo>
                    <a:pt x="0" y="1493"/>
                  </a:lnTo>
                  <a:lnTo>
                    <a:pt x="9" y="1648"/>
                  </a:lnTo>
                  <a:lnTo>
                    <a:pt x="37" y="1795"/>
                  </a:lnTo>
                  <a:lnTo>
                    <a:pt x="73" y="1941"/>
                  </a:lnTo>
                  <a:lnTo>
                    <a:pt x="119" y="2078"/>
                  </a:lnTo>
                  <a:lnTo>
                    <a:pt x="183" y="2207"/>
                  </a:lnTo>
                  <a:lnTo>
                    <a:pt x="256" y="2326"/>
                  </a:lnTo>
                  <a:lnTo>
                    <a:pt x="348" y="2445"/>
                  </a:lnTo>
                  <a:lnTo>
                    <a:pt x="440" y="2545"/>
                  </a:lnTo>
                  <a:lnTo>
                    <a:pt x="549" y="2646"/>
                  </a:lnTo>
                  <a:lnTo>
                    <a:pt x="659" y="2728"/>
                  </a:lnTo>
                  <a:lnTo>
                    <a:pt x="787" y="2811"/>
                  </a:lnTo>
                  <a:lnTo>
                    <a:pt x="916" y="2866"/>
                  </a:lnTo>
                  <a:lnTo>
                    <a:pt x="1053" y="2920"/>
                  </a:lnTo>
                  <a:lnTo>
                    <a:pt x="1199" y="2957"/>
                  </a:lnTo>
                  <a:lnTo>
                    <a:pt x="1346" y="2975"/>
                  </a:lnTo>
                  <a:lnTo>
                    <a:pt x="1501" y="2985"/>
                  </a:lnTo>
                  <a:lnTo>
                    <a:pt x="1648" y="2975"/>
                  </a:lnTo>
                  <a:lnTo>
                    <a:pt x="1803" y="2957"/>
                  </a:lnTo>
                  <a:lnTo>
                    <a:pt x="1941" y="2920"/>
                  </a:lnTo>
                  <a:lnTo>
                    <a:pt x="2078" y="2866"/>
                  </a:lnTo>
                  <a:lnTo>
                    <a:pt x="2206" y="2811"/>
                  </a:lnTo>
                  <a:lnTo>
                    <a:pt x="2334" y="2728"/>
                  </a:lnTo>
                  <a:lnTo>
                    <a:pt x="2444" y="2646"/>
                  </a:lnTo>
                  <a:lnTo>
                    <a:pt x="2554" y="2545"/>
                  </a:lnTo>
                  <a:lnTo>
                    <a:pt x="2655" y="2445"/>
                  </a:lnTo>
                  <a:lnTo>
                    <a:pt x="2737" y="2326"/>
                  </a:lnTo>
                  <a:lnTo>
                    <a:pt x="2810" y="2207"/>
                  </a:lnTo>
                  <a:lnTo>
                    <a:pt x="2874" y="2078"/>
                  </a:lnTo>
                  <a:lnTo>
                    <a:pt x="2929" y="1941"/>
                  </a:lnTo>
                  <a:lnTo>
                    <a:pt x="2966" y="1795"/>
                  </a:lnTo>
                  <a:lnTo>
                    <a:pt x="2984" y="1648"/>
                  </a:lnTo>
                  <a:lnTo>
                    <a:pt x="2993" y="1493"/>
                  </a:lnTo>
                  <a:lnTo>
                    <a:pt x="2984" y="1337"/>
                  </a:lnTo>
                  <a:lnTo>
                    <a:pt x="2966" y="1191"/>
                  </a:lnTo>
                  <a:lnTo>
                    <a:pt x="2929" y="1044"/>
                  </a:lnTo>
                  <a:lnTo>
                    <a:pt x="2874" y="907"/>
                  </a:lnTo>
                  <a:lnTo>
                    <a:pt x="2810" y="779"/>
                  </a:lnTo>
                  <a:lnTo>
                    <a:pt x="2737" y="660"/>
                  </a:lnTo>
                  <a:lnTo>
                    <a:pt x="2655" y="541"/>
                  </a:lnTo>
                  <a:lnTo>
                    <a:pt x="2554" y="440"/>
                  </a:lnTo>
                  <a:lnTo>
                    <a:pt x="2444" y="339"/>
                  </a:lnTo>
                  <a:lnTo>
                    <a:pt x="2334" y="257"/>
                  </a:lnTo>
                  <a:lnTo>
                    <a:pt x="2206" y="184"/>
                  </a:lnTo>
                  <a:lnTo>
                    <a:pt x="2078" y="120"/>
                  </a:lnTo>
                  <a:lnTo>
                    <a:pt x="1941" y="65"/>
                  </a:lnTo>
                  <a:lnTo>
                    <a:pt x="1803" y="28"/>
                  </a:lnTo>
                  <a:lnTo>
                    <a:pt x="1648" y="10"/>
                  </a:lnTo>
                  <a:lnTo>
                    <a:pt x="1501"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59" name="Google Shape;359;p10"/>
            <p:cNvSpPr/>
            <p:nvPr/>
          </p:nvSpPr>
          <p:spPr>
            <a:xfrm>
              <a:off x="6635708" y="1864558"/>
              <a:ext cx="71334" cy="71549"/>
            </a:xfrm>
            <a:custGeom>
              <a:avLst/>
              <a:gdLst/>
              <a:ahLst/>
              <a:cxnLst/>
              <a:rect l="l" t="t" r="r" b="b"/>
              <a:pathLst>
                <a:path w="2985" h="2994" extrusionOk="0">
                  <a:moveTo>
                    <a:pt x="1493" y="0"/>
                  </a:moveTo>
                  <a:lnTo>
                    <a:pt x="1337" y="9"/>
                  </a:lnTo>
                  <a:lnTo>
                    <a:pt x="1191" y="37"/>
                  </a:lnTo>
                  <a:lnTo>
                    <a:pt x="1044" y="74"/>
                  </a:lnTo>
                  <a:lnTo>
                    <a:pt x="907" y="119"/>
                  </a:lnTo>
                  <a:lnTo>
                    <a:pt x="779" y="183"/>
                  </a:lnTo>
                  <a:lnTo>
                    <a:pt x="650" y="257"/>
                  </a:lnTo>
                  <a:lnTo>
                    <a:pt x="541" y="348"/>
                  </a:lnTo>
                  <a:lnTo>
                    <a:pt x="431" y="440"/>
                  </a:lnTo>
                  <a:lnTo>
                    <a:pt x="339" y="550"/>
                  </a:lnTo>
                  <a:lnTo>
                    <a:pt x="248" y="659"/>
                  </a:lnTo>
                  <a:lnTo>
                    <a:pt x="175" y="787"/>
                  </a:lnTo>
                  <a:lnTo>
                    <a:pt x="110" y="916"/>
                  </a:lnTo>
                  <a:lnTo>
                    <a:pt x="65" y="1053"/>
                  </a:lnTo>
                  <a:lnTo>
                    <a:pt x="28" y="1199"/>
                  </a:lnTo>
                  <a:lnTo>
                    <a:pt x="1" y="1346"/>
                  </a:lnTo>
                  <a:lnTo>
                    <a:pt x="1" y="1501"/>
                  </a:lnTo>
                  <a:lnTo>
                    <a:pt x="1" y="1648"/>
                  </a:lnTo>
                  <a:lnTo>
                    <a:pt x="28" y="1794"/>
                  </a:lnTo>
                  <a:lnTo>
                    <a:pt x="65" y="1941"/>
                  </a:lnTo>
                  <a:lnTo>
                    <a:pt x="110" y="2078"/>
                  </a:lnTo>
                  <a:lnTo>
                    <a:pt x="175" y="2206"/>
                  </a:lnTo>
                  <a:lnTo>
                    <a:pt x="248" y="2334"/>
                  </a:lnTo>
                  <a:lnTo>
                    <a:pt x="339" y="2444"/>
                  </a:lnTo>
                  <a:lnTo>
                    <a:pt x="431" y="2554"/>
                  </a:lnTo>
                  <a:lnTo>
                    <a:pt x="541" y="2655"/>
                  </a:lnTo>
                  <a:lnTo>
                    <a:pt x="650" y="2737"/>
                  </a:lnTo>
                  <a:lnTo>
                    <a:pt x="779" y="2810"/>
                  </a:lnTo>
                  <a:lnTo>
                    <a:pt x="907" y="2874"/>
                  </a:lnTo>
                  <a:lnTo>
                    <a:pt x="1044" y="2920"/>
                  </a:lnTo>
                  <a:lnTo>
                    <a:pt x="1191" y="2957"/>
                  </a:lnTo>
                  <a:lnTo>
                    <a:pt x="1337" y="2984"/>
                  </a:lnTo>
                  <a:lnTo>
                    <a:pt x="1493" y="2993"/>
                  </a:lnTo>
                  <a:lnTo>
                    <a:pt x="1639" y="2984"/>
                  </a:lnTo>
                  <a:lnTo>
                    <a:pt x="1795" y="2957"/>
                  </a:lnTo>
                  <a:lnTo>
                    <a:pt x="1932" y="2920"/>
                  </a:lnTo>
                  <a:lnTo>
                    <a:pt x="2069" y="2874"/>
                  </a:lnTo>
                  <a:lnTo>
                    <a:pt x="2207" y="2810"/>
                  </a:lnTo>
                  <a:lnTo>
                    <a:pt x="2326" y="2737"/>
                  </a:lnTo>
                  <a:lnTo>
                    <a:pt x="2444" y="2655"/>
                  </a:lnTo>
                  <a:lnTo>
                    <a:pt x="2545" y="2554"/>
                  </a:lnTo>
                  <a:lnTo>
                    <a:pt x="2646" y="2444"/>
                  </a:lnTo>
                  <a:lnTo>
                    <a:pt x="2728" y="2334"/>
                  </a:lnTo>
                  <a:lnTo>
                    <a:pt x="2801" y="2206"/>
                  </a:lnTo>
                  <a:lnTo>
                    <a:pt x="2866" y="2078"/>
                  </a:lnTo>
                  <a:lnTo>
                    <a:pt x="2920" y="1941"/>
                  </a:lnTo>
                  <a:lnTo>
                    <a:pt x="2957" y="1794"/>
                  </a:lnTo>
                  <a:lnTo>
                    <a:pt x="2975" y="1648"/>
                  </a:lnTo>
                  <a:lnTo>
                    <a:pt x="2985" y="1501"/>
                  </a:lnTo>
                  <a:lnTo>
                    <a:pt x="2975" y="1346"/>
                  </a:lnTo>
                  <a:lnTo>
                    <a:pt x="2957" y="1199"/>
                  </a:lnTo>
                  <a:lnTo>
                    <a:pt x="2920" y="1053"/>
                  </a:lnTo>
                  <a:lnTo>
                    <a:pt x="2866" y="916"/>
                  </a:lnTo>
                  <a:lnTo>
                    <a:pt x="2801" y="787"/>
                  </a:lnTo>
                  <a:lnTo>
                    <a:pt x="2728" y="659"/>
                  </a:lnTo>
                  <a:lnTo>
                    <a:pt x="2646" y="550"/>
                  </a:lnTo>
                  <a:lnTo>
                    <a:pt x="2545" y="440"/>
                  </a:lnTo>
                  <a:lnTo>
                    <a:pt x="2444" y="348"/>
                  </a:lnTo>
                  <a:lnTo>
                    <a:pt x="2326" y="257"/>
                  </a:lnTo>
                  <a:lnTo>
                    <a:pt x="2207" y="183"/>
                  </a:lnTo>
                  <a:lnTo>
                    <a:pt x="2069" y="119"/>
                  </a:lnTo>
                  <a:lnTo>
                    <a:pt x="1932" y="74"/>
                  </a:lnTo>
                  <a:lnTo>
                    <a:pt x="1795" y="37"/>
                  </a:lnTo>
                  <a:lnTo>
                    <a:pt x="1639" y="9"/>
                  </a:lnTo>
                  <a:lnTo>
                    <a:pt x="1493" y="0"/>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0" name="Google Shape;360;p10"/>
            <p:cNvSpPr/>
            <p:nvPr/>
          </p:nvSpPr>
          <p:spPr>
            <a:xfrm>
              <a:off x="6831907" y="1864558"/>
              <a:ext cx="71549" cy="71549"/>
            </a:xfrm>
            <a:custGeom>
              <a:avLst/>
              <a:gdLst/>
              <a:ahLst/>
              <a:cxnLst/>
              <a:rect l="l" t="t" r="r" b="b"/>
              <a:pathLst>
                <a:path w="2994" h="2994" extrusionOk="0">
                  <a:moveTo>
                    <a:pt x="1493" y="0"/>
                  </a:moveTo>
                  <a:lnTo>
                    <a:pt x="1346" y="9"/>
                  </a:lnTo>
                  <a:lnTo>
                    <a:pt x="1200" y="37"/>
                  </a:lnTo>
                  <a:lnTo>
                    <a:pt x="1054" y="74"/>
                  </a:lnTo>
                  <a:lnTo>
                    <a:pt x="916" y="119"/>
                  </a:lnTo>
                  <a:lnTo>
                    <a:pt x="788" y="183"/>
                  </a:lnTo>
                  <a:lnTo>
                    <a:pt x="660" y="257"/>
                  </a:lnTo>
                  <a:lnTo>
                    <a:pt x="550" y="348"/>
                  </a:lnTo>
                  <a:lnTo>
                    <a:pt x="440" y="440"/>
                  </a:lnTo>
                  <a:lnTo>
                    <a:pt x="349" y="550"/>
                  </a:lnTo>
                  <a:lnTo>
                    <a:pt x="257" y="659"/>
                  </a:lnTo>
                  <a:lnTo>
                    <a:pt x="184" y="787"/>
                  </a:lnTo>
                  <a:lnTo>
                    <a:pt x="120" y="916"/>
                  </a:lnTo>
                  <a:lnTo>
                    <a:pt x="74" y="1053"/>
                  </a:lnTo>
                  <a:lnTo>
                    <a:pt x="38" y="1199"/>
                  </a:lnTo>
                  <a:lnTo>
                    <a:pt x="10" y="1346"/>
                  </a:lnTo>
                  <a:lnTo>
                    <a:pt x="1" y="1501"/>
                  </a:lnTo>
                  <a:lnTo>
                    <a:pt x="10" y="1648"/>
                  </a:lnTo>
                  <a:lnTo>
                    <a:pt x="38" y="1794"/>
                  </a:lnTo>
                  <a:lnTo>
                    <a:pt x="74" y="1941"/>
                  </a:lnTo>
                  <a:lnTo>
                    <a:pt x="120" y="2078"/>
                  </a:lnTo>
                  <a:lnTo>
                    <a:pt x="184" y="2206"/>
                  </a:lnTo>
                  <a:lnTo>
                    <a:pt x="257" y="2334"/>
                  </a:lnTo>
                  <a:lnTo>
                    <a:pt x="349" y="2444"/>
                  </a:lnTo>
                  <a:lnTo>
                    <a:pt x="440" y="2554"/>
                  </a:lnTo>
                  <a:lnTo>
                    <a:pt x="550" y="2655"/>
                  </a:lnTo>
                  <a:lnTo>
                    <a:pt x="660" y="2737"/>
                  </a:lnTo>
                  <a:lnTo>
                    <a:pt x="788" y="2810"/>
                  </a:lnTo>
                  <a:lnTo>
                    <a:pt x="916" y="2874"/>
                  </a:lnTo>
                  <a:lnTo>
                    <a:pt x="1054" y="2920"/>
                  </a:lnTo>
                  <a:lnTo>
                    <a:pt x="1200" y="2957"/>
                  </a:lnTo>
                  <a:lnTo>
                    <a:pt x="1346" y="2984"/>
                  </a:lnTo>
                  <a:lnTo>
                    <a:pt x="1493" y="2993"/>
                  </a:lnTo>
                  <a:lnTo>
                    <a:pt x="1648" y="2984"/>
                  </a:lnTo>
                  <a:lnTo>
                    <a:pt x="1795" y="2957"/>
                  </a:lnTo>
                  <a:lnTo>
                    <a:pt x="1941" y="2920"/>
                  </a:lnTo>
                  <a:lnTo>
                    <a:pt x="2079" y="2874"/>
                  </a:lnTo>
                  <a:lnTo>
                    <a:pt x="2207" y="2810"/>
                  </a:lnTo>
                  <a:lnTo>
                    <a:pt x="2335" y="2737"/>
                  </a:lnTo>
                  <a:lnTo>
                    <a:pt x="2445" y="2655"/>
                  </a:lnTo>
                  <a:lnTo>
                    <a:pt x="2555" y="2554"/>
                  </a:lnTo>
                  <a:lnTo>
                    <a:pt x="2646" y="2444"/>
                  </a:lnTo>
                  <a:lnTo>
                    <a:pt x="2738" y="2334"/>
                  </a:lnTo>
                  <a:lnTo>
                    <a:pt x="2811" y="2206"/>
                  </a:lnTo>
                  <a:lnTo>
                    <a:pt x="2875" y="2078"/>
                  </a:lnTo>
                  <a:lnTo>
                    <a:pt x="2921" y="1941"/>
                  </a:lnTo>
                  <a:lnTo>
                    <a:pt x="2957" y="1794"/>
                  </a:lnTo>
                  <a:lnTo>
                    <a:pt x="2985" y="1648"/>
                  </a:lnTo>
                  <a:lnTo>
                    <a:pt x="2994" y="1501"/>
                  </a:lnTo>
                  <a:lnTo>
                    <a:pt x="2985" y="1346"/>
                  </a:lnTo>
                  <a:lnTo>
                    <a:pt x="2957" y="1199"/>
                  </a:lnTo>
                  <a:lnTo>
                    <a:pt x="2921" y="1053"/>
                  </a:lnTo>
                  <a:lnTo>
                    <a:pt x="2875" y="916"/>
                  </a:lnTo>
                  <a:lnTo>
                    <a:pt x="2811" y="787"/>
                  </a:lnTo>
                  <a:lnTo>
                    <a:pt x="2738" y="659"/>
                  </a:lnTo>
                  <a:lnTo>
                    <a:pt x="2646" y="550"/>
                  </a:lnTo>
                  <a:lnTo>
                    <a:pt x="2555" y="440"/>
                  </a:lnTo>
                  <a:lnTo>
                    <a:pt x="2445" y="348"/>
                  </a:lnTo>
                  <a:lnTo>
                    <a:pt x="2335" y="257"/>
                  </a:lnTo>
                  <a:lnTo>
                    <a:pt x="2207" y="183"/>
                  </a:lnTo>
                  <a:lnTo>
                    <a:pt x="2079" y="119"/>
                  </a:lnTo>
                  <a:lnTo>
                    <a:pt x="1941" y="74"/>
                  </a:lnTo>
                  <a:lnTo>
                    <a:pt x="1795" y="37"/>
                  </a:lnTo>
                  <a:lnTo>
                    <a:pt x="1648" y="9"/>
                  </a:lnTo>
                  <a:lnTo>
                    <a:pt x="1493" y="0"/>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1" name="Google Shape;361;p10"/>
            <p:cNvSpPr/>
            <p:nvPr/>
          </p:nvSpPr>
          <p:spPr>
            <a:xfrm>
              <a:off x="6233012" y="1653686"/>
              <a:ext cx="335139" cy="326607"/>
            </a:xfrm>
            <a:custGeom>
              <a:avLst/>
              <a:gdLst/>
              <a:ahLst/>
              <a:cxnLst/>
              <a:rect l="l" t="t" r="r" b="b"/>
              <a:pathLst>
                <a:path w="14024" h="13667" extrusionOk="0">
                  <a:moveTo>
                    <a:pt x="1" y="1"/>
                  </a:moveTo>
                  <a:lnTo>
                    <a:pt x="1" y="13666"/>
                  </a:lnTo>
                  <a:lnTo>
                    <a:pt x="14023" y="13666"/>
                  </a:lnTo>
                  <a:lnTo>
                    <a:pt x="14023"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2" name="Google Shape;362;p10"/>
            <p:cNvSpPr/>
            <p:nvPr/>
          </p:nvSpPr>
          <p:spPr>
            <a:xfrm>
              <a:off x="6260135" y="1867832"/>
              <a:ext cx="71549" cy="71334"/>
            </a:xfrm>
            <a:custGeom>
              <a:avLst/>
              <a:gdLst/>
              <a:ahLst/>
              <a:cxnLst/>
              <a:rect l="l" t="t" r="r" b="b"/>
              <a:pathLst>
                <a:path w="2994" h="2985" extrusionOk="0">
                  <a:moveTo>
                    <a:pt x="1502" y="1"/>
                  </a:moveTo>
                  <a:lnTo>
                    <a:pt x="1346" y="10"/>
                  </a:lnTo>
                  <a:lnTo>
                    <a:pt x="1200" y="28"/>
                  </a:lnTo>
                  <a:lnTo>
                    <a:pt x="1053" y="65"/>
                  </a:lnTo>
                  <a:lnTo>
                    <a:pt x="916" y="120"/>
                  </a:lnTo>
                  <a:lnTo>
                    <a:pt x="788" y="175"/>
                  </a:lnTo>
                  <a:lnTo>
                    <a:pt x="660" y="257"/>
                  </a:lnTo>
                  <a:lnTo>
                    <a:pt x="550" y="339"/>
                  </a:lnTo>
                  <a:lnTo>
                    <a:pt x="440" y="440"/>
                  </a:lnTo>
                  <a:lnTo>
                    <a:pt x="349" y="541"/>
                  </a:lnTo>
                  <a:lnTo>
                    <a:pt x="257" y="660"/>
                  </a:lnTo>
                  <a:lnTo>
                    <a:pt x="184" y="779"/>
                  </a:lnTo>
                  <a:lnTo>
                    <a:pt x="120" y="907"/>
                  </a:lnTo>
                  <a:lnTo>
                    <a:pt x="74" y="1044"/>
                  </a:lnTo>
                  <a:lnTo>
                    <a:pt x="37" y="1191"/>
                  </a:lnTo>
                  <a:lnTo>
                    <a:pt x="10" y="1337"/>
                  </a:lnTo>
                  <a:lnTo>
                    <a:pt x="1" y="1493"/>
                  </a:lnTo>
                  <a:lnTo>
                    <a:pt x="10" y="1648"/>
                  </a:lnTo>
                  <a:lnTo>
                    <a:pt x="37" y="1795"/>
                  </a:lnTo>
                  <a:lnTo>
                    <a:pt x="74" y="1932"/>
                  </a:lnTo>
                  <a:lnTo>
                    <a:pt x="120" y="2069"/>
                  </a:lnTo>
                  <a:lnTo>
                    <a:pt x="184" y="2206"/>
                  </a:lnTo>
                  <a:lnTo>
                    <a:pt x="257" y="2325"/>
                  </a:lnTo>
                  <a:lnTo>
                    <a:pt x="349" y="2444"/>
                  </a:lnTo>
                  <a:lnTo>
                    <a:pt x="440" y="2545"/>
                  </a:lnTo>
                  <a:lnTo>
                    <a:pt x="550" y="2646"/>
                  </a:lnTo>
                  <a:lnTo>
                    <a:pt x="660" y="2728"/>
                  </a:lnTo>
                  <a:lnTo>
                    <a:pt x="788" y="2801"/>
                  </a:lnTo>
                  <a:lnTo>
                    <a:pt x="916" y="2866"/>
                  </a:lnTo>
                  <a:lnTo>
                    <a:pt x="1053" y="2920"/>
                  </a:lnTo>
                  <a:lnTo>
                    <a:pt x="1200" y="2957"/>
                  </a:lnTo>
                  <a:lnTo>
                    <a:pt x="1346" y="2975"/>
                  </a:lnTo>
                  <a:lnTo>
                    <a:pt x="1502" y="2984"/>
                  </a:lnTo>
                  <a:lnTo>
                    <a:pt x="1648" y="2975"/>
                  </a:lnTo>
                  <a:lnTo>
                    <a:pt x="1795" y="2957"/>
                  </a:lnTo>
                  <a:lnTo>
                    <a:pt x="1941" y="2920"/>
                  </a:lnTo>
                  <a:lnTo>
                    <a:pt x="2079" y="2866"/>
                  </a:lnTo>
                  <a:lnTo>
                    <a:pt x="2207" y="2801"/>
                  </a:lnTo>
                  <a:lnTo>
                    <a:pt x="2335" y="2728"/>
                  </a:lnTo>
                  <a:lnTo>
                    <a:pt x="2445" y="2646"/>
                  </a:lnTo>
                  <a:lnTo>
                    <a:pt x="2554" y="2545"/>
                  </a:lnTo>
                  <a:lnTo>
                    <a:pt x="2655" y="2444"/>
                  </a:lnTo>
                  <a:lnTo>
                    <a:pt x="2738" y="2325"/>
                  </a:lnTo>
                  <a:lnTo>
                    <a:pt x="2811" y="2206"/>
                  </a:lnTo>
                  <a:lnTo>
                    <a:pt x="2875" y="2069"/>
                  </a:lnTo>
                  <a:lnTo>
                    <a:pt x="2921" y="1932"/>
                  </a:lnTo>
                  <a:lnTo>
                    <a:pt x="2957" y="1795"/>
                  </a:lnTo>
                  <a:lnTo>
                    <a:pt x="2985" y="1648"/>
                  </a:lnTo>
                  <a:lnTo>
                    <a:pt x="2994" y="1493"/>
                  </a:lnTo>
                  <a:lnTo>
                    <a:pt x="2985" y="1337"/>
                  </a:lnTo>
                  <a:lnTo>
                    <a:pt x="2957" y="1191"/>
                  </a:lnTo>
                  <a:lnTo>
                    <a:pt x="2921" y="1044"/>
                  </a:lnTo>
                  <a:lnTo>
                    <a:pt x="2875" y="907"/>
                  </a:lnTo>
                  <a:lnTo>
                    <a:pt x="2811" y="779"/>
                  </a:lnTo>
                  <a:lnTo>
                    <a:pt x="2738" y="660"/>
                  </a:lnTo>
                  <a:lnTo>
                    <a:pt x="2655" y="541"/>
                  </a:lnTo>
                  <a:lnTo>
                    <a:pt x="2554" y="440"/>
                  </a:lnTo>
                  <a:lnTo>
                    <a:pt x="2445" y="339"/>
                  </a:lnTo>
                  <a:lnTo>
                    <a:pt x="2335" y="257"/>
                  </a:lnTo>
                  <a:lnTo>
                    <a:pt x="2207" y="175"/>
                  </a:lnTo>
                  <a:lnTo>
                    <a:pt x="2079" y="120"/>
                  </a:lnTo>
                  <a:lnTo>
                    <a:pt x="1941" y="65"/>
                  </a:lnTo>
                  <a:lnTo>
                    <a:pt x="1795" y="28"/>
                  </a:lnTo>
                  <a:lnTo>
                    <a:pt x="1648" y="10"/>
                  </a:lnTo>
                  <a:lnTo>
                    <a:pt x="1502"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3" name="Google Shape;363;p10"/>
            <p:cNvSpPr/>
            <p:nvPr/>
          </p:nvSpPr>
          <p:spPr>
            <a:xfrm>
              <a:off x="6462475" y="1867832"/>
              <a:ext cx="71549" cy="71334"/>
            </a:xfrm>
            <a:custGeom>
              <a:avLst/>
              <a:gdLst/>
              <a:ahLst/>
              <a:cxnLst/>
              <a:rect l="l" t="t" r="r" b="b"/>
              <a:pathLst>
                <a:path w="2994" h="2985" extrusionOk="0">
                  <a:moveTo>
                    <a:pt x="1501" y="1"/>
                  </a:moveTo>
                  <a:lnTo>
                    <a:pt x="1346" y="10"/>
                  </a:lnTo>
                  <a:lnTo>
                    <a:pt x="1199" y="28"/>
                  </a:lnTo>
                  <a:lnTo>
                    <a:pt x="1053" y="65"/>
                  </a:lnTo>
                  <a:lnTo>
                    <a:pt x="916" y="120"/>
                  </a:lnTo>
                  <a:lnTo>
                    <a:pt x="788" y="175"/>
                  </a:lnTo>
                  <a:lnTo>
                    <a:pt x="659" y="257"/>
                  </a:lnTo>
                  <a:lnTo>
                    <a:pt x="550" y="339"/>
                  </a:lnTo>
                  <a:lnTo>
                    <a:pt x="440" y="440"/>
                  </a:lnTo>
                  <a:lnTo>
                    <a:pt x="348" y="541"/>
                  </a:lnTo>
                  <a:lnTo>
                    <a:pt x="257" y="660"/>
                  </a:lnTo>
                  <a:lnTo>
                    <a:pt x="183" y="779"/>
                  </a:lnTo>
                  <a:lnTo>
                    <a:pt x="119" y="907"/>
                  </a:lnTo>
                  <a:lnTo>
                    <a:pt x="74" y="1044"/>
                  </a:lnTo>
                  <a:lnTo>
                    <a:pt x="37" y="1191"/>
                  </a:lnTo>
                  <a:lnTo>
                    <a:pt x="10" y="1337"/>
                  </a:lnTo>
                  <a:lnTo>
                    <a:pt x="0" y="1493"/>
                  </a:lnTo>
                  <a:lnTo>
                    <a:pt x="10" y="1648"/>
                  </a:lnTo>
                  <a:lnTo>
                    <a:pt x="37" y="1795"/>
                  </a:lnTo>
                  <a:lnTo>
                    <a:pt x="74" y="1932"/>
                  </a:lnTo>
                  <a:lnTo>
                    <a:pt x="119" y="2069"/>
                  </a:lnTo>
                  <a:lnTo>
                    <a:pt x="183" y="2206"/>
                  </a:lnTo>
                  <a:lnTo>
                    <a:pt x="257" y="2325"/>
                  </a:lnTo>
                  <a:lnTo>
                    <a:pt x="348" y="2444"/>
                  </a:lnTo>
                  <a:lnTo>
                    <a:pt x="440" y="2545"/>
                  </a:lnTo>
                  <a:lnTo>
                    <a:pt x="550" y="2646"/>
                  </a:lnTo>
                  <a:lnTo>
                    <a:pt x="659" y="2728"/>
                  </a:lnTo>
                  <a:lnTo>
                    <a:pt x="788" y="2801"/>
                  </a:lnTo>
                  <a:lnTo>
                    <a:pt x="916" y="2866"/>
                  </a:lnTo>
                  <a:lnTo>
                    <a:pt x="1053" y="2920"/>
                  </a:lnTo>
                  <a:lnTo>
                    <a:pt x="1199" y="2957"/>
                  </a:lnTo>
                  <a:lnTo>
                    <a:pt x="1346" y="2975"/>
                  </a:lnTo>
                  <a:lnTo>
                    <a:pt x="1501" y="2984"/>
                  </a:lnTo>
                  <a:lnTo>
                    <a:pt x="1648" y="2975"/>
                  </a:lnTo>
                  <a:lnTo>
                    <a:pt x="1794" y="2957"/>
                  </a:lnTo>
                  <a:lnTo>
                    <a:pt x="1941" y="2920"/>
                  </a:lnTo>
                  <a:lnTo>
                    <a:pt x="2078" y="2866"/>
                  </a:lnTo>
                  <a:lnTo>
                    <a:pt x="2206" y="2801"/>
                  </a:lnTo>
                  <a:lnTo>
                    <a:pt x="2334" y="2728"/>
                  </a:lnTo>
                  <a:lnTo>
                    <a:pt x="2444" y="2646"/>
                  </a:lnTo>
                  <a:lnTo>
                    <a:pt x="2554" y="2545"/>
                  </a:lnTo>
                  <a:lnTo>
                    <a:pt x="2646" y="2444"/>
                  </a:lnTo>
                  <a:lnTo>
                    <a:pt x="2737" y="2325"/>
                  </a:lnTo>
                  <a:lnTo>
                    <a:pt x="2810" y="2206"/>
                  </a:lnTo>
                  <a:lnTo>
                    <a:pt x="2874" y="2069"/>
                  </a:lnTo>
                  <a:lnTo>
                    <a:pt x="2920" y="1932"/>
                  </a:lnTo>
                  <a:lnTo>
                    <a:pt x="2957" y="1795"/>
                  </a:lnTo>
                  <a:lnTo>
                    <a:pt x="2984" y="1648"/>
                  </a:lnTo>
                  <a:lnTo>
                    <a:pt x="2993" y="1493"/>
                  </a:lnTo>
                  <a:lnTo>
                    <a:pt x="2984" y="1337"/>
                  </a:lnTo>
                  <a:lnTo>
                    <a:pt x="2957" y="1191"/>
                  </a:lnTo>
                  <a:lnTo>
                    <a:pt x="2920" y="1044"/>
                  </a:lnTo>
                  <a:lnTo>
                    <a:pt x="2874" y="907"/>
                  </a:lnTo>
                  <a:lnTo>
                    <a:pt x="2810" y="779"/>
                  </a:lnTo>
                  <a:lnTo>
                    <a:pt x="2737" y="660"/>
                  </a:lnTo>
                  <a:lnTo>
                    <a:pt x="2646" y="541"/>
                  </a:lnTo>
                  <a:lnTo>
                    <a:pt x="2554" y="440"/>
                  </a:lnTo>
                  <a:lnTo>
                    <a:pt x="2444" y="339"/>
                  </a:lnTo>
                  <a:lnTo>
                    <a:pt x="2334" y="257"/>
                  </a:lnTo>
                  <a:lnTo>
                    <a:pt x="2206" y="175"/>
                  </a:lnTo>
                  <a:lnTo>
                    <a:pt x="2078" y="120"/>
                  </a:lnTo>
                  <a:lnTo>
                    <a:pt x="1941" y="65"/>
                  </a:lnTo>
                  <a:lnTo>
                    <a:pt x="1794" y="28"/>
                  </a:lnTo>
                  <a:lnTo>
                    <a:pt x="1648" y="10"/>
                  </a:lnTo>
                  <a:lnTo>
                    <a:pt x="1501"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4" name="Google Shape;364;p10"/>
            <p:cNvSpPr/>
            <p:nvPr/>
          </p:nvSpPr>
          <p:spPr>
            <a:xfrm>
              <a:off x="6260135" y="1692185"/>
              <a:ext cx="71549" cy="71549"/>
            </a:xfrm>
            <a:custGeom>
              <a:avLst/>
              <a:gdLst/>
              <a:ahLst/>
              <a:cxnLst/>
              <a:rect l="l" t="t" r="r" b="b"/>
              <a:pathLst>
                <a:path w="2994" h="2994" extrusionOk="0">
                  <a:moveTo>
                    <a:pt x="1502" y="1"/>
                  </a:moveTo>
                  <a:lnTo>
                    <a:pt x="1346" y="10"/>
                  </a:lnTo>
                  <a:lnTo>
                    <a:pt x="1200" y="28"/>
                  </a:lnTo>
                  <a:lnTo>
                    <a:pt x="1053" y="74"/>
                  </a:lnTo>
                  <a:lnTo>
                    <a:pt x="916" y="120"/>
                  </a:lnTo>
                  <a:lnTo>
                    <a:pt x="788" y="184"/>
                  </a:lnTo>
                  <a:lnTo>
                    <a:pt x="660" y="257"/>
                  </a:lnTo>
                  <a:lnTo>
                    <a:pt x="550" y="339"/>
                  </a:lnTo>
                  <a:lnTo>
                    <a:pt x="440" y="440"/>
                  </a:lnTo>
                  <a:lnTo>
                    <a:pt x="349" y="550"/>
                  </a:lnTo>
                  <a:lnTo>
                    <a:pt x="257" y="660"/>
                  </a:lnTo>
                  <a:lnTo>
                    <a:pt x="184" y="788"/>
                  </a:lnTo>
                  <a:lnTo>
                    <a:pt x="120" y="916"/>
                  </a:lnTo>
                  <a:lnTo>
                    <a:pt x="74" y="1053"/>
                  </a:lnTo>
                  <a:lnTo>
                    <a:pt x="37" y="1191"/>
                  </a:lnTo>
                  <a:lnTo>
                    <a:pt x="10" y="1346"/>
                  </a:lnTo>
                  <a:lnTo>
                    <a:pt x="1" y="1493"/>
                  </a:lnTo>
                  <a:lnTo>
                    <a:pt x="10" y="1648"/>
                  </a:lnTo>
                  <a:lnTo>
                    <a:pt x="37" y="1795"/>
                  </a:lnTo>
                  <a:lnTo>
                    <a:pt x="74" y="1941"/>
                  </a:lnTo>
                  <a:lnTo>
                    <a:pt x="120" y="2078"/>
                  </a:lnTo>
                  <a:lnTo>
                    <a:pt x="184" y="2207"/>
                  </a:lnTo>
                  <a:lnTo>
                    <a:pt x="257" y="2335"/>
                  </a:lnTo>
                  <a:lnTo>
                    <a:pt x="349" y="2445"/>
                  </a:lnTo>
                  <a:lnTo>
                    <a:pt x="440" y="2554"/>
                  </a:lnTo>
                  <a:lnTo>
                    <a:pt x="550" y="2646"/>
                  </a:lnTo>
                  <a:lnTo>
                    <a:pt x="660" y="2738"/>
                  </a:lnTo>
                  <a:lnTo>
                    <a:pt x="788" y="2811"/>
                  </a:lnTo>
                  <a:lnTo>
                    <a:pt x="916" y="2875"/>
                  </a:lnTo>
                  <a:lnTo>
                    <a:pt x="1053" y="2921"/>
                  </a:lnTo>
                  <a:lnTo>
                    <a:pt x="1200" y="2957"/>
                  </a:lnTo>
                  <a:lnTo>
                    <a:pt x="1346" y="2985"/>
                  </a:lnTo>
                  <a:lnTo>
                    <a:pt x="1502" y="2994"/>
                  </a:lnTo>
                  <a:lnTo>
                    <a:pt x="1648" y="2985"/>
                  </a:lnTo>
                  <a:lnTo>
                    <a:pt x="1795" y="2957"/>
                  </a:lnTo>
                  <a:lnTo>
                    <a:pt x="1941" y="2921"/>
                  </a:lnTo>
                  <a:lnTo>
                    <a:pt x="2079" y="2875"/>
                  </a:lnTo>
                  <a:lnTo>
                    <a:pt x="2207" y="2811"/>
                  </a:lnTo>
                  <a:lnTo>
                    <a:pt x="2335" y="2738"/>
                  </a:lnTo>
                  <a:lnTo>
                    <a:pt x="2445" y="2646"/>
                  </a:lnTo>
                  <a:lnTo>
                    <a:pt x="2554" y="2554"/>
                  </a:lnTo>
                  <a:lnTo>
                    <a:pt x="2655" y="2445"/>
                  </a:lnTo>
                  <a:lnTo>
                    <a:pt x="2738" y="2335"/>
                  </a:lnTo>
                  <a:lnTo>
                    <a:pt x="2811" y="2207"/>
                  </a:lnTo>
                  <a:lnTo>
                    <a:pt x="2875" y="2078"/>
                  </a:lnTo>
                  <a:lnTo>
                    <a:pt x="2921" y="1941"/>
                  </a:lnTo>
                  <a:lnTo>
                    <a:pt x="2957" y="1795"/>
                  </a:lnTo>
                  <a:lnTo>
                    <a:pt x="2985" y="1648"/>
                  </a:lnTo>
                  <a:lnTo>
                    <a:pt x="2994" y="1493"/>
                  </a:lnTo>
                  <a:lnTo>
                    <a:pt x="2985" y="1346"/>
                  </a:lnTo>
                  <a:lnTo>
                    <a:pt x="2957" y="1191"/>
                  </a:lnTo>
                  <a:lnTo>
                    <a:pt x="2921" y="1053"/>
                  </a:lnTo>
                  <a:lnTo>
                    <a:pt x="2875" y="916"/>
                  </a:lnTo>
                  <a:lnTo>
                    <a:pt x="2811" y="788"/>
                  </a:lnTo>
                  <a:lnTo>
                    <a:pt x="2738" y="660"/>
                  </a:lnTo>
                  <a:lnTo>
                    <a:pt x="2655" y="550"/>
                  </a:lnTo>
                  <a:lnTo>
                    <a:pt x="2554" y="440"/>
                  </a:lnTo>
                  <a:lnTo>
                    <a:pt x="2445" y="339"/>
                  </a:lnTo>
                  <a:lnTo>
                    <a:pt x="2335" y="257"/>
                  </a:lnTo>
                  <a:lnTo>
                    <a:pt x="2207" y="184"/>
                  </a:lnTo>
                  <a:lnTo>
                    <a:pt x="2079" y="120"/>
                  </a:lnTo>
                  <a:lnTo>
                    <a:pt x="1941" y="74"/>
                  </a:lnTo>
                  <a:lnTo>
                    <a:pt x="1795" y="28"/>
                  </a:lnTo>
                  <a:lnTo>
                    <a:pt x="1648" y="10"/>
                  </a:lnTo>
                  <a:lnTo>
                    <a:pt x="1502"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5" name="Google Shape;365;p10"/>
            <p:cNvSpPr/>
            <p:nvPr/>
          </p:nvSpPr>
          <p:spPr>
            <a:xfrm>
              <a:off x="6462475" y="1692185"/>
              <a:ext cx="71549" cy="71549"/>
            </a:xfrm>
            <a:custGeom>
              <a:avLst/>
              <a:gdLst/>
              <a:ahLst/>
              <a:cxnLst/>
              <a:rect l="l" t="t" r="r" b="b"/>
              <a:pathLst>
                <a:path w="2994" h="2994" extrusionOk="0">
                  <a:moveTo>
                    <a:pt x="1501" y="1"/>
                  </a:moveTo>
                  <a:lnTo>
                    <a:pt x="1346" y="10"/>
                  </a:lnTo>
                  <a:lnTo>
                    <a:pt x="1199" y="28"/>
                  </a:lnTo>
                  <a:lnTo>
                    <a:pt x="1053" y="74"/>
                  </a:lnTo>
                  <a:lnTo>
                    <a:pt x="916" y="120"/>
                  </a:lnTo>
                  <a:lnTo>
                    <a:pt x="788" y="184"/>
                  </a:lnTo>
                  <a:lnTo>
                    <a:pt x="659" y="257"/>
                  </a:lnTo>
                  <a:lnTo>
                    <a:pt x="550" y="339"/>
                  </a:lnTo>
                  <a:lnTo>
                    <a:pt x="440" y="440"/>
                  </a:lnTo>
                  <a:lnTo>
                    <a:pt x="348" y="550"/>
                  </a:lnTo>
                  <a:lnTo>
                    <a:pt x="257" y="660"/>
                  </a:lnTo>
                  <a:lnTo>
                    <a:pt x="183" y="788"/>
                  </a:lnTo>
                  <a:lnTo>
                    <a:pt x="119" y="916"/>
                  </a:lnTo>
                  <a:lnTo>
                    <a:pt x="74" y="1053"/>
                  </a:lnTo>
                  <a:lnTo>
                    <a:pt x="37" y="1191"/>
                  </a:lnTo>
                  <a:lnTo>
                    <a:pt x="10" y="1346"/>
                  </a:lnTo>
                  <a:lnTo>
                    <a:pt x="0" y="1493"/>
                  </a:lnTo>
                  <a:lnTo>
                    <a:pt x="10" y="1648"/>
                  </a:lnTo>
                  <a:lnTo>
                    <a:pt x="37" y="1795"/>
                  </a:lnTo>
                  <a:lnTo>
                    <a:pt x="74" y="1941"/>
                  </a:lnTo>
                  <a:lnTo>
                    <a:pt x="119" y="2078"/>
                  </a:lnTo>
                  <a:lnTo>
                    <a:pt x="183" y="2207"/>
                  </a:lnTo>
                  <a:lnTo>
                    <a:pt x="257" y="2335"/>
                  </a:lnTo>
                  <a:lnTo>
                    <a:pt x="348" y="2445"/>
                  </a:lnTo>
                  <a:lnTo>
                    <a:pt x="440" y="2554"/>
                  </a:lnTo>
                  <a:lnTo>
                    <a:pt x="550" y="2646"/>
                  </a:lnTo>
                  <a:lnTo>
                    <a:pt x="659" y="2738"/>
                  </a:lnTo>
                  <a:lnTo>
                    <a:pt x="788" y="2811"/>
                  </a:lnTo>
                  <a:lnTo>
                    <a:pt x="916" y="2875"/>
                  </a:lnTo>
                  <a:lnTo>
                    <a:pt x="1053" y="2921"/>
                  </a:lnTo>
                  <a:lnTo>
                    <a:pt x="1199" y="2957"/>
                  </a:lnTo>
                  <a:lnTo>
                    <a:pt x="1346" y="2985"/>
                  </a:lnTo>
                  <a:lnTo>
                    <a:pt x="1501" y="2994"/>
                  </a:lnTo>
                  <a:lnTo>
                    <a:pt x="1648" y="2985"/>
                  </a:lnTo>
                  <a:lnTo>
                    <a:pt x="1794" y="2957"/>
                  </a:lnTo>
                  <a:lnTo>
                    <a:pt x="1941" y="2921"/>
                  </a:lnTo>
                  <a:lnTo>
                    <a:pt x="2078" y="2875"/>
                  </a:lnTo>
                  <a:lnTo>
                    <a:pt x="2206" y="2811"/>
                  </a:lnTo>
                  <a:lnTo>
                    <a:pt x="2334" y="2738"/>
                  </a:lnTo>
                  <a:lnTo>
                    <a:pt x="2444" y="2646"/>
                  </a:lnTo>
                  <a:lnTo>
                    <a:pt x="2554" y="2554"/>
                  </a:lnTo>
                  <a:lnTo>
                    <a:pt x="2646" y="2445"/>
                  </a:lnTo>
                  <a:lnTo>
                    <a:pt x="2737" y="2335"/>
                  </a:lnTo>
                  <a:lnTo>
                    <a:pt x="2810" y="2207"/>
                  </a:lnTo>
                  <a:lnTo>
                    <a:pt x="2874" y="2078"/>
                  </a:lnTo>
                  <a:lnTo>
                    <a:pt x="2920" y="1941"/>
                  </a:lnTo>
                  <a:lnTo>
                    <a:pt x="2957" y="1795"/>
                  </a:lnTo>
                  <a:lnTo>
                    <a:pt x="2984" y="1648"/>
                  </a:lnTo>
                  <a:lnTo>
                    <a:pt x="2993" y="1493"/>
                  </a:lnTo>
                  <a:lnTo>
                    <a:pt x="2984" y="1346"/>
                  </a:lnTo>
                  <a:lnTo>
                    <a:pt x="2957" y="1191"/>
                  </a:lnTo>
                  <a:lnTo>
                    <a:pt x="2920" y="1053"/>
                  </a:lnTo>
                  <a:lnTo>
                    <a:pt x="2874" y="916"/>
                  </a:lnTo>
                  <a:lnTo>
                    <a:pt x="2810" y="788"/>
                  </a:lnTo>
                  <a:lnTo>
                    <a:pt x="2737" y="660"/>
                  </a:lnTo>
                  <a:lnTo>
                    <a:pt x="2646" y="550"/>
                  </a:lnTo>
                  <a:lnTo>
                    <a:pt x="2554" y="440"/>
                  </a:lnTo>
                  <a:lnTo>
                    <a:pt x="2444" y="339"/>
                  </a:lnTo>
                  <a:lnTo>
                    <a:pt x="2334" y="257"/>
                  </a:lnTo>
                  <a:lnTo>
                    <a:pt x="2206" y="184"/>
                  </a:lnTo>
                  <a:lnTo>
                    <a:pt x="2078" y="120"/>
                  </a:lnTo>
                  <a:lnTo>
                    <a:pt x="1941" y="74"/>
                  </a:lnTo>
                  <a:lnTo>
                    <a:pt x="1794" y="28"/>
                  </a:lnTo>
                  <a:lnTo>
                    <a:pt x="1648" y="10"/>
                  </a:lnTo>
                  <a:lnTo>
                    <a:pt x="1501" y="1"/>
                  </a:lnTo>
                  <a:close/>
                </a:path>
              </a:pathLst>
            </a:custGeom>
            <a:solidFill>
              <a:srgbClr val="5DD61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66" name="Google Shape;366;p10"/>
          <p:cNvGrpSpPr/>
          <p:nvPr/>
        </p:nvGrpSpPr>
        <p:grpSpPr>
          <a:xfrm>
            <a:off x="9467582" y="3415984"/>
            <a:ext cx="1003568" cy="499936"/>
            <a:chOff x="6984155" y="1621817"/>
            <a:chExt cx="752676" cy="374952"/>
          </a:xfrm>
        </p:grpSpPr>
        <p:sp>
          <p:nvSpPr>
            <p:cNvPr id="367" name="Google Shape;367;p10"/>
            <p:cNvSpPr/>
            <p:nvPr/>
          </p:nvSpPr>
          <p:spPr>
            <a:xfrm rot="-5400000">
              <a:off x="7173017" y="1432955"/>
              <a:ext cx="374952" cy="752676"/>
            </a:xfrm>
            <a:custGeom>
              <a:avLst/>
              <a:gdLst/>
              <a:ahLst/>
              <a:cxnLst/>
              <a:rect l="l" t="t" r="r" b="b"/>
              <a:pathLst>
                <a:path w="15690" h="31496" extrusionOk="0">
                  <a:moveTo>
                    <a:pt x="1" y="0"/>
                  </a:moveTo>
                  <a:lnTo>
                    <a:pt x="1" y="31496"/>
                  </a:lnTo>
                  <a:lnTo>
                    <a:pt x="15689" y="31496"/>
                  </a:lnTo>
                  <a:lnTo>
                    <a:pt x="15689"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8" name="Google Shape;368;p10"/>
            <p:cNvSpPr/>
            <p:nvPr/>
          </p:nvSpPr>
          <p:spPr>
            <a:xfrm rot="-5400000">
              <a:off x="7018269" y="1641521"/>
              <a:ext cx="326607" cy="335330"/>
            </a:xfrm>
            <a:custGeom>
              <a:avLst/>
              <a:gdLst/>
              <a:ahLst/>
              <a:cxnLst/>
              <a:rect l="l" t="t" r="r" b="b"/>
              <a:pathLst>
                <a:path w="13667" h="14032" extrusionOk="0">
                  <a:moveTo>
                    <a:pt x="1" y="0"/>
                  </a:moveTo>
                  <a:lnTo>
                    <a:pt x="1"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69" name="Google Shape;369;p10"/>
            <p:cNvSpPr/>
            <p:nvPr/>
          </p:nvSpPr>
          <p:spPr>
            <a:xfrm rot="-5400000">
              <a:off x="7237983" y="1865822"/>
              <a:ext cx="71549" cy="71334"/>
            </a:xfrm>
            <a:custGeom>
              <a:avLst/>
              <a:gdLst/>
              <a:ahLst/>
              <a:cxnLst/>
              <a:rect l="l" t="t" r="r" b="b"/>
              <a:pathLst>
                <a:path w="2994" h="2985" extrusionOk="0">
                  <a:moveTo>
                    <a:pt x="1502" y="1"/>
                  </a:moveTo>
                  <a:lnTo>
                    <a:pt x="1346" y="10"/>
                  </a:lnTo>
                  <a:lnTo>
                    <a:pt x="1200" y="28"/>
                  </a:lnTo>
                  <a:lnTo>
                    <a:pt x="1053" y="65"/>
                  </a:lnTo>
                  <a:lnTo>
                    <a:pt x="916" y="120"/>
                  </a:lnTo>
                  <a:lnTo>
                    <a:pt x="788" y="175"/>
                  </a:lnTo>
                  <a:lnTo>
                    <a:pt x="660" y="257"/>
                  </a:lnTo>
                  <a:lnTo>
                    <a:pt x="550" y="340"/>
                  </a:lnTo>
                  <a:lnTo>
                    <a:pt x="440" y="440"/>
                  </a:lnTo>
                  <a:lnTo>
                    <a:pt x="348" y="541"/>
                  </a:lnTo>
                  <a:lnTo>
                    <a:pt x="257" y="660"/>
                  </a:lnTo>
                  <a:lnTo>
                    <a:pt x="184" y="779"/>
                  </a:lnTo>
                  <a:lnTo>
                    <a:pt x="119" y="907"/>
                  </a:lnTo>
                  <a:lnTo>
                    <a:pt x="74" y="1044"/>
                  </a:lnTo>
                  <a:lnTo>
                    <a:pt x="37" y="1191"/>
                  </a:lnTo>
                  <a:lnTo>
                    <a:pt x="10" y="1337"/>
                  </a:lnTo>
                  <a:lnTo>
                    <a:pt x="1" y="1493"/>
                  </a:lnTo>
                  <a:lnTo>
                    <a:pt x="10" y="1649"/>
                  </a:lnTo>
                  <a:lnTo>
                    <a:pt x="37" y="1795"/>
                  </a:lnTo>
                  <a:lnTo>
                    <a:pt x="74" y="1932"/>
                  </a:lnTo>
                  <a:lnTo>
                    <a:pt x="119" y="2070"/>
                  </a:lnTo>
                  <a:lnTo>
                    <a:pt x="184" y="2207"/>
                  </a:lnTo>
                  <a:lnTo>
                    <a:pt x="257" y="2326"/>
                  </a:lnTo>
                  <a:lnTo>
                    <a:pt x="348" y="2445"/>
                  </a:lnTo>
                  <a:lnTo>
                    <a:pt x="440" y="2546"/>
                  </a:lnTo>
                  <a:lnTo>
                    <a:pt x="550" y="2646"/>
                  </a:lnTo>
                  <a:lnTo>
                    <a:pt x="660" y="2729"/>
                  </a:lnTo>
                  <a:lnTo>
                    <a:pt x="788" y="2802"/>
                  </a:lnTo>
                  <a:lnTo>
                    <a:pt x="916" y="2866"/>
                  </a:lnTo>
                  <a:lnTo>
                    <a:pt x="1053" y="2921"/>
                  </a:lnTo>
                  <a:lnTo>
                    <a:pt x="1200" y="2957"/>
                  </a:lnTo>
                  <a:lnTo>
                    <a:pt x="1346" y="2976"/>
                  </a:lnTo>
                  <a:lnTo>
                    <a:pt x="1502" y="2985"/>
                  </a:lnTo>
                  <a:lnTo>
                    <a:pt x="1648" y="2976"/>
                  </a:lnTo>
                  <a:lnTo>
                    <a:pt x="1795" y="2957"/>
                  </a:lnTo>
                  <a:lnTo>
                    <a:pt x="1941" y="2921"/>
                  </a:lnTo>
                  <a:lnTo>
                    <a:pt x="2078" y="2866"/>
                  </a:lnTo>
                  <a:lnTo>
                    <a:pt x="2206" y="2802"/>
                  </a:lnTo>
                  <a:lnTo>
                    <a:pt x="2335" y="2729"/>
                  </a:lnTo>
                  <a:lnTo>
                    <a:pt x="2444" y="2646"/>
                  </a:lnTo>
                  <a:lnTo>
                    <a:pt x="2554" y="2546"/>
                  </a:lnTo>
                  <a:lnTo>
                    <a:pt x="2655" y="2445"/>
                  </a:lnTo>
                  <a:lnTo>
                    <a:pt x="2737" y="2326"/>
                  </a:lnTo>
                  <a:lnTo>
                    <a:pt x="2810" y="2207"/>
                  </a:lnTo>
                  <a:lnTo>
                    <a:pt x="2875" y="2070"/>
                  </a:lnTo>
                  <a:lnTo>
                    <a:pt x="2920" y="1932"/>
                  </a:lnTo>
                  <a:lnTo>
                    <a:pt x="2957" y="1795"/>
                  </a:lnTo>
                  <a:lnTo>
                    <a:pt x="2984" y="1649"/>
                  </a:lnTo>
                  <a:lnTo>
                    <a:pt x="2994" y="1493"/>
                  </a:lnTo>
                  <a:lnTo>
                    <a:pt x="2984" y="1337"/>
                  </a:lnTo>
                  <a:lnTo>
                    <a:pt x="2957" y="1191"/>
                  </a:lnTo>
                  <a:lnTo>
                    <a:pt x="2920" y="1044"/>
                  </a:lnTo>
                  <a:lnTo>
                    <a:pt x="2875" y="907"/>
                  </a:lnTo>
                  <a:lnTo>
                    <a:pt x="2810" y="779"/>
                  </a:lnTo>
                  <a:lnTo>
                    <a:pt x="2737" y="660"/>
                  </a:lnTo>
                  <a:lnTo>
                    <a:pt x="2655" y="541"/>
                  </a:lnTo>
                  <a:lnTo>
                    <a:pt x="2554" y="440"/>
                  </a:lnTo>
                  <a:lnTo>
                    <a:pt x="2444" y="340"/>
                  </a:lnTo>
                  <a:lnTo>
                    <a:pt x="2335" y="257"/>
                  </a:lnTo>
                  <a:lnTo>
                    <a:pt x="2206" y="175"/>
                  </a:lnTo>
                  <a:lnTo>
                    <a:pt x="2078" y="120"/>
                  </a:lnTo>
                  <a:lnTo>
                    <a:pt x="1941" y="65"/>
                  </a:lnTo>
                  <a:lnTo>
                    <a:pt x="1795" y="2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0" name="Google Shape;370;p10"/>
            <p:cNvSpPr/>
            <p:nvPr/>
          </p:nvSpPr>
          <p:spPr>
            <a:xfrm rot="-5400000">
              <a:off x="7041569" y="1865822"/>
              <a:ext cx="71549" cy="71334"/>
            </a:xfrm>
            <a:custGeom>
              <a:avLst/>
              <a:gdLst/>
              <a:ahLst/>
              <a:cxnLst/>
              <a:rect l="l" t="t" r="r" b="b"/>
              <a:pathLst>
                <a:path w="2994" h="2985" extrusionOk="0">
                  <a:moveTo>
                    <a:pt x="1502" y="1"/>
                  </a:moveTo>
                  <a:lnTo>
                    <a:pt x="1346" y="10"/>
                  </a:lnTo>
                  <a:lnTo>
                    <a:pt x="1200" y="28"/>
                  </a:lnTo>
                  <a:lnTo>
                    <a:pt x="1053" y="65"/>
                  </a:lnTo>
                  <a:lnTo>
                    <a:pt x="916" y="120"/>
                  </a:lnTo>
                  <a:lnTo>
                    <a:pt x="788" y="184"/>
                  </a:lnTo>
                  <a:lnTo>
                    <a:pt x="660" y="257"/>
                  </a:lnTo>
                  <a:lnTo>
                    <a:pt x="550" y="339"/>
                  </a:lnTo>
                  <a:lnTo>
                    <a:pt x="440" y="440"/>
                  </a:lnTo>
                  <a:lnTo>
                    <a:pt x="348" y="541"/>
                  </a:lnTo>
                  <a:lnTo>
                    <a:pt x="257" y="660"/>
                  </a:lnTo>
                  <a:lnTo>
                    <a:pt x="184" y="779"/>
                  </a:lnTo>
                  <a:lnTo>
                    <a:pt x="119" y="916"/>
                  </a:lnTo>
                  <a:lnTo>
                    <a:pt x="74" y="1053"/>
                  </a:lnTo>
                  <a:lnTo>
                    <a:pt x="37" y="1190"/>
                  </a:lnTo>
                  <a:lnTo>
                    <a:pt x="10" y="1337"/>
                  </a:lnTo>
                  <a:lnTo>
                    <a:pt x="1" y="1493"/>
                  </a:lnTo>
                  <a:lnTo>
                    <a:pt x="10" y="1648"/>
                  </a:lnTo>
                  <a:lnTo>
                    <a:pt x="37" y="1795"/>
                  </a:lnTo>
                  <a:lnTo>
                    <a:pt x="74" y="1941"/>
                  </a:lnTo>
                  <a:lnTo>
                    <a:pt x="119" y="2078"/>
                  </a:lnTo>
                  <a:lnTo>
                    <a:pt x="184" y="2206"/>
                  </a:lnTo>
                  <a:lnTo>
                    <a:pt x="257" y="2325"/>
                  </a:lnTo>
                  <a:lnTo>
                    <a:pt x="348" y="2444"/>
                  </a:lnTo>
                  <a:lnTo>
                    <a:pt x="440" y="2554"/>
                  </a:lnTo>
                  <a:lnTo>
                    <a:pt x="550" y="2646"/>
                  </a:lnTo>
                  <a:lnTo>
                    <a:pt x="660" y="2737"/>
                  </a:lnTo>
                  <a:lnTo>
                    <a:pt x="788" y="2811"/>
                  </a:lnTo>
                  <a:lnTo>
                    <a:pt x="916" y="2875"/>
                  </a:lnTo>
                  <a:lnTo>
                    <a:pt x="1053" y="2920"/>
                  </a:lnTo>
                  <a:lnTo>
                    <a:pt x="1200" y="2957"/>
                  </a:lnTo>
                  <a:lnTo>
                    <a:pt x="1346" y="2984"/>
                  </a:lnTo>
                  <a:lnTo>
                    <a:pt x="1648" y="2984"/>
                  </a:lnTo>
                  <a:lnTo>
                    <a:pt x="1795" y="2957"/>
                  </a:lnTo>
                  <a:lnTo>
                    <a:pt x="1941" y="2920"/>
                  </a:lnTo>
                  <a:lnTo>
                    <a:pt x="2078" y="2875"/>
                  </a:lnTo>
                  <a:lnTo>
                    <a:pt x="2206" y="2811"/>
                  </a:lnTo>
                  <a:lnTo>
                    <a:pt x="2335" y="2737"/>
                  </a:lnTo>
                  <a:lnTo>
                    <a:pt x="2444" y="2646"/>
                  </a:lnTo>
                  <a:lnTo>
                    <a:pt x="2554" y="2554"/>
                  </a:lnTo>
                  <a:lnTo>
                    <a:pt x="2655" y="2444"/>
                  </a:lnTo>
                  <a:lnTo>
                    <a:pt x="2737" y="2325"/>
                  </a:lnTo>
                  <a:lnTo>
                    <a:pt x="2810" y="2206"/>
                  </a:lnTo>
                  <a:lnTo>
                    <a:pt x="2875" y="2078"/>
                  </a:lnTo>
                  <a:lnTo>
                    <a:pt x="2920" y="1941"/>
                  </a:lnTo>
                  <a:lnTo>
                    <a:pt x="2957" y="1795"/>
                  </a:lnTo>
                  <a:lnTo>
                    <a:pt x="2984" y="1648"/>
                  </a:lnTo>
                  <a:lnTo>
                    <a:pt x="2994" y="1493"/>
                  </a:lnTo>
                  <a:lnTo>
                    <a:pt x="2984" y="1337"/>
                  </a:lnTo>
                  <a:lnTo>
                    <a:pt x="2957" y="1190"/>
                  </a:lnTo>
                  <a:lnTo>
                    <a:pt x="2920" y="1053"/>
                  </a:lnTo>
                  <a:lnTo>
                    <a:pt x="2875" y="916"/>
                  </a:lnTo>
                  <a:lnTo>
                    <a:pt x="2810" y="779"/>
                  </a:lnTo>
                  <a:lnTo>
                    <a:pt x="2737" y="660"/>
                  </a:lnTo>
                  <a:lnTo>
                    <a:pt x="2655" y="541"/>
                  </a:lnTo>
                  <a:lnTo>
                    <a:pt x="2554" y="440"/>
                  </a:lnTo>
                  <a:lnTo>
                    <a:pt x="2444" y="339"/>
                  </a:lnTo>
                  <a:lnTo>
                    <a:pt x="2335" y="257"/>
                  </a:lnTo>
                  <a:lnTo>
                    <a:pt x="2206" y="184"/>
                  </a:lnTo>
                  <a:lnTo>
                    <a:pt x="2078" y="120"/>
                  </a:lnTo>
                  <a:lnTo>
                    <a:pt x="1941" y="65"/>
                  </a:lnTo>
                  <a:lnTo>
                    <a:pt x="1795" y="2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1" name="Google Shape;371;p10"/>
            <p:cNvSpPr/>
            <p:nvPr/>
          </p:nvSpPr>
          <p:spPr>
            <a:xfrm rot="-5400000">
              <a:off x="7139788" y="1778549"/>
              <a:ext cx="71549" cy="71334"/>
            </a:xfrm>
            <a:custGeom>
              <a:avLst/>
              <a:gdLst/>
              <a:ahLst/>
              <a:cxnLst/>
              <a:rect l="l" t="t" r="r" b="b"/>
              <a:pathLst>
                <a:path w="2994" h="2985" extrusionOk="0">
                  <a:moveTo>
                    <a:pt x="1502" y="0"/>
                  </a:moveTo>
                  <a:lnTo>
                    <a:pt x="1346" y="9"/>
                  </a:lnTo>
                  <a:lnTo>
                    <a:pt x="1200" y="28"/>
                  </a:lnTo>
                  <a:lnTo>
                    <a:pt x="1053" y="64"/>
                  </a:lnTo>
                  <a:lnTo>
                    <a:pt x="916" y="119"/>
                  </a:lnTo>
                  <a:lnTo>
                    <a:pt x="788" y="183"/>
                  </a:lnTo>
                  <a:lnTo>
                    <a:pt x="660" y="257"/>
                  </a:lnTo>
                  <a:lnTo>
                    <a:pt x="550" y="339"/>
                  </a:lnTo>
                  <a:lnTo>
                    <a:pt x="440" y="440"/>
                  </a:lnTo>
                  <a:lnTo>
                    <a:pt x="348" y="540"/>
                  </a:lnTo>
                  <a:lnTo>
                    <a:pt x="257" y="659"/>
                  </a:lnTo>
                  <a:lnTo>
                    <a:pt x="184" y="778"/>
                  </a:lnTo>
                  <a:lnTo>
                    <a:pt x="120" y="916"/>
                  </a:lnTo>
                  <a:lnTo>
                    <a:pt x="74" y="1053"/>
                  </a:lnTo>
                  <a:lnTo>
                    <a:pt x="37" y="1190"/>
                  </a:lnTo>
                  <a:lnTo>
                    <a:pt x="10" y="1337"/>
                  </a:lnTo>
                  <a:lnTo>
                    <a:pt x="1" y="1492"/>
                  </a:lnTo>
                  <a:lnTo>
                    <a:pt x="10" y="1648"/>
                  </a:lnTo>
                  <a:lnTo>
                    <a:pt x="37" y="1794"/>
                  </a:lnTo>
                  <a:lnTo>
                    <a:pt x="74" y="1941"/>
                  </a:lnTo>
                  <a:lnTo>
                    <a:pt x="120" y="2078"/>
                  </a:lnTo>
                  <a:lnTo>
                    <a:pt x="184" y="2206"/>
                  </a:lnTo>
                  <a:lnTo>
                    <a:pt x="257" y="2325"/>
                  </a:lnTo>
                  <a:lnTo>
                    <a:pt x="348" y="2444"/>
                  </a:lnTo>
                  <a:lnTo>
                    <a:pt x="440" y="2545"/>
                  </a:lnTo>
                  <a:lnTo>
                    <a:pt x="550" y="2645"/>
                  </a:lnTo>
                  <a:lnTo>
                    <a:pt x="660" y="2728"/>
                  </a:lnTo>
                  <a:lnTo>
                    <a:pt x="788" y="2810"/>
                  </a:lnTo>
                  <a:lnTo>
                    <a:pt x="916" y="2865"/>
                  </a:lnTo>
                  <a:lnTo>
                    <a:pt x="1053" y="2920"/>
                  </a:lnTo>
                  <a:lnTo>
                    <a:pt x="1200" y="2957"/>
                  </a:lnTo>
                  <a:lnTo>
                    <a:pt x="1346" y="2975"/>
                  </a:lnTo>
                  <a:lnTo>
                    <a:pt x="1502" y="2984"/>
                  </a:lnTo>
                  <a:lnTo>
                    <a:pt x="1648" y="2975"/>
                  </a:lnTo>
                  <a:lnTo>
                    <a:pt x="1795" y="2957"/>
                  </a:lnTo>
                  <a:lnTo>
                    <a:pt x="1941" y="2920"/>
                  </a:lnTo>
                  <a:lnTo>
                    <a:pt x="2078" y="2865"/>
                  </a:lnTo>
                  <a:lnTo>
                    <a:pt x="2206" y="2810"/>
                  </a:lnTo>
                  <a:lnTo>
                    <a:pt x="2335" y="2728"/>
                  </a:lnTo>
                  <a:lnTo>
                    <a:pt x="2444" y="2645"/>
                  </a:lnTo>
                  <a:lnTo>
                    <a:pt x="2554" y="2545"/>
                  </a:lnTo>
                  <a:lnTo>
                    <a:pt x="2655" y="2444"/>
                  </a:lnTo>
                  <a:lnTo>
                    <a:pt x="2737" y="2325"/>
                  </a:lnTo>
                  <a:lnTo>
                    <a:pt x="2811" y="2206"/>
                  </a:lnTo>
                  <a:lnTo>
                    <a:pt x="2875" y="2078"/>
                  </a:lnTo>
                  <a:lnTo>
                    <a:pt x="2920" y="1941"/>
                  </a:lnTo>
                  <a:lnTo>
                    <a:pt x="2957" y="1794"/>
                  </a:lnTo>
                  <a:lnTo>
                    <a:pt x="2984" y="1648"/>
                  </a:lnTo>
                  <a:lnTo>
                    <a:pt x="2994" y="1492"/>
                  </a:lnTo>
                  <a:lnTo>
                    <a:pt x="2984" y="1337"/>
                  </a:lnTo>
                  <a:lnTo>
                    <a:pt x="2957" y="1190"/>
                  </a:lnTo>
                  <a:lnTo>
                    <a:pt x="2920" y="1053"/>
                  </a:lnTo>
                  <a:lnTo>
                    <a:pt x="2875" y="916"/>
                  </a:lnTo>
                  <a:lnTo>
                    <a:pt x="2811" y="778"/>
                  </a:lnTo>
                  <a:lnTo>
                    <a:pt x="2737" y="659"/>
                  </a:lnTo>
                  <a:lnTo>
                    <a:pt x="2655" y="540"/>
                  </a:lnTo>
                  <a:lnTo>
                    <a:pt x="2554" y="440"/>
                  </a:lnTo>
                  <a:lnTo>
                    <a:pt x="2444" y="339"/>
                  </a:lnTo>
                  <a:lnTo>
                    <a:pt x="2335" y="257"/>
                  </a:lnTo>
                  <a:lnTo>
                    <a:pt x="2206" y="183"/>
                  </a:lnTo>
                  <a:lnTo>
                    <a:pt x="2078" y="119"/>
                  </a:lnTo>
                  <a:lnTo>
                    <a:pt x="1941" y="64"/>
                  </a:lnTo>
                  <a:lnTo>
                    <a:pt x="1795" y="28"/>
                  </a:lnTo>
                  <a:lnTo>
                    <a:pt x="1648" y="9"/>
                  </a:lnTo>
                  <a:lnTo>
                    <a:pt x="15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2" name="Google Shape;372;p10"/>
            <p:cNvSpPr/>
            <p:nvPr/>
          </p:nvSpPr>
          <p:spPr>
            <a:xfrm rot="-5400000">
              <a:off x="7238090" y="1690283"/>
              <a:ext cx="71334" cy="71334"/>
            </a:xfrm>
            <a:custGeom>
              <a:avLst/>
              <a:gdLst/>
              <a:ahLst/>
              <a:cxnLst/>
              <a:rect l="l" t="t" r="r" b="b"/>
              <a:pathLst>
                <a:path w="2985" h="2985" extrusionOk="0">
                  <a:moveTo>
                    <a:pt x="1492" y="1"/>
                  </a:moveTo>
                  <a:lnTo>
                    <a:pt x="1337" y="10"/>
                  </a:lnTo>
                  <a:lnTo>
                    <a:pt x="1190" y="28"/>
                  </a:lnTo>
                  <a:lnTo>
                    <a:pt x="1053" y="65"/>
                  </a:lnTo>
                  <a:lnTo>
                    <a:pt x="916" y="120"/>
                  </a:lnTo>
                  <a:lnTo>
                    <a:pt x="778" y="175"/>
                  </a:lnTo>
                  <a:lnTo>
                    <a:pt x="659" y="257"/>
                  </a:lnTo>
                  <a:lnTo>
                    <a:pt x="540" y="340"/>
                  </a:lnTo>
                  <a:lnTo>
                    <a:pt x="440" y="440"/>
                  </a:lnTo>
                  <a:lnTo>
                    <a:pt x="339" y="541"/>
                  </a:lnTo>
                  <a:lnTo>
                    <a:pt x="257" y="660"/>
                  </a:lnTo>
                  <a:lnTo>
                    <a:pt x="183" y="779"/>
                  </a:lnTo>
                  <a:lnTo>
                    <a:pt x="119" y="907"/>
                  </a:lnTo>
                  <a:lnTo>
                    <a:pt x="64" y="1044"/>
                  </a:lnTo>
                  <a:lnTo>
                    <a:pt x="28" y="1191"/>
                  </a:lnTo>
                  <a:lnTo>
                    <a:pt x="10" y="1337"/>
                  </a:lnTo>
                  <a:lnTo>
                    <a:pt x="0" y="1493"/>
                  </a:lnTo>
                  <a:lnTo>
                    <a:pt x="10" y="1649"/>
                  </a:lnTo>
                  <a:lnTo>
                    <a:pt x="28" y="1795"/>
                  </a:lnTo>
                  <a:lnTo>
                    <a:pt x="64" y="1932"/>
                  </a:lnTo>
                  <a:lnTo>
                    <a:pt x="119" y="2070"/>
                  </a:lnTo>
                  <a:lnTo>
                    <a:pt x="183" y="2207"/>
                  </a:lnTo>
                  <a:lnTo>
                    <a:pt x="257" y="2326"/>
                  </a:lnTo>
                  <a:lnTo>
                    <a:pt x="339" y="2445"/>
                  </a:lnTo>
                  <a:lnTo>
                    <a:pt x="440" y="2546"/>
                  </a:lnTo>
                  <a:lnTo>
                    <a:pt x="540" y="2646"/>
                  </a:lnTo>
                  <a:lnTo>
                    <a:pt x="659" y="2729"/>
                  </a:lnTo>
                  <a:lnTo>
                    <a:pt x="778" y="2802"/>
                  </a:lnTo>
                  <a:lnTo>
                    <a:pt x="916" y="2866"/>
                  </a:lnTo>
                  <a:lnTo>
                    <a:pt x="1053" y="2921"/>
                  </a:lnTo>
                  <a:lnTo>
                    <a:pt x="1190" y="2957"/>
                  </a:lnTo>
                  <a:lnTo>
                    <a:pt x="1337" y="2976"/>
                  </a:lnTo>
                  <a:lnTo>
                    <a:pt x="1492" y="2985"/>
                  </a:lnTo>
                  <a:lnTo>
                    <a:pt x="1648" y="2976"/>
                  </a:lnTo>
                  <a:lnTo>
                    <a:pt x="1794" y="2957"/>
                  </a:lnTo>
                  <a:lnTo>
                    <a:pt x="1941" y="2921"/>
                  </a:lnTo>
                  <a:lnTo>
                    <a:pt x="2078" y="2866"/>
                  </a:lnTo>
                  <a:lnTo>
                    <a:pt x="2206" y="2802"/>
                  </a:lnTo>
                  <a:lnTo>
                    <a:pt x="2325" y="2729"/>
                  </a:lnTo>
                  <a:lnTo>
                    <a:pt x="2444" y="2646"/>
                  </a:lnTo>
                  <a:lnTo>
                    <a:pt x="2554" y="2546"/>
                  </a:lnTo>
                  <a:lnTo>
                    <a:pt x="2646" y="2445"/>
                  </a:lnTo>
                  <a:lnTo>
                    <a:pt x="2728" y="2326"/>
                  </a:lnTo>
                  <a:lnTo>
                    <a:pt x="2810" y="2207"/>
                  </a:lnTo>
                  <a:lnTo>
                    <a:pt x="2874" y="2070"/>
                  </a:lnTo>
                  <a:lnTo>
                    <a:pt x="2920" y="1932"/>
                  </a:lnTo>
                  <a:lnTo>
                    <a:pt x="2957" y="1795"/>
                  </a:lnTo>
                  <a:lnTo>
                    <a:pt x="2984" y="1649"/>
                  </a:lnTo>
                  <a:lnTo>
                    <a:pt x="2984" y="1493"/>
                  </a:lnTo>
                  <a:lnTo>
                    <a:pt x="2984" y="1337"/>
                  </a:lnTo>
                  <a:lnTo>
                    <a:pt x="2957" y="1191"/>
                  </a:lnTo>
                  <a:lnTo>
                    <a:pt x="2920" y="1044"/>
                  </a:lnTo>
                  <a:lnTo>
                    <a:pt x="2874" y="907"/>
                  </a:lnTo>
                  <a:lnTo>
                    <a:pt x="2810" y="779"/>
                  </a:lnTo>
                  <a:lnTo>
                    <a:pt x="2728" y="660"/>
                  </a:lnTo>
                  <a:lnTo>
                    <a:pt x="2646" y="541"/>
                  </a:lnTo>
                  <a:lnTo>
                    <a:pt x="2554" y="440"/>
                  </a:lnTo>
                  <a:lnTo>
                    <a:pt x="2444" y="340"/>
                  </a:lnTo>
                  <a:lnTo>
                    <a:pt x="2325" y="257"/>
                  </a:lnTo>
                  <a:lnTo>
                    <a:pt x="2206" y="175"/>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3" name="Google Shape;373;p10"/>
            <p:cNvSpPr/>
            <p:nvPr/>
          </p:nvSpPr>
          <p:spPr>
            <a:xfrm rot="-5400000">
              <a:off x="7041677" y="1690283"/>
              <a:ext cx="71334" cy="71334"/>
            </a:xfrm>
            <a:custGeom>
              <a:avLst/>
              <a:gdLst/>
              <a:ahLst/>
              <a:cxnLst/>
              <a:rect l="l" t="t" r="r" b="b"/>
              <a:pathLst>
                <a:path w="2985" h="2985" extrusionOk="0">
                  <a:moveTo>
                    <a:pt x="1492" y="1"/>
                  </a:moveTo>
                  <a:lnTo>
                    <a:pt x="1337" y="10"/>
                  </a:lnTo>
                  <a:lnTo>
                    <a:pt x="1190" y="28"/>
                  </a:lnTo>
                  <a:lnTo>
                    <a:pt x="1053" y="65"/>
                  </a:lnTo>
                  <a:lnTo>
                    <a:pt x="916" y="120"/>
                  </a:lnTo>
                  <a:lnTo>
                    <a:pt x="778" y="184"/>
                  </a:lnTo>
                  <a:lnTo>
                    <a:pt x="659" y="257"/>
                  </a:lnTo>
                  <a:lnTo>
                    <a:pt x="540" y="339"/>
                  </a:lnTo>
                  <a:lnTo>
                    <a:pt x="440" y="440"/>
                  </a:lnTo>
                  <a:lnTo>
                    <a:pt x="339" y="541"/>
                  </a:lnTo>
                  <a:lnTo>
                    <a:pt x="257" y="660"/>
                  </a:lnTo>
                  <a:lnTo>
                    <a:pt x="183" y="779"/>
                  </a:lnTo>
                  <a:lnTo>
                    <a:pt x="119" y="916"/>
                  </a:lnTo>
                  <a:lnTo>
                    <a:pt x="64" y="1053"/>
                  </a:lnTo>
                  <a:lnTo>
                    <a:pt x="28" y="1190"/>
                  </a:lnTo>
                  <a:lnTo>
                    <a:pt x="10" y="1337"/>
                  </a:lnTo>
                  <a:lnTo>
                    <a:pt x="0" y="1493"/>
                  </a:lnTo>
                  <a:lnTo>
                    <a:pt x="10" y="1648"/>
                  </a:lnTo>
                  <a:lnTo>
                    <a:pt x="28" y="1795"/>
                  </a:lnTo>
                  <a:lnTo>
                    <a:pt x="64" y="1941"/>
                  </a:lnTo>
                  <a:lnTo>
                    <a:pt x="119" y="2078"/>
                  </a:lnTo>
                  <a:lnTo>
                    <a:pt x="183" y="2206"/>
                  </a:lnTo>
                  <a:lnTo>
                    <a:pt x="257" y="2325"/>
                  </a:lnTo>
                  <a:lnTo>
                    <a:pt x="339" y="2444"/>
                  </a:lnTo>
                  <a:lnTo>
                    <a:pt x="440" y="2554"/>
                  </a:lnTo>
                  <a:lnTo>
                    <a:pt x="540" y="2646"/>
                  </a:lnTo>
                  <a:lnTo>
                    <a:pt x="659" y="2737"/>
                  </a:lnTo>
                  <a:lnTo>
                    <a:pt x="778" y="2811"/>
                  </a:lnTo>
                  <a:lnTo>
                    <a:pt x="916" y="2875"/>
                  </a:lnTo>
                  <a:lnTo>
                    <a:pt x="1053" y="2920"/>
                  </a:lnTo>
                  <a:lnTo>
                    <a:pt x="1190" y="2957"/>
                  </a:lnTo>
                  <a:lnTo>
                    <a:pt x="1337" y="2984"/>
                  </a:lnTo>
                  <a:lnTo>
                    <a:pt x="1648" y="2984"/>
                  </a:lnTo>
                  <a:lnTo>
                    <a:pt x="1794" y="2957"/>
                  </a:lnTo>
                  <a:lnTo>
                    <a:pt x="1941" y="2920"/>
                  </a:lnTo>
                  <a:lnTo>
                    <a:pt x="2078" y="2875"/>
                  </a:lnTo>
                  <a:lnTo>
                    <a:pt x="2206" y="2811"/>
                  </a:lnTo>
                  <a:lnTo>
                    <a:pt x="2325" y="2737"/>
                  </a:lnTo>
                  <a:lnTo>
                    <a:pt x="2444" y="2646"/>
                  </a:lnTo>
                  <a:lnTo>
                    <a:pt x="2554" y="2554"/>
                  </a:lnTo>
                  <a:lnTo>
                    <a:pt x="2646" y="2444"/>
                  </a:lnTo>
                  <a:lnTo>
                    <a:pt x="2728" y="2325"/>
                  </a:lnTo>
                  <a:lnTo>
                    <a:pt x="2810" y="2206"/>
                  </a:lnTo>
                  <a:lnTo>
                    <a:pt x="2874" y="2078"/>
                  </a:lnTo>
                  <a:lnTo>
                    <a:pt x="2920" y="1941"/>
                  </a:lnTo>
                  <a:lnTo>
                    <a:pt x="2957" y="1795"/>
                  </a:lnTo>
                  <a:lnTo>
                    <a:pt x="2984" y="1648"/>
                  </a:lnTo>
                  <a:lnTo>
                    <a:pt x="2984" y="1493"/>
                  </a:lnTo>
                  <a:lnTo>
                    <a:pt x="2984" y="1337"/>
                  </a:lnTo>
                  <a:lnTo>
                    <a:pt x="2957" y="1190"/>
                  </a:lnTo>
                  <a:lnTo>
                    <a:pt x="2920" y="1053"/>
                  </a:lnTo>
                  <a:lnTo>
                    <a:pt x="2874" y="916"/>
                  </a:lnTo>
                  <a:lnTo>
                    <a:pt x="2810" y="779"/>
                  </a:lnTo>
                  <a:lnTo>
                    <a:pt x="2728" y="660"/>
                  </a:lnTo>
                  <a:lnTo>
                    <a:pt x="2646" y="541"/>
                  </a:lnTo>
                  <a:lnTo>
                    <a:pt x="2554" y="440"/>
                  </a:lnTo>
                  <a:lnTo>
                    <a:pt x="2444" y="339"/>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4" name="Google Shape;374;p10"/>
            <p:cNvSpPr/>
            <p:nvPr/>
          </p:nvSpPr>
          <p:spPr>
            <a:xfrm rot="-5400000">
              <a:off x="7381141" y="1641509"/>
              <a:ext cx="326607" cy="335354"/>
            </a:xfrm>
            <a:custGeom>
              <a:avLst/>
              <a:gdLst/>
              <a:ahLst/>
              <a:cxnLst/>
              <a:rect l="l" t="t" r="r" b="b"/>
              <a:pathLst>
                <a:path w="13667" h="14033" extrusionOk="0">
                  <a:moveTo>
                    <a:pt x="1" y="1"/>
                  </a:moveTo>
                  <a:lnTo>
                    <a:pt x="1" y="14033"/>
                  </a:lnTo>
                  <a:lnTo>
                    <a:pt x="13666" y="14033"/>
                  </a:lnTo>
                  <a:lnTo>
                    <a:pt x="13666"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5" name="Google Shape;375;p10"/>
            <p:cNvSpPr/>
            <p:nvPr/>
          </p:nvSpPr>
          <p:spPr>
            <a:xfrm rot="-5400000">
              <a:off x="7411001" y="1687117"/>
              <a:ext cx="71549" cy="71334"/>
            </a:xfrm>
            <a:custGeom>
              <a:avLst/>
              <a:gdLst/>
              <a:ahLst/>
              <a:cxnLst/>
              <a:rect l="l" t="t" r="r" b="b"/>
              <a:pathLst>
                <a:path w="2994" h="2985" extrusionOk="0">
                  <a:moveTo>
                    <a:pt x="1493" y="1"/>
                  </a:moveTo>
                  <a:lnTo>
                    <a:pt x="1346" y="10"/>
                  </a:lnTo>
                  <a:lnTo>
                    <a:pt x="1200" y="28"/>
                  </a:lnTo>
                  <a:lnTo>
                    <a:pt x="1053" y="65"/>
                  </a:lnTo>
                  <a:lnTo>
                    <a:pt x="916" y="120"/>
                  </a:lnTo>
                  <a:lnTo>
                    <a:pt x="788" y="184"/>
                  </a:lnTo>
                  <a:lnTo>
                    <a:pt x="660" y="257"/>
                  </a:lnTo>
                  <a:lnTo>
                    <a:pt x="550" y="340"/>
                  </a:lnTo>
                  <a:lnTo>
                    <a:pt x="440" y="440"/>
                  </a:lnTo>
                  <a:lnTo>
                    <a:pt x="348" y="541"/>
                  </a:lnTo>
                  <a:lnTo>
                    <a:pt x="257" y="660"/>
                  </a:lnTo>
                  <a:lnTo>
                    <a:pt x="184" y="779"/>
                  </a:lnTo>
                  <a:lnTo>
                    <a:pt x="120" y="916"/>
                  </a:lnTo>
                  <a:lnTo>
                    <a:pt x="74" y="1054"/>
                  </a:lnTo>
                  <a:lnTo>
                    <a:pt x="37" y="1191"/>
                  </a:lnTo>
                  <a:lnTo>
                    <a:pt x="10" y="1337"/>
                  </a:lnTo>
                  <a:lnTo>
                    <a:pt x="1" y="1493"/>
                  </a:lnTo>
                  <a:lnTo>
                    <a:pt x="10" y="1649"/>
                  </a:lnTo>
                  <a:lnTo>
                    <a:pt x="37" y="1795"/>
                  </a:lnTo>
                  <a:lnTo>
                    <a:pt x="74" y="1941"/>
                  </a:lnTo>
                  <a:lnTo>
                    <a:pt x="120" y="2079"/>
                  </a:lnTo>
                  <a:lnTo>
                    <a:pt x="184" y="2207"/>
                  </a:lnTo>
                  <a:lnTo>
                    <a:pt x="257" y="2326"/>
                  </a:lnTo>
                  <a:lnTo>
                    <a:pt x="348" y="2445"/>
                  </a:lnTo>
                  <a:lnTo>
                    <a:pt x="440" y="2555"/>
                  </a:lnTo>
                  <a:lnTo>
                    <a:pt x="550" y="2646"/>
                  </a:lnTo>
                  <a:lnTo>
                    <a:pt x="660" y="2729"/>
                  </a:lnTo>
                  <a:lnTo>
                    <a:pt x="788" y="2811"/>
                  </a:lnTo>
                  <a:lnTo>
                    <a:pt x="916" y="2875"/>
                  </a:lnTo>
                  <a:lnTo>
                    <a:pt x="1053" y="2921"/>
                  </a:lnTo>
                  <a:lnTo>
                    <a:pt x="1200" y="2957"/>
                  </a:lnTo>
                  <a:lnTo>
                    <a:pt x="1346" y="2985"/>
                  </a:lnTo>
                  <a:lnTo>
                    <a:pt x="1648" y="2985"/>
                  </a:lnTo>
                  <a:lnTo>
                    <a:pt x="1795" y="2957"/>
                  </a:lnTo>
                  <a:lnTo>
                    <a:pt x="1941" y="2921"/>
                  </a:lnTo>
                  <a:lnTo>
                    <a:pt x="2078" y="2875"/>
                  </a:lnTo>
                  <a:lnTo>
                    <a:pt x="2206" y="2811"/>
                  </a:lnTo>
                  <a:lnTo>
                    <a:pt x="2335" y="2729"/>
                  </a:lnTo>
                  <a:lnTo>
                    <a:pt x="2444" y="2646"/>
                  </a:lnTo>
                  <a:lnTo>
                    <a:pt x="2554" y="2555"/>
                  </a:lnTo>
                  <a:lnTo>
                    <a:pt x="2646" y="2445"/>
                  </a:lnTo>
                  <a:lnTo>
                    <a:pt x="2737" y="2326"/>
                  </a:lnTo>
                  <a:lnTo>
                    <a:pt x="2811" y="2207"/>
                  </a:lnTo>
                  <a:lnTo>
                    <a:pt x="2875" y="2079"/>
                  </a:lnTo>
                  <a:lnTo>
                    <a:pt x="2920" y="1941"/>
                  </a:lnTo>
                  <a:lnTo>
                    <a:pt x="2957" y="1795"/>
                  </a:lnTo>
                  <a:lnTo>
                    <a:pt x="2984" y="1649"/>
                  </a:lnTo>
                  <a:lnTo>
                    <a:pt x="2994" y="1493"/>
                  </a:lnTo>
                  <a:lnTo>
                    <a:pt x="2984" y="1337"/>
                  </a:lnTo>
                  <a:lnTo>
                    <a:pt x="2957" y="1191"/>
                  </a:lnTo>
                  <a:lnTo>
                    <a:pt x="2920" y="1054"/>
                  </a:lnTo>
                  <a:lnTo>
                    <a:pt x="2875" y="916"/>
                  </a:lnTo>
                  <a:lnTo>
                    <a:pt x="2811" y="779"/>
                  </a:lnTo>
                  <a:lnTo>
                    <a:pt x="2737" y="660"/>
                  </a:lnTo>
                  <a:lnTo>
                    <a:pt x="2646" y="541"/>
                  </a:lnTo>
                  <a:lnTo>
                    <a:pt x="2554" y="440"/>
                  </a:lnTo>
                  <a:lnTo>
                    <a:pt x="2444" y="340"/>
                  </a:lnTo>
                  <a:lnTo>
                    <a:pt x="2335" y="257"/>
                  </a:lnTo>
                  <a:lnTo>
                    <a:pt x="2206" y="184"/>
                  </a:lnTo>
                  <a:lnTo>
                    <a:pt x="2078" y="120"/>
                  </a:lnTo>
                  <a:lnTo>
                    <a:pt x="1941"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6" name="Google Shape;376;p10"/>
            <p:cNvSpPr/>
            <p:nvPr/>
          </p:nvSpPr>
          <p:spPr>
            <a:xfrm rot="-5400000">
              <a:off x="7613448" y="1862656"/>
              <a:ext cx="71334" cy="71334"/>
            </a:xfrm>
            <a:custGeom>
              <a:avLst/>
              <a:gdLst/>
              <a:ahLst/>
              <a:cxnLst/>
              <a:rect l="l" t="t" r="r" b="b"/>
              <a:pathLst>
                <a:path w="2985" h="2985" extrusionOk="0">
                  <a:moveTo>
                    <a:pt x="1493" y="1"/>
                  </a:moveTo>
                  <a:lnTo>
                    <a:pt x="1337" y="10"/>
                  </a:lnTo>
                  <a:lnTo>
                    <a:pt x="1191" y="28"/>
                  </a:lnTo>
                  <a:lnTo>
                    <a:pt x="1044" y="65"/>
                  </a:lnTo>
                  <a:lnTo>
                    <a:pt x="907" y="120"/>
                  </a:lnTo>
                  <a:lnTo>
                    <a:pt x="779" y="184"/>
                  </a:lnTo>
                  <a:lnTo>
                    <a:pt x="660" y="257"/>
                  </a:lnTo>
                  <a:lnTo>
                    <a:pt x="541" y="339"/>
                  </a:lnTo>
                  <a:lnTo>
                    <a:pt x="440" y="440"/>
                  </a:lnTo>
                  <a:lnTo>
                    <a:pt x="339" y="541"/>
                  </a:lnTo>
                  <a:lnTo>
                    <a:pt x="257" y="660"/>
                  </a:lnTo>
                  <a:lnTo>
                    <a:pt x="175" y="779"/>
                  </a:lnTo>
                  <a:lnTo>
                    <a:pt x="120" y="916"/>
                  </a:lnTo>
                  <a:lnTo>
                    <a:pt x="65" y="1053"/>
                  </a:lnTo>
                  <a:lnTo>
                    <a:pt x="28" y="1190"/>
                  </a:lnTo>
                  <a:lnTo>
                    <a:pt x="10" y="1337"/>
                  </a:lnTo>
                  <a:lnTo>
                    <a:pt x="1" y="1492"/>
                  </a:lnTo>
                  <a:lnTo>
                    <a:pt x="10" y="1648"/>
                  </a:lnTo>
                  <a:lnTo>
                    <a:pt x="28" y="1795"/>
                  </a:lnTo>
                  <a:lnTo>
                    <a:pt x="65" y="1941"/>
                  </a:lnTo>
                  <a:lnTo>
                    <a:pt x="120" y="2078"/>
                  </a:lnTo>
                  <a:lnTo>
                    <a:pt x="175" y="2206"/>
                  </a:lnTo>
                  <a:lnTo>
                    <a:pt x="257" y="2325"/>
                  </a:lnTo>
                  <a:lnTo>
                    <a:pt x="339" y="2444"/>
                  </a:lnTo>
                  <a:lnTo>
                    <a:pt x="440" y="2554"/>
                  </a:lnTo>
                  <a:lnTo>
                    <a:pt x="541" y="2646"/>
                  </a:lnTo>
                  <a:lnTo>
                    <a:pt x="660" y="2728"/>
                  </a:lnTo>
                  <a:lnTo>
                    <a:pt x="779" y="2810"/>
                  </a:lnTo>
                  <a:lnTo>
                    <a:pt x="907" y="2865"/>
                  </a:lnTo>
                  <a:lnTo>
                    <a:pt x="1044" y="2920"/>
                  </a:lnTo>
                  <a:lnTo>
                    <a:pt x="1191" y="2957"/>
                  </a:lnTo>
                  <a:lnTo>
                    <a:pt x="1337" y="2975"/>
                  </a:lnTo>
                  <a:lnTo>
                    <a:pt x="1493" y="2984"/>
                  </a:lnTo>
                  <a:lnTo>
                    <a:pt x="1648" y="2975"/>
                  </a:lnTo>
                  <a:lnTo>
                    <a:pt x="1795" y="2957"/>
                  </a:lnTo>
                  <a:lnTo>
                    <a:pt x="1932" y="2920"/>
                  </a:lnTo>
                  <a:lnTo>
                    <a:pt x="2069" y="2865"/>
                  </a:lnTo>
                  <a:lnTo>
                    <a:pt x="2207" y="2810"/>
                  </a:lnTo>
                  <a:lnTo>
                    <a:pt x="2326" y="2728"/>
                  </a:lnTo>
                  <a:lnTo>
                    <a:pt x="2445" y="2646"/>
                  </a:lnTo>
                  <a:lnTo>
                    <a:pt x="2545" y="2554"/>
                  </a:lnTo>
                  <a:lnTo>
                    <a:pt x="2646" y="2444"/>
                  </a:lnTo>
                  <a:lnTo>
                    <a:pt x="2728" y="2325"/>
                  </a:lnTo>
                  <a:lnTo>
                    <a:pt x="2802" y="2206"/>
                  </a:lnTo>
                  <a:lnTo>
                    <a:pt x="2866" y="2078"/>
                  </a:lnTo>
                  <a:lnTo>
                    <a:pt x="2921" y="1941"/>
                  </a:lnTo>
                  <a:lnTo>
                    <a:pt x="2957" y="1795"/>
                  </a:lnTo>
                  <a:lnTo>
                    <a:pt x="2976" y="1648"/>
                  </a:lnTo>
                  <a:lnTo>
                    <a:pt x="2985" y="1492"/>
                  </a:lnTo>
                  <a:lnTo>
                    <a:pt x="2976" y="1337"/>
                  </a:lnTo>
                  <a:lnTo>
                    <a:pt x="2957" y="1190"/>
                  </a:lnTo>
                  <a:lnTo>
                    <a:pt x="2921" y="1053"/>
                  </a:lnTo>
                  <a:lnTo>
                    <a:pt x="2866" y="916"/>
                  </a:lnTo>
                  <a:lnTo>
                    <a:pt x="2802" y="779"/>
                  </a:lnTo>
                  <a:lnTo>
                    <a:pt x="2728" y="660"/>
                  </a:lnTo>
                  <a:lnTo>
                    <a:pt x="2646" y="541"/>
                  </a:lnTo>
                  <a:lnTo>
                    <a:pt x="2545" y="440"/>
                  </a:lnTo>
                  <a:lnTo>
                    <a:pt x="2445" y="339"/>
                  </a:lnTo>
                  <a:lnTo>
                    <a:pt x="2326" y="257"/>
                  </a:lnTo>
                  <a:lnTo>
                    <a:pt x="2207" y="184"/>
                  </a:lnTo>
                  <a:lnTo>
                    <a:pt x="2069" y="120"/>
                  </a:lnTo>
                  <a:lnTo>
                    <a:pt x="1932"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77" name="Google Shape;377;p10"/>
            <p:cNvSpPr/>
            <p:nvPr/>
          </p:nvSpPr>
          <p:spPr>
            <a:xfrm rot="-5400000">
              <a:off x="7508789" y="1769587"/>
              <a:ext cx="71549" cy="71334"/>
            </a:xfrm>
            <a:custGeom>
              <a:avLst/>
              <a:gdLst/>
              <a:ahLst/>
              <a:cxnLst/>
              <a:rect l="l" t="t" r="r" b="b"/>
              <a:pathLst>
                <a:path w="2994" h="2985" extrusionOk="0">
                  <a:moveTo>
                    <a:pt x="1346" y="0"/>
                  </a:moveTo>
                  <a:lnTo>
                    <a:pt x="1191" y="28"/>
                  </a:lnTo>
                  <a:lnTo>
                    <a:pt x="1053" y="64"/>
                  </a:lnTo>
                  <a:lnTo>
                    <a:pt x="916" y="110"/>
                  </a:lnTo>
                  <a:lnTo>
                    <a:pt x="788" y="174"/>
                  </a:lnTo>
                  <a:lnTo>
                    <a:pt x="660" y="248"/>
                  </a:lnTo>
                  <a:lnTo>
                    <a:pt x="550" y="339"/>
                  </a:lnTo>
                  <a:lnTo>
                    <a:pt x="440" y="431"/>
                  </a:lnTo>
                  <a:lnTo>
                    <a:pt x="340" y="540"/>
                  </a:lnTo>
                  <a:lnTo>
                    <a:pt x="257" y="650"/>
                  </a:lnTo>
                  <a:lnTo>
                    <a:pt x="184" y="778"/>
                  </a:lnTo>
                  <a:lnTo>
                    <a:pt x="120" y="907"/>
                  </a:lnTo>
                  <a:lnTo>
                    <a:pt x="74" y="1044"/>
                  </a:lnTo>
                  <a:lnTo>
                    <a:pt x="28" y="1190"/>
                  </a:lnTo>
                  <a:lnTo>
                    <a:pt x="10" y="1337"/>
                  </a:lnTo>
                  <a:lnTo>
                    <a:pt x="1" y="1492"/>
                  </a:lnTo>
                  <a:lnTo>
                    <a:pt x="10" y="1639"/>
                  </a:lnTo>
                  <a:lnTo>
                    <a:pt x="28" y="1794"/>
                  </a:lnTo>
                  <a:lnTo>
                    <a:pt x="74" y="1932"/>
                  </a:lnTo>
                  <a:lnTo>
                    <a:pt x="120" y="2069"/>
                  </a:lnTo>
                  <a:lnTo>
                    <a:pt x="184" y="2206"/>
                  </a:lnTo>
                  <a:lnTo>
                    <a:pt x="257" y="2325"/>
                  </a:lnTo>
                  <a:lnTo>
                    <a:pt x="340" y="2444"/>
                  </a:lnTo>
                  <a:lnTo>
                    <a:pt x="440" y="2545"/>
                  </a:lnTo>
                  <a:lnTo>
                    <a:pt x="550" y="2646"/>
                  </a:lnTo>
                  <a:lnTo>
                    <a:pt x="660" y="2728"/>
                  </a:lnTo>
                  <a:lnTo>
                    <a:pt x="788" y="2801"/>
                  </a:lnTo>
                  <a:lnTo>
                    <a:pt x="916" y="2865"/>
                  </a:lnTo>
                  <a:lnTo>
                    <a:pt x="1053" y="2920"/>
                  </a:lnTo>
                  <a:lnTo>
                    <a:pt x="1191" y="2957"/>
                  </a:lnTo>
                  <a:lnTo>
                    <a:pt x="1346" y="2975"/>
                  </a:lnTo>
                  <a:lnTo>
                    <a:pt x="1493" y="2984"/>
                  </a:lnTo>
                  <a:lnTo>
                    <a:pt x="1648" y="2975"/>
                  </a:lnTo>
                  <a:lnTo>
                    <a:pt x="1795" y="2957"/>
                  </a:lnTo>
                  <a:lnTo>
                    <a:pt x="1941" y="2920"/>
                  </a:lnTo>
                  <a:lnTo>
                    <a:pt x="2079" y="2865"/>
                  </a:lnTo>
                  <a:lnTo>
                    <a:pt x="2207" y="2801"/>
                  </a:lnTo>
                  <a:lnTo>
                    <a:pt x="2335" y="2728"/>
                  </a:lnTo>
                  <a:lnTo>
                    <a:pt x="2445" y="2646"/>
                  </a:lnTo>
                  <a:lnTo>
                    <a:pt x="2555" y="2545"/>
                  </a:lnTo>
                  <a:lnTo>
                    <a:pt x="2646" y="2444"/>
                  </a:lnTo>
                  <a:lnTo>
                    <a:pt x="2738" y="2325"/>
                  </a:lnTo>
                  <a:lnTo>
                    <a:pt x="2811" y="2206"/>
                  </a:lnTo>
                  <a:lnTo>
                    <a:pt x="2875" y="2069"/>
                  </a:lnTo>
                  <a:lnTo>
                    <a:pt x="2921" y="1932"/>
                  </a:lnTo>
                  <a:lnTo>
                    <a:pt x="2957" y="1794"/>
                  </a:lnTo>
                  <a:lnTo>
                    <a:pt x="2985" y="1639"/>
                  </a:lnTo>
                  <a:lnTo>
                    <a:pt x="2994" y="1492"/>
                  </a:lnTo>
                  <a:lnTo>
                    <a:pt x="2985" y="1337"/>
                  </a:lnTo>
                  <a:lnTo>
                    <a:pt x="2957" y="1190"/>
                  </a:lnTo>
                  <a:lnTo>
                    <a:pt x="2921" y="1044"/>
                  </a:lnTo>
                  <a:lnTo>
                    <a:pt x="2875" y="907"/>
                  </a:lnTo>
                  <a:lnTo>
                    <a:pt x="2811" y="778"/>
                  </a:lnTo>
                  <a:lnTo>
                    <a:pt x="2738" y="650"/>
                  </a:lnTo>
                  <a:lnTo>
                    <a:pt x="2646" y="540"/>
                  </a:lnTo>
                  <a:lnTo>
                    <a:pt x="2555" y="431"/>
                  </a:lnTo>
                  <a:lnTo>
                    <a:pt x="2445" y="339"/>
                  </a:lnTo>
                  <a:lnTo>
                    <a:pt x="2335" y="248"/>
                  </a:lnTo>
                  <a:lnTo>
                    <a:pt x="2207" y="174"/>
                  </a:lnTo>
                  <a:lnTo>
                    <a:pt x="2079" y="110"/>
                  </a:lnTo>
                  <a:lnTo>
                    <a:pt x="1941" y="64"/>
                  </a:lnTo>
                  <a:lnTo>
                    <a:pt x="1795" y="28"/>
                  </a:lnTo>
                  <a:lnTo>
                    <a:pt x="1648"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78" name="Google Shape;378;p10"/>
          <p:cNvGrpSpPr/>
          <p:nvPr/>
        </p:nvGrpSpPr>
        <p:grpSpPr>
          <a:xfrm rot="10800000">
            <a:off x="10505558" y="3416819"/>
            <a:ext cx="1003568" cy="499936"/>
            <a:chOff x="6805237" y="2411595"/>
            <a:chExt cx="752676" cy="374952"/>
          </a:xfrm>
        </p:grpSpPr>
        <p:sp>
          <p:nvSpPr>
            <p:cNvPr id="379" name="Google Shape;379;p10"/>
            <p:cNvSpPr/>
            <p:nvPr/>
          </p:nvSpPr>
          <p:spPr>
            <a:xfrm>
              <a:off x="6805237" y="2411595"/>
              <a:ext cx="752676" cy="374952"/>
            </a:xfrm>
            <a:custGeom>
              <a:avLst/>
              <a:gdLst/>
              <a:ahLst/>
              <a:cxnLst/>
              <a:rect l="l" t="t" r="r" b="b"/>
              <a:pathLst>
                <a:path w="31496" h="15690" extrusionOk="0">
                  <a:moveTo>
                    <a:pt x="0" y="1"/>
                  </a:moveTo>
                  <a:lnTo>
                    <a:pt x="0" y="15689"/>
                  </a:lnTo>
                  <a:lnTo>
                    <a:pt x="31496" y="15689"/>
                  </a:lnTo>
                  <a:lnTo>
                    <a:pt x="31496"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0" name="Google Shape;380;p10"/>
            <p:cNvSpPr/>
            <p:nvPr/>
          </p:nvSpPr>
          <p:spPr>
            <a:xfrm>
              <a:off x="7193046" y="2435658"/>
              <a:ext cx="335139" cy="326607"/>
            </a:xfrm>
            <a:custGeom>
              <a:avLst/>
              <a:gdLst/>
              <a:ahLst/>
              <a:cxnLst/>
              <a:rect l="l" t="t" r="r" b="b"/>
              <a:pathLst>
                <a:path w="14024" h="13667" extrusionOk="0">
                  <a:moveTo>
                    <a:pt x="1" y="1"/>
                  </a:moveTo>
                  <a:lnTo>
                    <a:pt x="1" y="13666"/>
                  </a:lnTo>
                  <a:lnTo>
                    <a:pt x="14023" y="13666"/>
                  </a:lnTo>
                  <a:lnTo>
                    <a:pt x="14023"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1" name="Google Shape;381;p10"/>
            <p:cNvSpPr/>
            <p:nvPr/>
          </p:nvSpPr>
          <p:spPr>
            <a:xfrm>
              <a:off x="7429058" y="2471100"/>
              <a:ext cx="71334" cy="71334"/>
            </a:xfrm>
            <a:custGeom>
              <a:avLst/>
              <a:gdLst/>
              <a:ahLst/>
              <a:cxnLst/>
              <a:rect l="l" t="t" r="r" b="b"/>
              <a:pathLst>
                <a:path w="2985" h="2985" extrusionOk="0">
                  <a:moveTo>
                    <a:pt x="1493" y="1"/>
                  </a:moveTo>
                  <a:lnTo>
                    <a:pt x="1337" y="10"/>
                  </a:lnTo>
                  <a:lnTo>
                    <a:pt x="1191" y="28"/>
                  </a:lnTo>
                  <a:lnTo>
                    <a:pt x="1044" y="65"/>
                  </a:lnTo>
                  <a:lnTo>
                    <a:pt x="907" y="120"/>
                  </a:lnTo>
                  <a:lnTo>
                    <a:pt x="779" y="184"/>
                  </a:lnTo>
                  <a:lnTo>
                    <a:pt x="660" y="257"/>
                  </a:lnTo>
                  <a:lnTo>
                    <a:pt x="541" y="339"/>
                  </a:lnTo>
                  <a:lnTo>
                    <a:pt x="440" y="440"/>
                  </a:lnTo>
                  <a:lnTo>
                    <a:pt x="340" y="541"/>
                  </a:lnTo>
                  <a:lnTo>
                    <a:pt x="257" y="660"/>
                  </a:lnTo>
                  <a:lnTo>
                    <a:pt x="175" y="779"/>
                  </a:lnTo>
                  <a:lnTo>
                    <a:pt x="120" y="916"/>
                  </a:lnTo>
                  <a:lnTo>
                    <a:pt x="65" y="1053"/>
                  </a:lnTo>
                  <a:lnTo>
                    <a:pt x="28" y="1190"/>
                  </a:lnTo>
                  <a:lnTo>
                    <a:pt x="10" y="1337"/>
                  </a:lnTo>
                  <a:lnTo>
                    <a:pt x="1" y="1493"/>
                  </a:lnTo>
                  <a:lnTo>
                    <a:pt x="10" y="1648"/>
                  </a:lnTo>
                  <a:lnTo>
                    <a:pt x="28" y="1795"/>
                  </a:lnTo>
                  <a:lnTo>
                    <a:pt x="65" y="1941"/>
                  </a:lnTo>
                  <a:lnTo>
                    <a:pt x="120" y="2078"/>
                  </a:lnTo>
                  <a:lnTo>
                    <a:pt x="175" y="2206"/>
                  </a:lnTo>
                  <a:lnTo>
                    <a:pt x="257" y="2325"/>
                  </a:lnTo>
                  <a:lnTo>
                    <a:pt x="340" y="2444"/>
                  </a:lnTo>
                  <a:lnTo>
                    <a:pt x="440" y="2554"/>
                  </a:lnTo>
                  <a:lnTo>
                    <a:pt x="541" y="2646"/>
                  </a:lnTo>
                  <a:lnTo>
                    <a:pt x="660" y="2737"/>
                  </a:lnTo>
                  <a:lnTo>
                    <a:pt x="779" y="2811"/>
                  </a:lnTo>
                  <a:lnTo>
                    <a:pt x="907" y="2875"/>
                  </a:lnTo>
                  <a:lnTo>
                    <a:pt x="1044" y="2920"/>
                  </a:lnTo>
                  <a:lnTo>
                    <a:pt x="1191" y="2957"/>
                  </a:lnTo>
                  <a:lnTo>
                    <a:pt x="1337" y="2984"/>
                  </a:lnTo>
                  <a:lnTo>
                    <a:pt x="1648" y="2984"/>
                  </a:lnTo>
                  <a:lnTo>
                    <a:pt x="1795" y="2957"/>
                  </a:lnTo>
                  <a:lnTo>
                    <a:pt x="1941" y="2920"/>
                  </a:lnTo>
                  <a:lnTo>
                    <a:pt x="2079" y="2875"/>
                  </a:lnTo>
                  <a:lnTo>
                    <a:pt x="2207" y="2811"/>
                  </a:lnTo>
                  <a:lnTo>
                    <a:pt x="2326" y="2737"/>
                  </a:lnTo>
                  <a:lnTo>
                    <a:pt x="2445" y="2646"/>
                  </a:lnTo>
                  <a:lnTo>
                    <a:pt x="2545" y="2554"/>
                  </a:lnTo>
                  <a:lnTo>
                    <a:pt x="2646" y="2444"/>
                  </a:lnTo>
                  <a:lnTo>
                    <a:pt x="2728" y="2325"/>
                  </a:lnTo>
                  <a:lnTo>
                    <a:pt x="2811" y="2206"/>
                  </a:lnTo>
                  <a:lnTo>
                    <a:pt x="2866" y="2078"/>
                  </a:lnTo>
                  <a:lnTo>
                    <a:pt x="2921" y="1941"/>
                  </a:lnTo>
                  <a:lnTo>
                    <a:pt x="2957" y="1795"/>
                  </a:lnTo>
                  <a:lnTo>
                    <a:pt x="2976" y="1648"/>
                  </a:lnTo>
                  <a:lnTo>
                    <a:pt x="2985" y="1493"/>
                  </a:lnTo>
                  <a:lnTo>
                    <a:pt x="2976" y="1337"/>
                  </a:lnTo>
                  <a:lnTo>
                    <a:pt x="2957" y="1190"/>
                  </a:lnTo>
                  <a:lnTo>
                    <a:pt x="2921" y="1053"/>
                  </a:lnTo>
                  <a:lnTo>
                    <a:pt x="2866" y="916"/>
                  </a:lnTo>
                  <a:lnTo>
                    <a:pt x="2811" y="779"/>
                  </a:lnTo>
                  <a:lnTo>
                    <a:pt x="2728" y="660"/>
                  </a:lnTo>
                  <a:lnTo>
                    <a:pt x="2646" y="541"/>
                  </a:lnTo>
                  <a:lnTo>
                    <a:pt x="2545" y="440"/>
                  </a:lnTo>
                  <a:lnTo>
                    <a:pt x="2445" y="339"/>
                  </a:lnTo>
                  <a:lnTo>
                    <a:pt x="2326" y="257"/>
                  </a:lnTo>
                  <a:lnTo>
                    <a:pt x="2207" y="184"/>
                  </a:lnTo>
                  <a:lnTo>
                    <a:pt x="2079" y="120"/>
                  </a:lnTo>
                  <a:lnTo>
                    <a:pt x="1941"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2" name="Google Shape;382;p10"/>
            <p:cNvSpPr/>
            <p:nvPr/>
          </p:nvSpPr>
          <p:spPr>
            <a:xfrm>
              <a:off x="7330863" y="2558374"/>
              <a:ext cx="71310" cy="71334"/>
            </a:xfrm>
            <a:custGeom>
              <a:avLst/>
              <a:gdLst/>
              <a:ahLst/>
              <a:cxnLst/>
              <a:rect l="l" t="t" r="r" b="b"/>
              <a:pathLst>
                <a:path w="2984" h="2985" extrusionOk="0">
                  <a:moveTo>
                    <a:pt x="1492" y="1"/>
                  </a:moveTo>
                  <a:lnTo>
                    <a:pt x="1336" y="10"/>
                  </a:lnTo>
                  <a:lnTo>
                    <a:pt x="1190" y="28"/>
                  </a:lnTo>
                  <a:lnTo>
                    <a:pt x="1053" y="65"/>
                  </a:lnTo>
                  <a:lnTo>
                    <a:pt x="915" y="120"/>
                  </a:lnTo>
                  <a:lnTo>
                    <a:pt x="778" y="184"/>
                  </a:lnTo>
                  <a:lnTo>
                    <a:pt x="659" y="257"/>
                  </a:lnTo>
                  <a:lnTo>
                    <a:pt x="540" y="339"/>
                  </a:lnTo>
                  <a:lnTo>
                    <a:pt x="439" y="440"/>
                  </a:lnTo>
                  <a:lnTo>
                    <a:pt x="339" y="541"/>
                  </a:lnTo>
                  <a:lnTo>
                    <a:pt x="256" y="660"/>
                  </a:lnTo>
                  <a:lnTo>
                    <a:pt x="183" y="779"/>
                  </a:lnTo>
                  <a:lnTo>
                    <a:pt x="119" y="916"/>
                  </a:lnTo>
                  <a:lnTo>
                    <a:pt x="64" y="1053"/>
                  </a:lnTo>
                  <a:lnTo>
                    <a:pt x="28" y="1191"/>
                  </a:lnTo>
                  <a:lnTo>
                    <a:pt x="9" y="1337"/>
                  </a:lnTo>
                  <a:lnTo>
                    <a:pt x="0" y="1493"/>
                  </a:lnTo>
                  <a:lnTo>
                    <a:pt x="9" y="1648"/>
                  </a:lnTo>
                  <a:lnTo>
                    <a:pt x="28" y="1795"/>
                  </a:lnTo>
                  <a:lnTo>
                    <a:pt x="64" y="1941"/>
                  </a:lnTo>
                  <a:lnTo>
                    <a:pt x="119" y="2078"/>
                  </a:lnTo>
                  <a:lnTo>
                    <a:pt x="183" y="2207"/>
                  </a:lnTo>
                  <a:lnTo>
                    <a:pt x="256" y="2326"/>
                  </a:lnTo>
                  <a:lnTo>
                    <a:pt x="339" y="2444"/>
                  </a:lnTo>
                  <a:lnTo>
                    <a:pt x="439" y="2554"/>
                  </a:lnTo>
                  <a:lnTo>
                    <a:pt x="540" y="2646"/>
                  </a:lnTo>
                  <a:lnTo>
                    <a:pt x="659" y="2737"/>
                  </a:lnTo>
                  <a:lnTo>
                    <a:pt x="778" y="2811"/>
                  </a:lnTo>
                  <a:lnTo>
                    <a:pt x="915" y="2875"/>
                  </a:lnTo>
                  <a:lnTo>
                    <a:pt x="1053" y="2920"/>
                  </a:lnTo>
                  <a:lnTo>
                    <a:pt x="1190" y="2957"/>
                  </a:lnTo>
                  <a:lnTo>
                    <a:pt x="1336" y="2985"/>
                  </a:lnTo>
                  <a:lnTo>
                    <a:pt x="1648" y="2985"/>
                  </a:lnTo>
                  <a:lnTo>
                    <a:pt x="1794" y="2957"/>
                  </a:lnTo>
                  <a:lnTo>
                    <a:pt x="1941" y="2920"/>
                  </a:lnTo>
                  <a:lnTo>
                    <a:pt x="2078" y="2875"/>
                  </a:lnTo>
                  <a:lnTo>
                    <a:pt x="2206" y="2811"/>
                  </a:lnTo>
                  <a:lnTo>
                    <a:pt x="2325" y="2737"/>
                  </a:lnTo>
                  <a:lnTo>
                    <a:pt x="2444" y="2646"/>
                  </a:lnTo>
                  <a:lnTo>
                    <a:pt x="2554" y="2554"/>
                  </a:lnTo>
                  <a:lnTo>
                    <a:pt x="2645" y="2444"/>
                  </a:lnTo>
                  <a:lnTo>
                    <a:pt x="2728" y="2326"/>
                  </a:lnTo>
                  <a:lnTo>
                    <a:pt x="2810" y="2207"/>
                  </a:lnTo>
                  <a:lnTo>
                    <a:pt x="2874" y="2078"/>
                  </a:lnTo>
                  <a:lnTo>
                    <a:pt x="2920" y="1941"/>
                  </a:lnTo>
                  <a:lnTo>
                    <a:pt x="2957" y="1795"/>
                  </a:lnTo>
                  <a:lnTo>
                    <a:pt x="2984" y="1648"/>
                  </a:lnTo>
                  <a:lnTo>
                    <a:pt x="2984" y="1493"/>
                  </a:lnTo>
                  <a:lnTo>
                    <a:pt x="2984" y="1337"/>
                  </a:lnTo>
                  <a:lnTo>
                    <a:pt x="2957" y="1191"/>
                  </a:lnTo>
                  <a:lnTo>
                    <a:pt x="2920" y="1053"/>
                  </a:lnTo>
                  <a:lnTo>
                    <a:pt x="2874" y="916"/>
                  </a:lnTo>
                  <a:lnTo>
                    <a:pt x="2810" y="779"/>
                  </a:lnTo>
                  <a:lnTo>
                    <a:pt x="2728" y="660"/>
                  </a:lnTo>
                  <a:lnTo>
                    <a:pt x="2645" y="541"/>
                  </a:lnTo>
                  <a:lnTo>
                    <a:pt x="2554" y="440"/>
                  </a:lnTo>
                  <a:lnTo>
                    <a:pt x="2444" y="339"/>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3" name="Google Shape;383;p10"/>
            <p:cNvSpPr/>
            <p:nvPr/>
          </p:nvSpPr>
          <p:spPr>
            <a:xfrm>
              <a:off x="7232644" y="2646532"/>
              <a:ext cx="71334" cy="71549"/>
            </a:xfrm>
            <a:custGeom>
              <a:avLst/>
              <a:gdLst/>
              <a:ahLst/>
              <a:cxnLst/>
              <a:rect l="l" t="t" r="r" b="b"/>
              <a:pathLst>
                <a:path w="2985" h="2994" extrusionOk="0">
                  <a:moveTo>
                    <a:pt x="1492" y="0"/>
                  </a:moveTo>
                  <a:lnTo>
                    <a:pt x="1346" y="9"/>
                  </a:lnTo>
                  <a:lnTo>
                    <a:pt x="1190" y="37"/>
                  </a:lnTo>
                  <a:lnTo>
                    <a:pt x="1053" y="74"/>
                  </a:lnTo>
                  <a:lnTo>
                    <a:pt x="916" y="119"/>
                  </a:lnTo>
                  <a:lnTo>
                    <a:pt x="778" y="183"/>
                  </a:lnTo>
                  <a:lnTo>
                    <a:pt x="659" y="257"/>
                  </a:lnTo>
                  <a:lnTo>
                    <a:pt x="540" y="348"/>
                  </a:lnTo>
                  <a:lnTo>
                    <a:pt x="440" y="440"/>
                  </a:lnTo>
                  <a:lnTo>
                    <a:pt x="339" y="549"/>
                  </a:lnTo>
                  <a:lnTo>
                    <a:pt x="257" y="659"/>
                  </a:lnTo>
                  <a:lnTo>
                    <a:pt x="183" y="787"/>
                  </a:lnTo>
                  <a:lnTo>
                    <a:pt x="119" y="916"/>
                  </a:lnTo>
                  <a:lnTo>
                    <a:pt x="64" y="1053"/>
                  </a:lnTo>
                  <a:lnTo>
                    <a:pt x="28" y="1199"/>
                  </a:lnTo>
                  <a:lnTo>
                    <a:pt x="10" y="1346"/>
                  </a:lnTo>
                  <a:lnTo>
                    <a:pt x="0" y="1501"/>
                  </a:lnTo>
                  <a:lnTo>
                    <a:pt x="10" y="1648"/>
                  </a:lnTo>
                  <a:lnTo>
                    <a:pt x="28" y="1803"/>
                  </a:lnTo>
                  <a:lnTo>
                    <a:pt x="64" y="1941"/>
                  </a:lnTo>
                  <a:lnTo>
                    <a:pt x="119" y="2078"/>
                  </a:lnTo>
                  <a:lnTo>
                    <a:pt x="183" y="2215"/>
                  </a:lnTo>
                  <a:lnTo>
                    <a:pt x="257" y="2334"/>
                  </a:lnTo>
                  <a:lnTo>
                    <a:pt x="339" y="2453"/>
                  </a:lnTo>
                  <a:lnTo>
                    <a:pt x="440" y="2554"/>
                  </a:lnTo>
                  <a:lnTo>
                    <a:pt x="540" y="2655"/>
                  </a:lnTo>
                  <a:lnTo>
                    <a:pt x="659" y="2737"/>
                  </a:lnTo>
                  <a:lnTo>
                    <a:pt x="778" y="2810"/>
                  </a:lnTo>
                  <a:lnTo>
                    <a:pt x="916" y="2874"/>
                  </a:lnTo>
                  <a:lnTo>
                    <a:pt x="1053" y="2929"/>
                  </a:lnTo>
                  <a:lnTo>
                    <a:pt x="1190" y="2966"/>
                  </a:lnTo>
                  <a:lnTo>
                    <a:pt x="1346" y="2984"/>
                  </a:lnTo>
                  <a:lnTo>
                    <a:pt x="1492" y="2993"/>
                  </a:lnTo>
                  <a:lnTo>
                    <a:pt x="1648" y="2984"/>
                  </a:lnTo>
                  <a:lnTo>
                    <a:pt x="1794" y="2966"/>
                  </a:lnTo>
                  <a:lnTo>
                    <a:pt x="1941" y="2929"/>
                  </a:lnTo>
                  <a:lnTo>
                    <a:pt x="2078" y="2874"/>
                  </a:lnTo>
                  <a:lnTo>
                    <a:pt x="2206" y="2810"/>
                  </a:lnTo>
                  <a:lnTo>
                    <a:pt x="2334" y="2737"/>
                  </a:lnTo>
                  <a:lnTo>
                    <a:pt x="2444" y="2655"/>
                  </a:lnTo>
                  <a:lnTo>
                    <a:pt x="2554" y="2554"/>
                  </a:lnTo>
                  <a:lnTo>
                    <a:pt x="2646" y="2453"/>
                  </a:lnTo>
                  <a:lnTo>
                    <a:pt x="2737" y="2334"/>
                  </a:lnTo>
                  <a:lnTo>
                    <a:pt x="2810" y="2215"/>
                  </a:lnTo>
                  <a:lnTo>
                    <a:pt x="2874" y="2078"/>
                  </a:lnTo>
                  <a:lnTo>
                    <a:pt x="2920" y="1941"/>
                  </a:lnTo>
                  <a:lnTo>
                    <a:pt x="2957" y="1803"/>
                  </a:lnTo>
                  <a:lnTo>
                    <a:pt x="2984" y="1648"/>
                  </a:lnTo>
                  <a:lnTo>
                    <a:pt x="2984" y="1501"/>
                  </a:lnTo>
                  <a:lnTo>
                    <a:pt x="2984" y="1346"/>
                  </a:lnTo>
                  <a:lnTo>
                    <a:pt x="2957" y="1199"/>
                  </a:lnTo>
                  <a:lnTo>
                    <a:pt x="2920" y="1053"/>
                  </a:lnTo>
                  <a:lnTo>
                    <a:pt x="2874" y="916"/>
                  </a:lnTo>
                  <a:lnTo>
                    <a:pt x="2810" y="787"/>
                  </a:lnTo>
                  <a:lnTo>
                    <a:pt x="2737" y="659"/>
                  </a:lnTo>
                  <a:lnTo>
                    <a:pt x="2646" y="549"/>
                  </a:lnTo>
                  <a:lnTo>
                    <a:pt x="2554" y="440"/>
                  </a:lnTo>
                  <a:lnTo>
                    <a:pt x="2444" y="348"/>
                  </a:lnTo>
                  <a:lnTo>
                    <a:pt x="2334" y="257"/>
                  </a:lnTo>
                  <a:lnTo>
                    <a:pt x="2206" y="183"/>
                  </a:lnTo>
                  <a:lnTo>
                    <a:pt x="2078" y="119"/>
                  </a:lnTo>
                  <a:lnTo>
                    <a:pt x="1941" y="74"/>
                  </a:lnTo>
                  <a:lnTo>
                    <a:pt x="1794" y="37"/>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4" name="Google Shape;384;p10"/>
            <p:cNvSpPr/>
            <p:nvPr/>
          </p:nvSpPr>
          <p:spPr>
            <a:xfrm>
              <a:off x="6829946" y="2435660"/>
              <a:ext cx="335354" cy="326607"/>
            </a:xfrm>
            <a:custGeom>
              <a:avLst/>
              <a:gdLst/>
              <a:ahLst/>
              <a:cxnLst/>
              <a:rect l="l" t="t" r="r" b="b"/>
              <a:pathLst>
                <a:path w="14033" h="13667" extrusionOk="0">
                  <a:moveTo>
                    <a:pt x="1" y="1"/>
                  </a:moveTo>
                  <a:lnTo>
                    <a:pt x="1" y="13666"/>
                  </a:lnTo>
                  <a:lnTo>
                    <a:pt x="14032" y="13666"/>
                  </a:lnTo>
                  <a:lnTo>
                    <a:pt x="14032"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5" name="Google Shape;385;p10"/>
            <p:cNvSpPr/>
            <p:nvPr/>
          </p:nvSpPr>
          <p:spPr>
            <a:xfrm>
              <a:off x="7059626" y="2649806"/>
              <a:ext cx="71334" cy="71334"/>
            </a:xfrm>
            <a:custGeom>
              <a:avLst/>
              <a:gdLst/>
              <a:ahLst/>
              <a:cxnLst/>
              <a:rect l="l" t="t" r="r" b="b"/>
              <a:pathLst>
                <a:path w="2985" h="2985" extrusionOk="0">
                  <a:moveTo>
                    <a:pt x="1492" y="1"/>
                  </a:moveTo>
                  <a:lnTo>
                    <a:pt x="1337" y="10"/>
                  </a:lnTo>
                  <a:lnTo>
                    <a:pt x="1190" y="28"/>
                  </a:lnTo>
                  <a:lnTo>
                    <a:pt x="1053" y="65"/>
                  </a:lnTo>
                  <a:lnTo>
                    <a:pt x="916" y="120"/>
                  </a:lnTo>
                  <a:lnTo>
                    <a:pt x="778" y="184"/>
                  </a:lnTo>
                  <a:lnTo>
                    <a:pt x="659" y="257"/>
                  </a:lnTo>
                  <a:lnTo>
                    <a:pt x="540" y="339"/>
                  </a:lnTo>
                  <a:lnTo>
                    <a:pt x="440" y="440"/>
                  </a:lnTo>
                  <a:lnTo>
                    <a:pt x="339" y="541"/>
                  </a:lnTo>
                  <a:lnTo>
                    <a:pt x="257" y="660"/>
                  </a:lnTo>
                  <a:lnTo>
                    <a:pt x="183" y="779"/>
                  </a:lnTo>
                  <a:lnTo>
                    <a:pt x="119" y="916"/>
                  </a:lnTo>
                  <a:lnTo>
                    <a:pt x="64" y="1053"/>
                  </a:lnTo>
                  <a:lnTo>
                    <a:pt x="28" y="1190"/>
                  </a:lnTo>
                  <a:lnTo>
                    <a:pt x="9" y="1337"/>
                  </a:lnTo>
                  <a:lnTo>
                    <a:pt x="0" y="1493"/>
                  </a:lnTo>
                  <a:lnTo>
                    <a:pt x="9" y="1648"/>
                  </a:lnTo>
                  <a:lnTo>
                    <a:pt x="28" y="1795"/>
                  </a:lnTo>
                  <a:lnTo>
                    <a:pt x="64" y="1941"/>
                  </a:lnTo>
                  <a:lnTo>
                    <a:pt x="119" y="2078"/>
                  </a:lnTo>
                  <a:lnTo>
                    <a:pt x="183" y="2206"/>
                  </a:lnTo>
                  <a:lnTo>
                    <a:pt x="257" y="2325"/>
                  </a:lnTo>
                  <a:lnTo>
                    <a:pt x="339" y="2444"/>
                  </a:lnTo>
                  <a:lnTo>
                    <a:pt x="440" y="2545"/>
                  </a:lnTo>
                  <a:lnTo>
                    <a:pt x="540" y="2646"/>
                  </a:lnTo>
                  <a:lnTo>
                    <a:pt x="659" y="2728"/>
                  </a:lnTo>
                  <a:lnTo>
                    <a:pt x="778" y="2811"/>
                  </a:lnTo>
                  <a:lnTo>
                    <a:pt x="916" y="2865"/>
                  </a:lnTo>
                  <a:lnTo>
                    <a:pt x="1053" y="2920"/>
                  </a:lnTo>
                  <a:lnTo>
                    <a:pt x="1190" y="2957"/>
                  </a:lnTo>
                  <a:lnTo>
                    <a:pt x="1337" y="2975"/>
                  </a:lnTo>
                  <a:lnTo>
                    <a:pt x="1492" y="2984"/>
                  </a:lnTo>
                  <a:lnTo>
                    <a:pt x="1648" y="2975"/>
                  </a:lnTo>
                  <a:lnTo>
                    <a:pt x="1794" y="2957"/>
                  </a:lnTo>
                  <a:lnTo>
                    <a:pt x="1941" y="2920"/>
                  </a:lnTo>
                  <a:lnTo>
                    <a:pt x="2078" y="2865"/>
                  </a:lnTo>
                  <a:lnTo>
                    <a:pt x="2206" y="2811"/>
                  </a:lnTo>
                  <a:lnTo>
                    <a:pt x="2325" y="2728"/>
                  </a:lnTo>
                  <a:lnTo>
                    <a:pt x="2444" y="2646"/>
                  </a:lnTo>
                  <a:lnTo>
                    <a:pt x="2545" y="2545"/>
                  </a:lnTo>
                  <a:lnTo>
                    <a:pt x="2646" y="2444"/>
                  </a:lnTo>
                  <a:lnTo>
                    <a:pt x="2728" y="2325"/>
                  </a:lnTo>
                  <a:lnTo>
                    <a:pt x="2810" y="2206"/>
                  </a:lnTo>
                  <a:lnTo>
                    <a:pt x="2865" y="2078"/>
                  </a:lnTo>
                  <a:lnTo>
                    <a:pt x="2920" y="1941"/>
                  </a:lnTo>
                  <a:lnTo>
                    <a:pt x="2957" y="1795"/>
                  </a:lnTo>
                  <a:lnTo>
                    <a:pt x="2975" y="1648"/>
                  </a:lnTo>
                  <a:lnTo>
                    <a:pt x="2984" y="1493"/>
                  </a:lnTo>
                  <a:lnTo>
                    <a:pt x="2975" y="1337"/>
                  </a:lnTo>
                  <a:lnTo>
                    <a:pt x="2957" y="1190"/>
                  </a:lnTo>
                  <a:lnTo>
                    <a:pt x="2920" y="1053"/>
                  </a:lnTo>
                  <a:lnTo>
                    <a:pt x="2865" y="916"/>
                  </a:lnTo>
                  <a:lnTo>
                    <a:pt x="2810" y="779"/>
                  </a:lnTo>
                  <a:lnTo>
                    <a:pt x="2728" y="660"/>
                  </a:lnTo>
                  <a:lnTo>
                    <a:pt x="2646" y="541"/>
                  </a:lnTo>
                  <a:lnTo>
                    <a:pt x="2545" y="440"/>
                  </a:lnTo>
                  <a:lnTo>
                    <a:pt x="2444" y="339"/>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6" name="Google Shape;386;p10"/>
            <p:cNvSpPr/>
            <p:nvPr/>
          </p:nvSpPr>
          <p:spPr>
            <a:xfrm>
              <a:off x="6857286" y="2474159"/>
              <a:ext cx="71334" cy="71549"/>
            </a:xfrm>
            <a:custGeom>
              <a:avLst/>
              <a:gdLst/>
              <a:ahLst/>
              <a:cxnLst/>
              <a:rect l="l" t="t" r="r" b="b"/>
              <a:pathLst>
                <a:path w="2985" h="2994" extrusionOk="0">
                  <a:moveTo>
                    <a:pt x="1493" y="1"/>
                  </a:moveTo>
                  <a:lnTo>
                    <a:pt x="1337" y="10"/>
                  </a:lnTo>
                  <a:lnTo>
                    <a:pt x="1191" y="37"/>
                  </a:lnTo>
                  <a:lnTo>
                    <a:pt x="1053" y="74"/>
                  </a:lnTo>
                  <a:lnTo>
                    <a:pt x="916" y="120"/>
                  </a:lnTo>
                  <a:lnTo>
                    <a:pt x="779" y="184"/>
                  </a:lnTo>
                  <a:lnTo>
                    <a:pt x="660" y="257"/>
                  </a:lnTo>
                  <a:lnTo>
                    <a:pt x="541" y="349"/>
                  </a:lnTo>
                  <a:lnTo>
                    <a:pt x="440" y="440"/>
                  </a:lnTo>
                  <a:lnTo>
                    <a:pt x="339" y="550"/>
                  </a:lnTo>
                  <a:lnTo>
                    <a:pt x="257" y="660"/>
                  </a:lnTo>
                  <a:lnTo>
                    <a:pt x="184" y="788"/>
                  </a:lnTo>
                  <a:lnTo>
                    <a:pt x="120" y="916"/>
                  </a:lnTo>
                  <a:lnTo>
                    <a:pt x="65" y="1053"/>
                  </a:lnTo>
                  <a:lnTo>
                    <a:pt x="28" y="1200"/>
                  </a:lnTo>
                  <a:lnTo>
                    <a:pt x="10" y="1346"/>
                  </a:lnTo>
                  <a:lnTo>
                    <a:pt x="1" y="1502"/>
                  </a:lnTo>
                  <a:lnTo>
                    <a:pt x="10" y="1648"/>
                  </a:lnTo>
                  <a:lnTo>
                    <a:pt x="28" y="1795"/>
                  </a:lnTo>
                  <a:lnTo>
                    <a:pt x="65" y="1941"/>
                  </a:lnTo>
                  <a:lnTo>
                    <a:pt x="120" y="2078"/>
                  </a:lnTo>
                  <a:lnTo>
                    <a:pt x="184" y="2207"/>
                  </a:lnTo>
                  <a:lnTo>
                    <a:pt x="257" y="2335"/>
                  </a:lnTo>
                  <a:lnTo>
                    <a:pt x="339" y="2445"/>
                  </a:lnTo>
                  <a:lnTo>
                    <a:pt x="440" y="2554"/>
                  </a:lnTo>
                  <a:lnTo>
                    <a:pt x="541" y="2646"/>
                  </a:lnTo>
                  <a:lnTo>
                    <a:pt x="660" y="2737"/>
                  </a:lnTo>
                  <a:lnTo>
                    <a:pt x="779" y="2811"/>
                  </a:lnTo>
                  <a:lnTo>
                    <a:pt x="916" y="2875"/>
                  </a:lnTo>
                  <a:lnTo>
                    <a:pt x="1053" y="2921"/>
                  </a:lnTo>
                  <a:lnTo>
                    <a:pt x="1191" y="2957"/>
                  </a:lnTo>
                  <a:lnTo>
                    <a:pt x="1337" y="2985"/>
                  </a:lnTo>
                  <a:lnTo>
                    <a:pt x="1493" y="2994"/>
                  </a:lnTo>
                  <a:lnTo>
                    <a:pt x="1648" y="2985"/>
                  </a:lnTo>
                  <a:lnTo>
                    <a:pt x="1795" y="2957"/>
                  </a:lnTo>
                  <a:lnTo>
                    <a:pt x="1941" y="2921"/>
                  </a:lnTo>
                  <a:lnTo>
                    <a:pt x="2078" y="2875"/>
                  </a:lnTo>
                  <a:lnTo>
                    <a:pt x="2207" y="2811"/>
                  </a:lnTo>
                  <a:lnTo>
                    <a:pt x="2326" y="2737"/>
                  </a:lnTo>
                  <a:lnTo>
                    <a:pt x="2445" y="2646"/>
                  </a:lnTo>
                  <a:lnTo>
                    <a:pt x="2554" y="2554"/>
                  </a:lnTo>
                  <a:lnTo>
                    <a:pt x="2646" y="2445"/>
                  </a:lnTo>
                  <a:lnTo>
                    <a:pt x="2728" y="2335"/>
                  </a:lnTo>
                  <a:lnTo>
                    <a:pt x="2811" y="2207"/>
                  </a:lnTo>
                  <a:lnTo>
                    <a:pt x="2875" y="2078"/>
                  </a:lnTo>
                  <a:lnTo>
                    <a:pt x="2921" y="1941"/>
                  </a:lnTo>
                  <a:lnTo>
                    <a:pt x="2957" y="1795"/>
                  </a:lnTo>
                  <a:lnTo>
                    <a:pt x="2975" y="1648"/>
                  </a:lnTo>
                  <a:lnTo>
                    <a:pt x="2985" y="1502"/>
                  </a:lnTo>
                  <a:lnTo>
                    <a:pt x="2975" y="1346"/>
                  </a:lnTo>
                  <a:lnTo>
                    <a:pt x="2957" y="1200"/>
                  </a:lnTo>
                  <a:lnTo>
                    <a:pt x="2921" y="1053"/>
                  </a:lnTo>
                  <a:lnTo>
                    <a:pt x="2875" y="916"/>
                  </a:lnTo>
                  <a:lnTo>
                    <a:pt x="2811" y="788"/>
                  </a:lnTo>
                  <a:lnTo>
                    <a:pt x="2728" y="660"/>
                  </a:lnTo>
                  <a:lnTo>
                    <a:pt x="2646" y="550"/>
                  </a:lnTo>
                  <a:lnTo>
                    <a:pt x="2554" y="440"/>
                  </a:lnTo>
                  <a:lnTo>
                    <a:pt x="2445" y="349"/>
                  </a:lnTo>
                  <a:lnTo>
                    <a:pt x="2326" y="257"/>
                  </a:lnTo>
                  <a:lnTo>
                    <a:pt x="2207" y="184"/>
                  </a:lnTo>
                  <a:lnTo>
                    <a:pt x="2078" y="120"/>
                  </a:lnTo>
                  <a:lnTo>
                    <a:pt x="1941" y="74"/>
                  </a:lnTo>
                  <a:lnTo>
                    <a:pt x="1795" y="37"/>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87" name="Google Shape;387;p10"/>
            <p:cNvSpPr/>
            <p:nvPr/>
          </p:nvSpPr>
          <p:spPr>
            <a:xfrm>
              <a:off x="6961838" y="2567335"/>
              <a:ext cx="71549" cy="71334"/>
            </a:xfrm>
            <a:custGeom>
              <a:avLst/>
              <a:gdLst/>
              <a:ahLst/>
              <a:cxnLst/>
              <a:rect l="l" t="t" r="r" b="b"/>
              <a:pathLst>
                <a:path w="2994" h="2985" extrusionOk="0">
                  <a:moveTo>
                    <a:pt x="1493" y="1"/>
                  </a:moveTo>
                  <a:lnTo>
                    <a:pt x="1346" y="10"/>
                  </a:lnTo>
                  <a:lnTo>
                    <a:pt x="1200" y="28"/>
                  </a:lnTo>
                  <a:lnTo>
                    <a:pt x="1053" y="65"/>
                  </a:lnTo>
                  <a:lnTo>
                    <a:pt x="916" y="120"/>
                  </a:lnTo>
                  <a:lnTo>
                    <a:pt x="788" y="175"/>
                  </a:lnTo>
                  <a:lnTo>
                    <a:pt x="660" y="257"/>
                  </a:lnTo>
                  <a:lnTo>
                    <a:pt x="550" y="340"/>
                  </a:lnTo>
                  <a:lnTo>
                    <a:pt x="440" y="440"/>
                  </a:lnTo>
                  <a:lnTo>
                    <a:pt x="340" y="541"/>
                  </a:lnTo>
                  <a:lnTo>
                    <a:pt x="257" y="660"/>
                  </a:lnTo>
                  <a:lnTo>
                    <a:pt x="184" y="779"/>
                  </a:lnTo>
                  <a:lnTo>
                    <a:pt x="120" y="907"/>
                  </a:lnTo>
                  <a:lnTo>
                    <a:pt x="74" y="1044"/>
                  </a:lnTo>
                  <a:lnTo>
                    <a:pt x="37" y="1191"/>
                  </a:lnTo>
                  <a:lnTo>
                    <a:pt x="10" y="1337"/>
                  </a:lnTo>
                  <a:lnTo>
                    <a:pt x="1" y="1493"/>
                  </a:lnTo>
                  <a:lnTo>
                    <a:pt x="10" y="1648"/>
                  </a:lnTo>
                  <a:lnTo>
                    <a:pt x="37" y="1795"/>
                  </a:lnTo>
                  <a:lnTo>
                    <a:pt x="74" y="1941"/>
                  </a:lnTo>
                  <a:lnTo>
                    <a:pt x="120" y="2079"/>
                  </a:lnTo>
                  <a:lnTo>
                    <a:pt x="184" y="2207"/>
                  </a:lnTo>
                  <a:lnTo>
                    <a:pt x="257" y="2326"/>
                  </a:lnTo>
                  <a:lnTo>
                    <a:pt x="340" y="2445"/>
                  </a:lnTo>
                  <a:lnTo>
                    <a:pt x="440" y="2545"/>
                  </a:lnTo>
                  <a:lnTo>
                    <a:pt x="550" y="2646"/>
                  </a:lnTo>
                  <a:lnTo>
                    <a:pt x="660" y="2729"/>
                  </a:lnTo>
                  <a:lnTo>
                    <a:pt x="788" y="2811"/>
                  </a:lnTo>
                  <a:lnTo>
                    <a:pt x="916" y="2866"/>
                  </a:lnTo>
                  <a:lnTo>
                    <a:pt x="1053" y="2921"/>
                  </a:lnTo>
                  <a:lnTo>
                    <a:pt x="1200" y="2957"/>
                  </a:lnTo>
                  <a:lnTo>
                    <a:pt x="1346" y="2976"/>
                  </a:lnTo>
                  <a:lnTo>
                    <a:pt x="1493" y="2985"/>
                  </a:lnTo>
                  <a:lnTo>
                    <a:pt x="1648" y="2976"/>
                  </a:lnTo>
                  <a:lnTo>
                    <a:pt x="1795" y="2957"/>
                  </a:lnTo>
                  <a:lnTo>
                    <a:pt x="1941" y="2921"/>
                  </a:lnTo>
                  <a:lnTo>
                    <a:pt x="2079" y="2866"/>
                  </a:lnTo>
                  <a:lnTo>
                    <a:pt x="2207" y="2811"/>
                  </a:lnTo>
                  <a:lnTo>
                    <a:pt x="2335" y="2729"/>
                  </a:lnTo>
                  <a:lnTo>
                    <a:pt x="2445" y="2646"/>
                  </a:lnTo>
                  <a:lnTo>
                    <a:pt x="2555" y="2545"/>
                  </a:lnTo>
                  <a:lnTo>
                    <a:pt x="2646" y="2445"/>
                  </a:lnTo>
                  <a:lnTo>
                    <a:pt x="2738" y="2326"/>
                  </a:lnTo>
                  <a:lnTo>
                    <a:pt x="2811" y="2207"/>
                  </a:lnTo>
                  <a:lnTo>
                    <a:pt x="2875" y="2079"/>
                  </a:lnTo>
                  <a:lnTo>
                    <a:pt x="2921" y="1941"/>
                  </a:lnTo>
                  <a:lnTo>
                    <a:pt x="2957" y="1795"/>
                  </a:lnTo>
                  <a:lnTo>
                    <a:pt x="2985" y="1648"/>
                  </a:lnTo>
                  <a:lnTo>
                    <a:pt x="2994" y="1493"/>
                  </a:lnTo>
                  <a:lnTo>
                    <a:pt x="2985" y="1337"/>
                  </a:lnTo>
                  <a:lnTo>
                    <a:pt x="2957" y="1191"/>
                  </a:lnTo>
                  <a:lnTo>
                    <a:pt x="2921" y="1044"/>
                  </a:lnTo>
                  <a:lnTo>
                    <a:pt x="2875" y="907"/>
                  </a:lnTo>
                  <a:lnTo>
                    <a:pt x="2811" y="779"/>
                  </a:lnTo>
                  <a:lnTo>
                    <a:pt x="2738" y="660"/>
                  </a:lnTo>
                  <a:lnTo>
                    <a:pt x="2646" y="541"/>
                  </a:lnTo>
                  <a:lnTo>
                    <a:pt x="2555" y="440"/>
                  </a:lnTo>
                  <a:lnTo>
                    <a:pt x="2445" y="340"/>
                  </a:lnTo>
                  <a:lnTo>
                    <a:pt x="2335" y="257"/>
                  </a:lnTo>
                  <a:lnTo>
                    <a:pt x="2207" y="175"/>
                  </a:lnTo>
                  <a:lnTo>
                    <a:pt x="2079" y="120"/>
                  </a:lnTo>
                  <a:lnTo>
                    <a:pt x="1941"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88" name="Google Shape;388;p10"/>
          <p:cNvGrpSpPr/>
          <p:nvPr/>
        </p:nvGrpSpPr>
        <p:grpSpPr>
          <a:xfrm>
            <a:off x="4291828" y="5041739"/>
            <a:ext cx="1003887" cy="499904"/>
            <a:chOff x="3470819" y="3570457"/>
            <a:chExt cx="752915" cy="374928"/>
          </a:xfrm>
        </p:grpSpPr>
        <p:sp>
          <p:nvSpPr>
            <p:cNvPr id="389" name="Google Shape;389;p10"/>
            <p:cNvSpPr/>
            <p:nvPr/>
          </p:nvSpPr>
          <p:spPr>
            <a:xfrm>
              <a:off x="3470819" y="3570457"/>
              <a:ext cx="752915" cy="374928"/>
            </a:xfrm>
            <a:custGeom>
              <a:avLst/>
              <a:gdLst/>
              <a:ahLst/>
              <a:cxnLst/>
              <a:rect l="l" t="t" r="r" b="b"/>
              <a:pathLst>
                <a:path w="31506" h="15689" extrusionOk="0">
                  <a:moveTo>
                    <a:pt x="1" y="1"/>
                  </a:moveTo>
                  <a:lnTo>
                    <a:pt x="1" y="15689"/>
                  </a:lnTo>
                  <a:lnTo>
                    <a:pt x="31506" y="15689"/>
                  </a:lnTo>
                  <a:lnTo>
                    <a:pt x="31506"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0" name="Google Shape;390;p10"/>
            <p:cNvSpPr/>
            <p:nvPr/>
          </p:nvSpPr>
          <p:spPr>
            <a:xfrm>
              <a:off x="3858652" y="3594737"/>
              <a:ext cx="335330" cy="326368"/>
            </a:xfrm>
            <a:custGeom>
              <a:avLst/>
              <a:gdLst/>
              <a:ahLst/>
              <a:cxnLst/>
              <a:rect l="l" t="t" r="r" b="b"/>
              <a:pathLst>
                <a:path w="14032" h="13657" extrusionOk="0">
                  <a:moveTo>
                    <a:pt x="0" y="1"/>
                  </a:moveTo>
                  <a:lnTo>
                    <a:pt x="0" y="13657"/>
                  </a:lnTo>
                  <a:lnTo>
                    <a:pt x="14032" y="13657"/>
                  </a:lnTo>
                  <a:lnTo>
                    <a:pt x="14032"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1" name="Google Shape;391;p10"/>
            <p:cNvSpPr/>
            <p:nvPr/>
          </p:nvSpPr>
          <p:spPr>
            <a:xfrm>
              <a:off x="3898226" y="3629962"/>
              <a:ext cx="71549" cy="71334"/>
            </a:xfrm>
            <a:custGeom>
              <a:avLst/>
              <a:gdLst/>
              <a:ahLst/>
              <a:cxnLst/>
              <a:rect l="l" t="t" r="r" b="b"/>
              <a:pathLst>
                <a:path w="2994" h="2985" extrusionOk="0">
                  <a:moveTo>
                    <a:pt x="1502" y="0"/>
                  </a:moveTo>
                  <a:lnTo>
                    <a:pt x="1346" y="9"/>
                  </a:lnTo>
                  <a:lnTo>
                    <a:pt x="1200" y="28"/>
                  </a:lnTo>
                  <a:lnTo>
                    <a:pt x="1053" y="64"/>
                  </a:lnTo>
                  <a:lnTo>
                    <a:pt x="916" y="119"/>
                  </a:lnTo>
                  <a:lnTo>
                    <a:pt x="788" y="183"/>
                  </a:lnTo>
                  <a:lnTo>
                    <a:pt x="660" y="256"/>
                  </a:lnTo>
                  <a:lnTo>
                    <a:pt x="550" y="339"/>
                  </a:lnTo>
                  <a:lnTo>
                    <a:pt x="440" y="440"/>
                  </a:lnTo>
                  <a:lnTo>
                    <a:pt x="349" y="540"/>
                  </a:lnTo>
                  <a:lnTo>
                    <a:pt x="257" y="659"/>
                  </a:lnTo>
                  <a:lnTo>
                    <a:pt x="184" y="778"/>
                  </a:lnTo>
                  <a:lnTo>
                    <a:pt x="120" y="915"/>
                  </a:lnTo>
                  <a:lnTo>
                    <a:pt x="74" y="1053"/>
                  </a:lnTo>
                  <a:lnTo>
                    <a:pt x="37" y="1190"/>
                  </a:lnTo>
                  <a:lnTo>
                    <a:pt x="10" y="1346"/>
                  </a:lnTo>
                  <a:lnTo>
                    <a:pt x="1" y="1492"/>
                  </a:lnTo>
                  <a:lnTo>
                    <a:pt x="10" y="1648"/>
                  </a:lnTo>
                  <a:lnTo>
                    <a:pt x="37" y="1794"/>
                  </a:lnTo>
                  <a:lnTo>
                    <a:pt x="74" y="1941"/>
                  </a:lnTo>
                  <a:lnTo>
                    <a:pt x="120" y="2078"/>
                  </a:lnTo>
                  <a:lnTo>
                    <a:pt x="184" y="2206"/>
                  </a:lnTo>
                  <a:lnTo>
                    <a:pt x="257" y="2334"/>
                  </a:lnTo>
                  <a:lnTo>
                    <a:pt x="349" y="2444"/>
                  </a:lnTo>
                  <a:lnTo>
                    <a:pt x="440" y="2554"/>
                  </a:lnTo>
                  <a:lnTo>
                    <a:pt x="550" y="2645"/>
                  </a:lnTo>
                  <a:lnTo>
                    <a:pt x="660" y="2737"/>
                  </a:lnTo>
                  <a:lnTo>
                    <a:pt x="788" y="2810"/>
                  </a:lnTo>
                  <a:lnTo>
                    <a:pt x="916" y="2874"/>
                  </a:lnTo>
                  <a:lnTo>
                    <a:pt x="1053" y="2920"/>
                  </a:lnTo>
                  <a:lnTo>
                    <a:pt x="1200" y="2957"/>
                  </a:lnTo>
                  <a:lnTo>
                    <a:pt x="1346" y="2984"/>
                  </a:lnTo>
                  <a:lnTo>
                    <a:pt x="1648" y="2984"/>
                  </a:lnTo>
                  <a:lnTo>
                    <a:pt x="1804" y="2957"/>
                  </a:lnTo>
                  <a:lnTo>
                    <a:pt x="1941" y="2920"/>
                  </a:lnTo>
                  <a:lnTo>
                    <a:pt x="2079" y="2874"/>
                  </a:lnTo>
                  <a:lnTo>
                    <a:pt x="2207" y="2810"/>
                  </a:lnTo>
                  <a:lnTo>
                    <a:pt x="2335" y="2737"/>
                  </a:lnTo>
                  <a:lnTo>
                    <a:pt x="2445" y="2645"/>
                  </a:lnTo>
                  <a:lnTo>
                    <a:pt x="2555" y="2554"/>
                  </a:lnTo>
                  <a:lnTo>
                    <a:pt x="2655" y="2444"/>
                  </a:lnTo>
                  <a:lnTo>
                    <a:pt x="2738" y="2334"/>
                  </a:lnTo>
                  <a:lnTo>
                    <a:pt x="2811" y="2206"/>
                  </a:lnTo>
                  <a:lnTo>
                    <a:pt x="2875" y="2078"/>
                  </a:lnTo>
                  <a:lnTo>
                    <a:pt x="2930" y="1941"/>
                  </a:lnTo>
                  <a:lnTo>
                    <a:pt x="2966" y="1794"/>
                  </a:lnTo>
                  <a:lnTo>
                    <a:pt x="2985" y="1648"/>
                  </a:lnTo>
                  <a:lnTo>
                    <a:pt x="2994" y="1492"/>
                  </a:lnTo>
                  <a:lnTo>
                    <a:pt x="2985" y="1346"/>
                  </a:lnTo>
                  <a:lnTo>
                    <a:pt x="2966" y="1190"/>
                  </a:lnTo>
                  <a:lnTo>
                    <a:pt x="2930" y="1053"/>
                  </a:lnTo>
                  <a:lnTo>
                    <a:pt x="2875" y="915"/>
                  </a:lnTo>
                  <a:lnTo>
                    <a:pt x="2811" y="778"/>
                  </a:lnTo>
                  <a:lnTo>
                    <a:pt x="2738" y="659"/>
                  </a:lnTo>
                  <a:lnTo>
                    <a:pt x="2655" y="540"/>
                  </a:lnTo>
                  <a:lnTo>
                    <a:pt x="2555" y="440"/>
                  </a:lnTo>
                  <a:lnTo>
                    <a:pt x="2445" y="339"/>
                  </a:lnTo>
                  <a:lnTo>
                    <a:pt x="2335" y="256"/>
                  </a:lnTo>
                  <a:lnTo>
                    <a:pt x="2207" y="183"/>
                  </a:lnTo>
                  <a:lnTo>
                    <a:pt x="2079" y="119"/>
                  </a:lnTo>
                  <a:lnTo>
                    <a:pt x="1941" y="64"/>
                  </a:lnTo>
                  <a:lnTo>
                    <a:pt x="1804" y="28"/>
                  </a:lnTo>
                  <a:lnTo>
                    <a:pt x="1648" y="9"/>
                  </a:lnTo>
                  <a:lnTo>
                    <a:pt x="150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2" name="Google Shape;392;p10"/>
            <p:cNvSpPr/>
            <p:nvPr/>
          </p:nvSpPr>
          <p:spPr>
            <a:xfrm>
              <a:off x="4083718" y="3811511"/>
              <a:ext cx="71549" cy="71334"/>
            </a:xfrm>
            <a:custGeom>
              <a:avLst/>
              <a:gdLst/>
              <a:ahLst/>
              <a:cxnLst/>
              <a:rect l="l" t="t" r="r" b="b"/>
              <a:pathLst>
                <a:path w="2994" h="2985" extrusionOk="0">
                  <a:moveTo>
                    <a:pt x="1502" y="0"/>
                  </a:moveTo>
                  <a:lnTo>
                    <a:pt x="1346" y="9"/>
                  </a:lnTo>
                  <a:lnTo>
                    <a:pt x="1200" y="28"/>
                  </a:lnTo>
                  <a:lnTo>
                    <a:pt x="1053" y="64"/>
                  </a:lnTo>
                  <a:lnTo>
                    <a:pt x="916" y="119"/>
                  </a:lnTo>
                  <a:lnTo>
                    <a:pt x="788" y="174"/>
                  </a:lnTo>
                  <a:lnTo>
                    <a:pt x="660" y="256"/>
                  </a:lnTo>
                  <a:lnTo>
                    <a:pt x="550" y="339"/>
                  </a:lnTo>
                  <a:lnTo>
                    <a:pt x="440" y="440"/>
                  </a:lnTo>
                  <a:lnTo>
                    <a:pt x="348" y="540"/>
                  </a:lnTo>
                  <a:lnTo>
                    <a:pt x="257" y="659"/>
                  </a:lnTo>
                  <a:lnTo>
                    <a:pt x="184" y="778"/>
                  </a:lnTo>
                  <a:lnTo>
                    <a:pt x="120" y="906"/>
                  </a:lnTo>
                  <a:lnTo>
                    <a:pt x="74" y="1044"/>
                  </a:lnTo>
                  <a:lnTo>
                    <a:pt x="37" y="1190"/>
                  </a:lnTo>
                  <a:lnTo>
                    <a:pt x="10" y="1337"/>
                  </a:lnTo>
                  <a:lnTo>
                    <a:pt x="1" y="1492"/>
                  </a:lnTo>
                  <a:lnTo>
                    <a:pt x="10" y="1648"/>
                  </a:lnTo>
                  <a:lnTo>
                    <a:pt x="37" y="1794"/>
                  </a:lnTo>
                  <a:lnTo>
                    <a:pt x="74" y="1941"/>
                  </a:lnTo>
                  <a:lnTo>
                    <a:pt x="120" y="2078"/>
                  </a:lnTo>
                  <a:lnTo>
                    <a:pt x="184" y="2206"/>
                  </a:lnTo>
                  <a:lnTo>
                    <a:pt x="257" y="2325"/>
                  </a:lnTo>
                  <a:lnTo>
                    <a:pt x="348" y="2444"/>
                  </a:lnTo>
                  <a:lnTo>
                    <a:pt x="440" y="2545"/>
                  </a:lnTo>
                  <a:lnTo>
                    <a:pt x="550" y="2645"/>
                  </a:lnTo>
                  <a:lnTo>
                    <a:pt x="660" y="2728"/>
                  </a:lnTo>
                  <a:lnTo>
                    <a:pt x="788" y="2810"/>
                  </a:lnTo>
                  <a:lnTo>
                    <a:pt x="916" y="2865"/>
                  </a:lnTo>
                  <a:lnTo>
                    <a:pt x="1053" y="2920"/>
                  </a:lnTo>
                  <a:lnTo>
                    <a:pt x="1200" y="2957"/>
                  </a:lnTo>
                  <a:lnTo>
                    <a:pt x="1346" y="2975"/>
                  </a:lnTo>
                  <a:lnTo>
                    <a:pt x="1502" y="2984"/>
                  </a:lnTo>
                  <a:lnTo>
                    <a:pt x="1648" y="2975"/>
                  </a:lnTo>
                  <a:lnTo>
                    <a:pt x="1795" y="2957"/>
                  </a:lnTo>
                  <a:lnTo>
                    <a:pt x="1941" y="2920"/>
                  </a:lnTo>
                  <a:lnTo>
                    <a:pt x="2078" y="2865"/>
                  </a:lnTo>
                  <a:lnTo>
                    <a:pt x="2207" y="2810"/>
                  </a:lnTo>
                  <a:lnTo>
                    <a:pt x="2335" y="2728"/>
                  </a:lnTo>
                  <a:lnTo>
                    <a:pt x="2445" y="2645"/>
                  </a:lnTo>
                  <a:lnTo>
                    <a:pt x="2554" y="2545"/>
                  </a:lnTo>
                  <a:lnTo>
                    <a:pt x="2646" y="2444"/>
                  </a:lnTo>
                  <a:lnTo>
                    <a:pt x="2737" y="2325"/>
                  </a:lnTo>
                  <a:lnTo>
                    <a:pt x="2811" y="2206"/>
                  </a:lnTo>
                  <a:lnTo>
                    <a:pt x="2875" y="2078"/>
                  </a:lnTo>
                  <a:lnTo>
                    <a:pt x="2920" y="1941"/>
                  </a:lnTo>
                  <a:lnTo>
                    <a:pt x="2957" y="1794"/>
                  </a:lnTo>
                  <a:lnTo>
                    <a:pt x="2985" y="1648"/>
                  </a:lnTo>
                  <a:lnTo>
                    <a:pt x="2994" y="1492"/>
                  </a:lnTo>
                  <a:lnTo>
                    <a:pt x="2985" y="1337"/>
                  </a:lnTo>
                  <a:lnTo>
                    <a:pt x="2957" y="1190"/>
                  </a:lnTo>
                  <a:lnTo>
                    <a:pt x="2920" y="1044"/>
                  </a:lnTo>
                  <a:lnTo>
                    <a:pt x="2875" y="906"/>
                  </a:lnTo>
                  <a:lnTo>
                    <a:pt x="2811" y="778"/>
                  </a:lnTo>
                  <a:lnTo>
                    <a:pt x="2737" y="659"/>
                  </a:lnTo>
                  <a:lnTo>
                    <a:pt x="2646" y="540"/>
                  </a:lnTo>
                  <a:lnTo>
                    <a:pt x="2554" y="440"/>
                  </a:lnTo>
                  <a:lnTo>
                    <a:pt x="2445" y="339"/>
                  </a:lnTo>
                  <a:lnTo>
                    <a:pt x="2335" y="256"/>
                  </a:lnTo>
                  <a:lnTo>
                    <a:pt x="2207" y="174"/>
                  </a:lnTo>
                  <a:lnTo>
                    <a:pt x="2078" y="119"/>
                  </a:lnTo>
                  <a:lnTo>
                    <a:pt x="1941" y="64"/>
                  </a:lnTo>
                  <a:lnTo>
                    <a:pt x="1795" y="28"/>
                  </a:lnTo>
                  <a:lnTo>
                    <a:pt x="1648" y="9"/>
                  </a:lnTo>
                  <a:lnTo>
                    <a:pt x="1502" y="0"/>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3" name="Google Shape;393;p10"/>
            <p:cNvSpPr/>
            <p:nvPr/>
          </p:nvSpPr>
          <p:spPr>
            <a:xfrm>
              <a:off x="4081759" y="3627978"/>
              <a:ext cx="71549" cy="71334"/>
            </a:xfrm>
            <a:custGeom>
              <a:avLst/>
              <a:gdLst/>
              <a:ahLst/>
              <a:cxnLst/>
              <a:rect l="l" t="t" r="r" b="b"/>
              <a:pathLst>
                <a:path w="2994" h="2985" extrusionOk="0">
                  <a:moveTo>
                    <a:pt x="1492" y="1"/>
                  </a:moveTo>
                  <a:lnTo>
                    <a:pt x="1346" y="10"/>
                  </a:lnTo>
                  <a:lnTo>
                    <a:pt x="1199" y="28"/>
                  </a:lnTo>
                  <a:lnTo>
                    <a:pt x="1053" y="65"/>
                  </a:lnTo>
                  <a:lnTo>
                    <a:pt x="916" y="120"/>
                  </a:lnTo>
                  <a:lnTo>
                    <a:pt x="787" y="184"/>
                  </a:lnTo>
                  <a:lnTo>
                    <a:pt x="659" y="257"/>
                  </a:lnTo>
                  <a:lnTo>
                    <a:pt x="549" y="339"/>
                  </a:lnTo>
                  <a:lnTo>
                    <a:pt x="440" y="440"/>
                  </a:lnTo>
                  <a:lnTo>
                    <a:pt x="339" y="541"/>
                  </a:lnTo>
                  <a:lnTo>
                    <a:pt x="257" y="660"/>
                  </a:lnTo>
                  <a:lnTo>
                    <a:pt x="183" y="779"/>
                  </a:lnTo>
                  <a:lnTo>
                    <a:pt x="119" y="916"/>
                  </a:lnTo>
                  <a:lnTo>
                    <a:pt x="73" y="1053"/>
                  </a:lnTo>
                  <a:lnTo>
                    <a:pt x="37" y="1191"/>
                  </a:lnTo>
                  <a:lnTo>
                    <a:pt x="9" y="1346"/>
                  </a:lnTo>
                  <a:lnTo>
                    <a:pt x="0" y="1493"/>
                  </a:lnTo>
                  <a:lnTo>
                    <a:pt x="9" y="1648"/>
                  </a:lnTo>
                  <a:lnTo>
                    <a:pt x="37" y="1795"/>
                  </a:lnTo>
                  <a:lnTo>
                    <a:pt x="73" y="1941"/>
                  </a:lnTo>
                  <a:lnTo>
                    <a:pt x="119" y="2079"/>
                  </a:lnTo>
                  <a:lnTo>
                    <a:pt x="183" y="2207"/>
                  </a:lnTo>
                  <a:lnTo>
                    <a:pt x="257" y="2326"/>
                  </a:lnTo>
                  <a:lnTo>
                    <a:pt x="339" y="2445"/>
                  </a:lnTo>
                  <a:lnTo>
                    <a:pt x="440" y="2555"/>
                  </a:lnTo>
                  <a:lnTo>
                    <a:pt x="549" y="2646"/>
                  </a:lnTo>
                  <a:lnTo>
                    <a:pt x="659" y="2738"/>
                  </a:lnTo>
                  <a:lnTo>
                    <a:pt x="787" y="2811"/>
                  </a:lnTo>
                  <a:lnTo>
                    <a:pt x="916" y="2875"/>
                  </a:lnTo>
                  <a:lnTo>
                    <a:pt x="1053" y="2921"/>
                  </a:lnTo>
                  <a:lnTo>
                    <a:pt x="1199" y="2957"/>
                  </a:lnTo>
                  <a:lnTo>
                    <a:pt x="1346" y="2985"/>
                  </a:lnTo>
                  <a:lnTo>
                    <a:pt x="1648" y="2985"/>
                  </a:lnTo>
                  <a:lnTo>
                    <a:pt x="1794" y="2957"/>
                  </a:lnTo>
                  <a:lnTo>
                    <a:pt x="1941" y="2921"/>
                  </a:lnTo>
                  <a:lnTo>
                    <a:pt x="2078" y="2875"/>
                  </a:lnTo>
                  <a:lnTo>
                    <a:pt x="2206" y="2811"/>
                  </a:lnTo>
                  <a:lnTo>
                    <a:pt x="2334" y="2738"/>
                  </a:lnTo>
                  <a:lnTo>
                    <a:pt x="2444" y="2646"/>
                  </a:lnTo>
                  <a:lnTo>
                    <a:pt x="2554" y="2555"/>
                  </a:lnTo>
                  <a:lnTo>
                    <a:pt x="2646" y="2445"/>
                  </a:lnTo>
                  <a:lnTo>
                    <a:pt x="2737" y="2326"/>
                  </a:lnTo>
                  <a:lnTo>
                    <a:pt x="2810" y="2207"/>
                  </a:lnTo>
                  <a:lnTo>
                    <a:pt x="2874" y="2079"/>
                  </a:lnTo>
                  <a:lnTo>
                    <a:pt x="2920" y="1941"/>
                  </a:lnTo>
                  <a:lnTo>
                    <a:pt x="2957" y="1795"/>
                  </a:lnTo>
                  <a:lnTo>
                    <a:pt x="2984" y="1648"/>
                  </a:lnTo>
                  <a:lnTo>
                    <a:pt x="2993" y="1493"/>
                  </a:lnTo>
                  <a:lnTo>
                    <a:pt x="2984" y="1346"/>
                  </a:lnTo>
                  <a:lnTo>
                    <a:pt x="2957" y="1191"/>
                  </a:lnTo>
                  <a:lnTo>
                    <a:pt x="2920" y="1053"/>
                  </a:lnTo>
                  <a:lnTo>
                    <a:pt x="2874" y="916"/>
                  </a:lnTo>
                  <a:lnTo>
                    <a:pt x="2810" y="779"/>
                  </a:lnTo>
                  <a:lnTo>
                    <a:pt x="2737" y="660"/>
                  </a:lnTo>
                  <a:lnTo>
                    <a:pt x="2646" y="541"/>
                  </a:lnTo>
                  <a:lnTo>
                    <a:pt x="2554" y="440"/>
                  </a:lnTo>
                  <a:lnTo>
                    <a:pt x="2444" y="339"/>
                  </a:lnTo>
                  <a:lnTo>
                    <a:pt x="2334" y="257"/>
                  </a:lnTo>
                  <a:lnTo>
                    <a:pt x="2206" y="184"/>
                  </a:lnTo>
                  <a:lnTo>
                    <a:pt x="2078" y="120"/>
                  </a:lnTo>
                  <a:lnTo>
                    <a:pt x="1941" y="65"/>
                  </a:lnTo>
                  <a:lnTo>
                    <a:pt x="1794" y="28"/>
                  </a:lnTo>
                  <a:lnTo>
                    <a:pt x="1648" y="10"/>
                  </a:lnTo>
                  <a:lnTo>
                    <a:pt x="1492"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4" name="Google Shape;394;p10"/>
            <p:cNvSpPr/>
            <p:nvPr/>
          </p:nvSpPr>
          <p:spPr>
            <a:xfrm>
              <a:off x="3994031" y="3717665"/>
              <a:ext cx="71334" cy="71549"/>
            </a:xfrm>
            <a:custGeom>
              <a:avLst/>
              <a:gdLst/>
              <a:ahLst/>
              <a:cxnLst/>
              <a:rect l="l" t="t" r="r" b="b"/>
              <a:pathLst>
                <a:path w="2985" h="2994" extrusionOk="0">
                  <a:moveTo>
                    <a:pt x="1493" y="1"/>
                  </a:moveTo>
                  <a:lnTo>
                    <a:pt x="1337" y="10"/>
                  </a:lnTo>
                  <a:lnTo>
                    <a:pt x="1191" y="37"/>
                  </a:lnTo>
                  <a:lnTo>
                    <a:pt x="1053" y="74"/>
                  </a:lnTo>
                  <a:lnTo>
                    <a:pt x="916" y="120"/>
                  </a:lnTo>
                  <a:lnTo>
                    <a:pt x="779" y="184"/>
                  </a:lnTo>
                  <a:lnTo>
                    <a:pt x="660" y="257"/>
                  </a:lnTo>
                  <a:lnTo>
                    <a:pt x="541" y="348"/>
                  </a:lnTo>
                  <a:lnTo>
                    <a:pt x="440" y="440"/>
                  </a:lnTo>
                  <a:lnTo>
                    <a:pt x="340" y="550"/>
                  </a:lnTo>
                  <a:lnTo>
                    <a:pt x="257" y="660"/>
                  </a:lnTo>
                  <a:lnTo>
                    <a:pt x="184" y="788"/>
                  </a:lnTo>
                  <a:lnTo>
                    <a:pt x="120" y="916"/>
                  </a:lnTo>
                  <a:lnTo>
                    <a:pt x="65" y="1053"/>
                  </a:lnTo>
                  <a:lnTo>
                    <a:pt x="28" y="1200"/>
                  </a:lnTo>
                  <a:lnTo>
                    <a:pt x="10" y="1346"/>
                  </a:lnTo>
                  <a:lnTo>
                    <a:pt x="1" y="1502"/>
                  </a:lnTo>
                  <a:lnTo>
                    <a:pt x="10" y="1648"/>
                  </a:lnTo>
                  <a:lnTo>
                    <a:pt x="28" y="1795"/>
                  </a:lnTo>
                  <a:lnTo>
                    <a:pt x="65" y="1941"/>
                  </a:lnTo>
                  <a:lnTo>
                    <a:pt x="120" y="2078"/>
                  </a:lnTo>
                  <a:lnTo>
                    <a:pt x="184" y="2206"/>
                  </a:lnTo>
                  <a:lnTo>
                    <a:pt x="257" y="2335"/>
                  </a:lnTo>
                  <a:lnTo>
                    <a:pt x="340" y="2444"/>
                  </a:lnTo>
                  <a:lnTo>
                    <a:pt x="440" y="2554"/>
                  </a:lnTo>
                  <a:lnTo>
                    <a:pt x="541" y="2646"/>
                  </a:lnTo>
                  <a:lnTo>
                    <a:pt x="660" y="2737"/>
                  </a:lnTo>
                  <a:lnTo>
                    <a:pt x="779" y="2811"/>
                  </a:lnTo>
                  <a:lnTo>
                    <a:pt x="916" y="2875"/>
                  </a:lnTo>
                  <a:lnTo>
                    <a:pt x="1053" y="2920"/>
                  </a:lnTo>
                  <a:lnTo>
                    <a:pt x="1191" y="2957"/>
                  </a:lnTo>
                  <a:lnTo>
                    <a:pt x="1337" y="2984"/>
                  </a:lnTo>
                  <a:lnTo>
                    <a:pt x="1493" y="2994"/>
                  </a:lnTo>
                  <a:lnTo>
                    <a:pt x="1648" y="2984"/>
                  </a:lnTo>
                  <a:lnTo>
                    <a:pt x="1795" y="2957"/>
                  </a:lnTo>
                  <a:lnTo>
                    <a:pt x="1941" y="2920"/>
                  </a:lnTo>
                  <a:lnTo>
                    <a:pt x="2079" y="2875"/>
                  </a:lnTo>
                  <a:lnTo>
                    <a:pt x="2207" y="2811"/>
                  </a:lnTo>
                  <a:lnTo>
                    <a:pt x="2326" y="2737"/>
                  </a:lnTo>
                  <a:lnTo>
                    <a:pt x="2445" y="2646"/>
                  </a:lnTo>
                  <a:lnTo>
                    <a:pt x="2555" y="2554"/>
                  </a:lnTo>
                  <a:lnTo>
                    <a:pt x="2646" y="2444"/>
                  </a:lnTo>
                  <a:lnTo>
                    <a:pt x="2738" y="2335"/>
                  </a:lnTo>
                  <a:lnTo>
                    <a:pt x="2811" y="2206"/>
                  </a:lnTo>
                  <a:lnTo>
                    <a:pt x="2875" y="2078"/>
                  </a:lnTo>
                  <a:lnTo>
                    <a:pt x="2921" y="1941"/>
                  </a:lnTo>
                  <a:lnTo>
                    <a:pt x="2957" y="1795"/>
                  </a:lnTo>
                  <a:lnTo>
                    <a:pt x="2985" y="1648"/>
                  </a:lnTo>
                  <a:lnTo>
                    <a:pt x="2985" y="1502"/>
                  </a:lnTo>
                  <a:lnTo>
                    <a:pt x="2985" y="1346"/>
                  </a:lnTo>
                  <a:lnTo>
                    <a:pt x="2957" y="1200"/>
                  </a:lnTo>
                  <a:lnTo>
                    <a:pt x="2921" y="1053"/>
                  </a:lnTo>
                  <a:lnTo>
                    <a:pt x="2875" y="916"/>
                  </a:lnTo>
                  <a:lnTo>
                    <a:pt x="2811" y="788"/>
                  </a:lnTo>
                  <a:lnTo>
                    <a:pt x="2738" y="660"/>
                  </a:lnTo>
                  <a:lnTo>
                    <a:pt x="2646" y="550"/>
                  </a:lnTo>
                  <a:lnTo>
                    <a:pt x="2555" y="440"/>
                  </a:lnTo>
                  <a:lnTo>
                    <a:pt x="2445" y="348"/>
                  </a:lnTo>
                  <a:lnTo>
                    <a:pt x="2326" y="257"/>
                  </a:lnTo>
                  <a:lnTo>
                    <a:pt x="2207" y="184"/>
                  </a:lnTo>
                  <a:lnTo>
                    <a:pt x="2079" y="120"/>
                  </a:lnTo>
                  <a:lnTo>
                    <a:pt x="1941" y="74"/>
                  </a:lnTo>
                  <a:lnTo>
                    <a:pt x="1795" y="37"/>
                  </a:lnTo>
                  <a:lnTo>
                    <a:pt x="1648" y="10"/>
                  </a:lnTo>
                  <a:lnTo>
                    <a:pt x="1493"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5" name="Google Shape;395;p10"/>
            <p:cNvSpPr/>
            <p:nvPr/>
          </p:nvSpPr>
          <p:spPr>
            <a:xfrm>
              <a:off x="3900209" y="3813471"/>
              <a:ext cx="71549" cy="71334"/>
            </a:xfrm>
            <a:custGeom>
              <a:avLst/>
              <a:gdLst/>
              <a:ahLst/>
              <a:cxnLst/>
              <a:rect l="l" t="t" r="r" b="b"/>
              <a:pathLst>
                <a:path w="2994" h="2985" extrusionOk="0">
                  <a:moveTo>
                    <a:pt x="1501" y="1"/>
                  </a:moveTo>
                  <a:lnTo>
                    <a:pt x="1346" y="10"/>
                  </a:lnTo>
                  <a:lnTo>
                    <a:pt x="1199" y="28"/>
                  </a:lnTo>
                  <a:lnTo>
                    <a:pt x="1053" y="65"/>
                  </a:lnTo>
                  <a:lnTo>
                    <a:pt x="916" y="120"/>
                  </a:lnTo>
                  <a:lnTo>
                    <a:pt x="787" y="184"/>
                  </a:lnTo>
                  <a:lnTo>
                    <a:pt x="659" y="257"/>
                  </a:lnTo>
                  <a:lnTo>
                    <a:pt x="549" y="339"/>
                  </a:lnTo>
                  <a:lnTo>
                    <a:pt x="440" y="440"/>
                  </a:lnTo>
                  <a:lnTo>
                    <a:pt x="348" y="541"/>
                  </a:lnTo>
                  <a:lnTo>
                    <a:pt x="256" y="660"/>
                  </a:lnTo>
                  <a:lnTo>
                    <a:pt x="183" y="779"/>
                  </a:lnTo>
                  <a:lnTo>
                    <a:pt x="119" y="916"/>
                  </a:lnTo>
                  <a:lnTo>
                    <a:pt x="73" y="1053"/>
                  </a:lnTo>
                  <a:lnTo>
                    <a:pt x="37" y="1190"/>
                  </a:lnTo>
                  <a:lnTo>
                    <a:pt x="9" y="1337"/>
                  </a:lnTo>
                  <a:lnTo>
                    <a:pt x="0" y="1492"/>
                  </a:lnTo>
                  <a:lnTo>
                    <a:pt x="9" y="1648"/>
                  </a:lnTo>
                  <a:lnTo>
                    <a:pt x="37" y="1795"/>
                  </a:lnTo>
                  <a:lnTo>
                    <a:pt x="73" y="1941"/>
                  </a:lnTo>
                  <a:lnTo>
                    <a:pt x="119" y="2078"/>
                  </a:lnTo>
                  <a:lnTo>
                    <a:pt x="183" y="2206"/>
                  </a:lnTo>
                  <a:lnTo>
                    <a:pt x="256" y="2325"/>
                  </a:lnTo>
                  <a:lnTo>
                    <a:pt x="348" y="2444"/>
                  </a:lnTo>
                  <a:lnTo>
                    <a:pt x="440" y="2545"/>
                  </a:lnTo>
                  <a:lnTo>
                    <a:pt x="549" y="2646"/>
                  </a:lnTo>
                  <a:lnTo>
                    <a:pt x="659" y="2728"/>
                  </a:lnTo>
                  <a:lnTo>
                    <a:pt x="787" y="2811"/>
                  </a:lnTo>
                  <a:lnTo>
                    <a:pt x="916" y="2865"/>
                  </a:lnTo>
                  <a:lnTo>
                    <a:pt x="1053" y="2920"/>
                  </a:lnTo>
                  <a:lnTo>
                    <a:pt x="1199" y="2957"/>
                  </a:lnTo>
                  <a:lnTo>
                    <a:pt x="1346" y="2975"/>
                  </a:lnTo>
                  <a:lnTo>
                    <a:pt x="1501" y="2984"/>
                  </a:lnTo>
                  <a:lnTo>
                    <a:pt x="1648" y="2975"/>
                  </a:lnTo>
                  <a:lnTo>
                    <a:pt x="1803" y="2957"/>
                  </a:lnTo>
                  <a:lnTo>
                    <a:pt x="1941" y="2920"/>
                  </a:lnTo>
                  <a:lnTo>
                    <a:pt x="2078" y="2865"/>
                  </a:lnTo>
                  <a:lnTo>
                    <a:pt x="2215" y="2811"/>
                  </a:lnTo>
                  <a:lnTo>
                    <a:pt x="2334" y="2728"/>
                  </a:lnTo>
                  <a:lnTo>
                    <a:pt x="2453" y="2646"/>
                  </a:lnTo>
                  <a:lnTo>
                    <a:pt x="2554" y="2545"/>
                  </a:lnTo>
                  <a:lnTo>
                    <a:pt x="2655" y="2444"/>
                  </a:lnTo>
                  <a:lnTo>
                    <a:pt x="2737" y="2325"/>
                  </a:lnTo>
                  <a:lnTo>
                    <a:pt x="2810" y="2206"/>
                  </a:lnTo>
                  <a:lnTo>
                    <a:pt x="2874" y="2078"/>
                  </a:lnTo>
                  <a:lnTo>
                    <a:pt x="2929" y="1941"/>
                  </a:lnTo>
                  <a:lnTo>
                    <a:pt x="2966" y="1795"/>
                  </a:lnTo>
                  <a:lnTo>
                    <a:pt x="2984" y="1648"/>
                  </a:lnTo>
                  <a:lnTo>
                    <a:pt x="2993" y="1492"/>
                  </a:lnTo>
                  <a:lnTo>
                    <a:pt x="2984" y="1337"/>
                  </a:lnTo>
                  <a:lnTo>
                    <a:pt x="2966" y="1190"/>
                  </a:lnTo>
                  <a:lnTo>
                    <a:pt x="2929" y="1053"/>
                  </a:lnTo>
                  <a:lnTo>
                    <a:pt x="2874" y="916"/>
                  </a:lnTo>
                  <a:lnTo>
                    <a:pt x="2810" y="779"/>
                  </a:lnTo>
                  <a:lnTo>
                    <a:pt x="2737" y="660"/>
                  </a:lnTo>
                  <a:lnTo>
                    <a:pt x="2655" y="541"/>
                  </a:lnTo>
                  <a:lnTo>
                    <a:pt x="2554" y="440"/>
                  </a:lnTo>
                  <a:lnTo>
                    <a:pt x="2453" y="339"/>
                  </a:lnTo>
                  <a:lnTo>
                    <a:pt x="2334" y="257"/>
                  </a:lnTo>
                  <a:lnTo>
                    <a:pt x="2215" y="184"/>
                  </a:lnTo>
                  <a:lnTo>
                    <a:pt x="2078" y="120"/>
                  </a:lnTo>
                  <a:lnTo>
                    <a:pt x="1941" y="65"/>
                  </a:lnTo>
                  <a:lnTo>
                    <a:pt x="1803" y="28"/>
                  </a:lnTo>
                  <a:lnTo>
                    <a:pt x="1648" y="10"/>
                  </a:lnTo>
                  <a:lnTo>
                    <a:pt x="1501"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6" name="Google Shape;396;p10"/>
            <p:cNvSpPr/>
            <p:nvPr/>
          </p:nvSpPr>
          <p:spPr>
            <a:xfrm>
              <a:off x="3495768" y="3594737"/>
              <a:ext cx="335115" cy="326368"/>
            </a:xfrm>
            <a:custGeom>
              <a:avLst/>
              <a:gdLst/>
              <a:ahLst/>
              <a:cxnLst/>
              <a:rect l="l" t="t" r="r" b="b"/>
              <a:pathLst>
                <a:path w="14023" h="13657" extrusionOk="0">
                  <a:moveTo>
                    <a:pt x="0" y="1"/>
                  </a:moveTo>
                  <a:lnTo>
                    <a:pt x="0" y="13657"/>
                  </a:lnTo>
                  <a:lnTo>
                    <a:pt x="14023" y="13657"/>
                  </a:lnTo>
                  <a:lnTo>
                    <a:pt x="14023"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397" name="Google Shape;397;p10"/>
            <p:cNvSpPr/>
            <p:nvPr/>
          </p:nvSpPr>
          <p:spPr>
            <a:xfrm>
              <a:off x="3627658" y="3715252"/>
              <a:ext cx="71334" cy="71334"/>
            </a:xfrm>
            <a:custGeom>
              <a:avLst/>
              <a:gdLst/>
              <a:ahLst/>
              <a:cxnLst/>
              <a:rect l="l" t="t" r="r" b="b"/>
              <a:pathLst>
                <a:path w="2985" h="2985" extrusionOk="0">
                  <a:moveTo>
                    <a:pt x="1492" y="1"/>
                  </a:moveTo>
                  <a:lnTo>
                    <a:pt x="1337" y="10"/>
                  </a:lnTo>
                  <a:lnTo>
                    <a:pt x="1190" y="28"/>
                  </a:lnTo>
                  <a:lnTo>
                    <a:pt x="1044" y="65"/>
                  </a:lnTo>
                  <a:lnTo>
                    <a:pt x="907" y="120"/>
                  </a:lnTo>
                  <a:lnTo>
                    <a:pt x="778" y="184"/>
                  </a:lnTo>
                  <a:lnTo>
                    <a:pt x="659" y="257"/>
                  </a:lnTo>
                  <a:lnTo>
                    <a:pt x="541" y="340"/>
                  </a:lnTo>
                  <a:lnTo>
                    <a:pt x="431" y="440"/>
                  </a:lnTo>
                  <a:lnTo>
                    <a:pt x="339" y="541"/>
                  </a:lnTo>
                  <a:lnTo>
                    <a:pt x="248" y="660"/>
                  </a:lnTo>
                  <a:lnTo>
                    <a:pt x="174" y="779"/>
                  </a:lnTo>
                  <a:lnTo>
                    <a:pt x="110" y="916"/>
                  </a:lnTo>
                  <a:lnTo>
                    <a:pt x="65" y="1053"/>
                  </a:lnTo>
                  <a:lnTo>
                    <a:pt x="28" y="1191"/>
                  </a:lnTo>
                  <a:lnTo>
                    <a:pt x="0" y="1346"/>
                  </a:lnTo>
                  <a:lnTo>
                    <a:pt x="0" y="1493"/>
                  </a:lnTo>
                  <a:lnTo>
                    <a:pt x="0" y="1648"/>
                  </a:lnTo>
                  <a:lnTo>
                    <a:pt x="28" y="1795"/>
                  </a:lnTo>
                  <a:lnTo>
                    <a:pt x="65" y="1941"/>
                  </a:lnTo>
                  <a:lnTo>
                    <a:pt x="110" y="2079"/>
                  </a:lnTo>
                  <a:lnTo>
                    <a:pt x="174" y="2207"/>
                  </a:lnTo>
                  <a:lnTo>
                    <a:pt x="248" y="2326"/>
                  </a:lnTo>
                  <a:lnTo>
                    <a:pt x="339" y="2445"/>
                  </a:lnTo>
                  <a:lnTo>
                    <a:pt x="431" y="2555"/>
                  </a:lnTo>
                  <a:lnTo>
                    <a:pt x="541" y="2646"/>
                  </a:lnTo>
                  <a:lnTo>
                    <a:pt x="659" y="2738"/>
                  </a:lnTo>
                  <a:lnTo>
                    <a:pt x="778" y="2811"/>
                  </a:lnTo>
                  <a:lnTo>
                    <a:pt x="907" y="2875"/>
                  </a:lnTo>
                  <a:lnTo>
                    <a:pt x="1044" y="2921"/>
                  </a:lnTo>
                  <a:lnTo>
                    <a:pt x="1190" y="2957"/>
                  </a:lnTo>
                  <a:lnTo>
                    <a:pt x="1337" y="2985"/>
                  </a:lnTo>
                  <a:lnTo>
                    <a:pt x="1648" y="2985"/>
                  </a:lnTo>
                  <a:lnTo>
                    <a:pt x="1794" y="2957"/>
                  </a:lnTo>
                  <a:lnTo>
                    <a:pt x="1932" y="2921"/>
                  </a:lnTo>
                  <a:lnTo>
                    <a:pt x="2069" y="2875"/>
                  </a:lnTo>
                  <a:lnTo>
                    <a:pt x="2206" y="2811"/>
                  </a:lnTo>
                  <a:lnTo>
                    <a:pt x="2325" y="2738"/>
                  </a:lnTo>
                  <a:lnTo>
                    <a:pt x="2444" y="2646"/>
                  </a:lnTo>
                  <a:lnTo>
                    <a:pt x="2545" y="2555"/>
                  </a:lnTo>
                  <a:lnTo>
                    <a:pt x="2646" y="2445"/>
                  </a:lnTo>
                  <a:lnTo>
                    <a:pt x="2728" y="2326"/>
                  </a:lnTo>
                  <a:lnTo>
                    <a:pt x="2801" y="2207"/>
                  </a:lnTo>
                  <a:lnTo>
                    <a:pt x="2865" y="2079"/>
                  </a:lnTo>
                  <a:lnTo>
                    <a:pt x="2920" y="1941"/>
                  </a:lnTo>
                  <a:lnTo>
                    <a:pt x="2957" y="1795"/>
                  </a:lnTo>
                  <a:lnTo>
                    <a:pt x="2975" y="1648"/>
                  </a:lnTo>
                  <a:lnTo>
                    <a:pt x="2984" y="1493"/>
                  </a:lnTo>
                  <a:lnTo>
                    <a:pt x="2975" y="1346"/>
                  </a:lnTo>
                  <a:lnTo>
                    <a:pt x="2957" y="1191"/>
                  </a:lnTo>
                  <a:lnTo>
                    <a:pt x="2920" y="1053"/>
                  </a:lnTo>
                  <a:lnTo>
                    <a:pt x="2865" y="916"/>
                  </a:lnTo>
                  <a:lnTo>
                    <a:pt x="2801" y="779"/>
                  </a:lnTo>
                  <a:lnTo>
                    <a:pt x="2728" y="660"/>
                  </a:lnTo>
                  <a:lnTo>
                    <a:pt x="2646" y="541"/>
                  </a:lnTo>
                  <a:lnTo>
                    <a:pt x="2545" y="440"/>
                  </a:lnTo>
                  <a:lnTo>
                    <a:pt x="2444" y="340"/>
                  </a:lnTo>
                  <a:lnTo>
                    <a:pt x="2325" y="257"/>
                  </a:lnTo>
                  <a:lnTo>
                    <a:pt x="2206" y="184"/>
                  </a:lnTo>
                  <a:lnTo>
                    <a:pt x="2069" y="120"/>
                  </a:lnTo>
                  <a:lnTo>
                    <a:pt x="1932" y="65"/>
                  </a:lnTo>
                  <a:lnTo>
                    <a:pt x="1794" y="28"/>
                  </a:lnTo>
                  <a:lnTo>
                    <a:pt x="1648" y="10"/>
                  </a:lnTo>
                  <a:lnTo>
                    <a:pt x="1492" y="1"/>
                  </a:lnTo>
                  <a:close/>
                </a:path>
              </a:pathLst>
            </a:cu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398" name="Google Shape;398;p10"/>
          <p:cNvGrpSpPr/>
          <p:nvPr/>
        </p:nvGrpSpPr>
        <p:grpSpPr>
          <a:xfrm>
            <a:off x="5833184" y="5041739"/>
            <a:ext cx="1003600" cy="499904"/>
            <a:chOff x="4626837" y="3570457"/>
            <a:chExt cx="752700" cy="374928"/>
          </a:xfrm>
        </p:grpSpPr>
        <p:sp>
          <p:nvSpPr>
            <p:cNvPr id="399" name="Google Shape;399;p10"/>
            <p:cNvSpPr/>
            <p:nvPr/>
          </p:nvSpPr>
          <p:spPr>
            <a:xfrm>
              <a:off x="4626837" y="3570457"/>
              <a:ext cx="752700" cy="374928"/>
            </a:xfrm>
            <a:custGeom>
              <a:avLst/>
              <a:gdLst/>
              <a:ahLst/>
              <a:cxnLst/>
              <a:rect l="l" t="t" r="r" b="b"/>
              <a:pathLst>
                <a:path w="31497" h="15689" extrusionOk="0">
                  <a:moveTo>
                    <a:pt x="1" y="1"/>
                  </a:moveTo>
                  <a:lnTo>
                    <a:pt x="1" y="15689"/>
                  </a:lnTo>
                  <a:lnTo>
                    <a:pt x="31496" y="15689"/>
                  </a:lnTo>
                  <a:lnTo>
                    <a:pt x="31496"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0" name="Google Shape;400;p10"/>
            <p:cNvSpPr/>
            <p:nvPr/>
          </p:nvSpPr>
          <p:spPr>
            <a:xfrm>
              <a:off x="4656589" y="3594737"/>
              <a:ext cx="335139" cy="326368"/>
            </a:xfrm>
            <a:custGeom>
              <a:avLst/>
              <a:gdLst/>
              <a:ahLst/>
              <a:cxnLst/>
              <a:rect l="l" t="t" r="r" b="b"/>
              <a:pathLst>
                <a:path w="14024" h="13657" extrusionOk="0">
                  <a:moveTo>
                    <a:pt x="1" y="1"/>
                  </a:moveTo>
                  <a:lnTo>
                    <a:pt x="1" y="13657"/>
                  </a:lnTo>
                  <a:lnTo>
                    <a:pt x="14023" y="13657"/>
                  </a:lnTo>
                  <a:lnTo>
                    <a:pt x="14023"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1" name="Google Shape;401;p10"/>
            <p:cNvSpPr/>
            <p:nvPr/>
          </p:nvSpPr>
          <p:spPr>
            <a:xfrm>
              <a:off x="4880580" y="3814355"/>
              <a:ext cx="71549" cy="71549"/>
            </a:xfrm>
            <a:custGeom>
              <a:avLst/>
              <a:gdLst/>
              <a:ahLst/>
              <a:cxnLst/>
              <a:rect l="l" t="t" r="r" b="b"/>
              <a:pathLst>
                <a:path w="2994" h="2994" extrusionOk="0">
                  <a:moveTo>
                    <a:pt x="1501" y="0"/>
                  </a:moveTo>
                  <a:lnTo>
                    <a:pt x="1346" y="9"/>
                  </a:lnTo>
                  <a:lnTo>
                    <a:pt x="1199" y="37"/>
                  </a:lnTo>
                  <a:lnTo>
                    <a:pt x="1053" y="73"/>
                  </a:lnTo>
                  <a:lnTo>
                    <a:pt x="916" y="119"/>
                  </a:lnTo>
                  <a:lnTo>
                    <a:pt x="787" y="183"/>
                  </a:lnTo>
                  <a:lnTo>
                    <a:pt x="659" y="256"/>
                  </a:lnTo>
                  <a:lnTo>
                    <a:pt x="549" y="348"/>
                  </a:lnTo>
                  <a:lnTo>
                    <a:pt x="440" y="440"/>
                  </a:lnTo>
                  <a:lnTo>
                    <a:pt x="348" y="549"/>
                  </a:lnTo>
                  <a:lnTo>
                    <a:pt x="257" y="659"/>
                  </a:lnTo>
                  <a:lnTo>
                    <a:pt x="183" y="787"/>
                  </a:lnTo>
                  <a:lnTo>
                    <a:pt x="119" y="915"/>
                  </a:lnTo>
                  <a:lnTo>
                    <a:pt x="74" y="1053"/>
                  </a:lnTo>
                  <a:lnTo>
                    <a:pt x="37" y="1199"/>
                  </a:lnTo>
                  <a:lnTo>
                    <a:pt x="9" y="1346"/>
                  </a:lnTo>
                  <a:lnTo>
                    <a:pt x="0" y="1501"/>
                  </a:lnTo>
                  <a:lnTo>
                    <a:pt x="9" y="1648"/>
                  </a:lnTo>
                  <a:lnTo>
                    <a:pt x="37" y="1794"/>
                  </a:lnTo>
                  <a:lnTo>
                    <a:pt x="74" y="1941"/>
                  </a:lnTo>
                  <a:lnTo>
                    <a:pt x="119" y="2078"/>
                  </a:lnTo>
                  <a:lnTo>
                    <a:pt x="183" y="2206"/>
                  </a:lnTo>
                  <a:lnTo>
                    <a:pt x="257" y="2334"/>
                  </a:lnTo>
                  <a:lnTo>
                    <a:pt x="348" y="2444"/>
                  </a:lnTo>
                  <a:lnTo>
                    <a:pt x="440" y="2554"/>
                  </a:lnTo>
                  <a:lnTo>
                    <a:pt x="549" y="2655"/>
                  </a:lnTo>
                  <a:lnTo>
                    <a:pt x="659" y="2737"/>
                  </a:lnTo>
                  <a:lnTo>
                    <a:pt x="787" y="2810"/>
                  </a:lnTo>
                  <a:lnTo>
                    <a:pt x="916" y="2874"/>
                  </a:lnTo>
                  <a:lnTo>
                    <a:pt x="1053" y="2920"/>
                  </a:lnTo>
                  <a:lnTo>
                    <a:pt x="1199" y="2966"/>
                  </a:lnTo>
                  <a:lnTo>
                    <a:pt x="1346" y="2984"/>
                  </a:lnTo>
                  <a:lnTo>
                    <a:pt x="1501" y="2993"/>
                  </a:lnTo>
                  <a:lnTo>
                    <a:pt x="1648" y="2984"/>
                  </a:lnTo>
                  <a:lnTo>
                    <a:pt x="1803" y="2966"/>
                  </a:lnTo>
                  <a:lnTo>
                    <a:pt x="1941" y="2920"/>
                  </a:lnTo>
                  <a:lnTo>
                    <a:pt x="2078" y="2874"/>
                  </a:lnTo>
                  <a:lnTo>
                    <a:pt x="2206" y="2810"/>
                  </a:lnTo>
                  <a:lnTo>
                    <a:pt x="2334" y="2737"/>
                  </a:lnTo>
                  <a:lnTo>
                    <a:pt x="2444" y="2655"/>
                  </a:lnTo>
                  <a:lnTo>
                    <a:pt x="2554" y="2554"/>
                  </a:lnTo>
                  <a:lnTo>
                    <a:pt x="2655" y="2444"/>
                  </a:lnTo>
                  <a:lnTo>
                    <a:pt x="2737" y="2334"/>
                  </a:lnTo>
                  <a:lnTo>
                    <a:pt x="2810" y="2206"/>
                  </a:lnTo>
                  <a:lnTo>
                    <a:pt x="2874" y="2078"/>
                  </a:lnTo>
                  <a:lnTo>
                    <a:pt x="2929" y="1941"/>
                  </a:lnTo>
                  <a:lnTo>
                    <a:pt x="2966" y="1794"/>
                  </a:lnTo>
                  <a:lnTo>
                    <a:pt x="2984" y="1648"/>
                  </a:lnTo>
                  <a:lnTo>
                    <a:pt x="2993" y="1501"/>
                  </a:lnTo>
                  <a:lnTo>
                    <a:pt x="2984" y="1346"/>
                  </a:lnTo>
                  <a:lnTo>
                    <a:pt x="2966" y="1199"/>
                  </a:lnTo>
                  <a:lnTo>
                    <a:pt x="2929" y="1053"/>
                  </a:lnTo>
                  <a:lnTo>
                    <a:pt x="2874" y="915"/>
                  </a:lnTo>
                  <a:lnTo>
                    <a:pt x="2810" y="787"/>
                  </a:lnTo>
                  <a:lnTo>
                    <a:pt x="2737" y="659"/>
                  </a:lnTo>
                  <a:lnTo>
                    <a:pt x="2655" y="549"/>
                  </a:lnTo>
                  <a:lnTo>
                    <a:pt x="2554" y="440"/>
                  </a:lnTo>
                  <a:lnTo>
                    <a:pt x="2444" y="348"/>
                  </a:lnTo>
                  <a:lnTo>
                    <a:pt x="2334" y="256"/>
                  </a:lnTo>
                  <a:lnTo>
                    <a:pt x="2206" y="183"/>
                  </a:lnTo>
                  <a:lnTo>
                    <a:pt x="2078" y="119"/>
                  </a:lnTo>
                  <a:lnTo>
                    <a:pt x="1941" y="73"/>
                  </a:lnTo>
                  <a:lnTo>
                    <a:pt x="1803" y="37"/>
                  </a:lnTo>
                  <a:lnTo>
                    <a:pt x="1648" y="9"/>
                  </a:lnTo>
                  <a:lnTo>
                    <a:pt x="1501"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2" name="Google Shape;402;p10"/>
            <p:cNvSpPr/>
            <p:nvPr/>
          </p:nvSpPr>
          <p:spPr>
            <a:xfrm>
              <a:off x="4695303" y="3633021"/>
              <a:ext cx="71334" cy="71334"/>
            </a:xfrm>
            <a:custGeom>
              <a:avLst/>
              <a:gdLst/>
              <a:ahLst/>
              <a:cxnLst/>
              <a:rect l="l" t="t" r="r" b="b"/>
              <a:pathLst>
                <a:path w="2985" h="2985" extrusionOk="0">
                  <a:moveTo>
                    <a:pt x="1337" y="0"/>
                  </a:moveTo>
                  <a:lnTo>
                    <a:pt x="1191" y="28"/>
                  </a:lnTo>
                  <a:lnTo>
                    <a:pt x="1044" y="64"/>
                  </a:lnTo>
                  <a:lnTo>
                    <a:pt x="907" y="110"/>
                  </a:lnTo>
                  <a:lnTo>
                    <a:pt x="779" y="174"/>
                  </a:lnTo>
                  <a:lnTo>
                    <a:pt x="660" y="257"/>
                  </a:lnTo>
                  <a:lnTo>
                    <a:pt x="541" y="339"/>
                  </a:lnTo>
                  <a:lnTo>
                    <a:pt x="431" y="431"/>
                  </a:lnTo>
                  <a:lnTo>
                    <a:pt x="339" y="540"/>
                  </a:lnTo>
                  <a:lnTo>
                    <a:pt x="248" y="659"/>
                  </a:lnTo>
                  <a:lnTo>
                    <a:pt x="175" y="778"/>
                  </a:lnTo>
                  <a:lnTo>
                    <a:pt x="110" y="906"/>
                  </a:lnTo>
                  <a:lnTo>
                    <a:pt x="65" y="1044"/>
                  </a:lnTo>
                  <a:lnTo>
                    <a:pt x="28" y="1190"/>
                  </a:lnTo>
                  <a:lnTo>
                    <a:pt x="1" y="1337"/>
                  </a:lnTo>
                  <a:lnTo>
                    <a:pt x="1" y="1492"/>
                  </a:lnTo>
                  <a:lnTo>
                    <a:pt x="1" y="1648"/>
                  </a:lnTo>
                  <a:lnTo>
                    <a:pt x="28" y="1794"/>
                  </a:lnTo>
                  <a:lnTo>
                    <a:pt x="65" y="1932"/>
                  </a:lnTo>
                  <a:lnTo>
                    <a:pt x="110" y="2069"/>
                  </a:lnTo>
                  <a:lnTo>
                    <a:pt x="175" y="2206"/>
                  </a:lnTo>
                  <a:lnTo>
                    <a:pt x="248" y="2325"/>
                  </a:lnTo>
                  <a:lnTo>
                    <a:pt x="339" y="2444"/>
                  </a:lnTo>
                  <a:lnTo>
                    <a:pt x="431" y="2545"/>
                  </a:lnTo>
                  <a:lnTo>
                    <a:pt x="541" y="2646"/>
                  </a:lnTo>
                  <a:lnTo>
                    <a:pt x="660" y="2728"/>
                  </a:lnTo>
                  <a:lnTo>
                    <a:pt x="779" y="2801"/>
                  </a:lnTo>
                  <a:lnTo>
                    <a:pt x="907" y="2865"/>
                  </a:lnTo>
                  <a:lnTo>
                    <a:pt x="1044" y="2920"/>
                  </a:lnTo>
                  <a:lnTo>
                    <a:pt x="1191" y="2957"/>
                  </a:lnTo>
                  <a:lnTo>
                    <a:pt x="1337" y="2975"/>
                  </a:lnTo>
                  <a:lnTo>
                    <a:pt x="1493" y="2984"/>
                  </a:lnTo>
                  <a:lnTo>
                    <a:pt x="1639" y="2975"/>
                  </a:lnTo>
                  <a:lnTo>
                    <a:pt x="1795" y="2957"/>
                  </a:lnTo>
                  <a:lnTo>
                    <a:pt x="1932" y="2920"/>
                  </a:lnTo>
                  <a:lnTo>
                    <a:pt x="2069" y="2865"/>
                  </a:lnTo>
                  <a:lnTo>
                    <a:pt x="2207" y="2801"/>
                  </a:lnTo>
                  <a:lnTo>
                    <a:pt x="2326" y="2728"/>
                  </a:lnTo>
                  <a:lnTo>
                    <a:pt x="2445" y="2646"/>
                  </a:lnTo>
                  <a:lnTo>
                    <a:pt x="2545" y="2545"/>
                  </a:lnTo>
                  <a:lnTo>
                    <a:pt x="2646" y="2444"/>
                  </a:lnTo>
                  <a:lnTo>
                    <a:pt x="2728" y="2325"/>
                  </a:lnTo>
                  <a:lnTo>
                    <a:pt x="2801" y="2206"/>
                  </a:lnTo>
                  <a:lnTo>
                    <a:pt x="2866" y="2069"/>
                  </a:lnTo>
                  <a:lnTo>
                    <a:pt x="2920" y="1932"/>
                  </a:lnTo>
                  <a:lnTo>
                    <a:pt x="2957" y="1794"/>
                  </a:lnTo>
                  <a:lnTo>
                    <a:pt x="2975" y="1648"/>
                  </a:lnTo>
                  <a:lnTo>
                    <a:pt x="2985" y="1492"/>
                  </a:lnTo>
                  <a:lnTo>
                    <a:pt x="2975" y="1337"/>
                  </a:lnTo>
                  <a:lnTo>
                    <a:pt x="2957" y="1190"/>
                  </a:lnTo>
                  <a:lnTo>
                    <a:pt x="2920" y="1044"/>
                  </a:lnTo>
                  <a:lnTo>
                    <a:pt x="2866" y="906"/>
                  </a:lnTo>
                  <a:lnTo>
                    <a:pt x="2801" y="778"/>
                  </a:lnTo>
                  <a:lnTo>
                    <a:pt x="2728" y="659"/>
                  </a:lnTo>
                  <a:lnTo>
                    <a:pt x="2646" y="540"/>
                  </a:lnTo>
                  <a:lnTo>
                    <a:pt x="2545" y="431"/>
                  </a:lnTo>
                  <a:lnTo>
                    <a:pt x="2445" y="339"/>
                  </a:lnTo>
                  <a:lnTo>
                    <a:pt x="2326" y="257"/>
                  </a:lnTo>
                  <a:lnTo>
                    <a:pt x="2207" y="174"/>
                  </a:lnTo>
                  <a:lnTo>
                    <a:pt x="2069" y="110"/>
                  </a:lnTo>
                  <a:lnTo>
                    <a:pt x="1932" y="64"/>
                  </a:lnTo>
                  <a:lnTo>
                    <a:pt x="1795" y="28"/>
                  </a:lnTo>
                  <a:lnTo>
                    <a:pt x="1639"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3" name="Google Shape;403;p10"/>
            <p:cNvSpPr/>
            <p:nvPr/>
          </p:nvSpPr>
          <p:spPr>
            <a:xfrm>
              <a:off x="4697287" y="3816314"/>
              <a:ext cx="71310" cy="71549"/>
            </a:xfrm>
            <a:custGeom>
              <a:avLst/>
              <a:gdLst/>
              <a:ahLst/>
              <a:cxnLst/>
              <a:rect l="l" t="t" r="r" b="b"/>
              <a:pathLst>
                <a:path w="2984" h="2994" extrusionOk="0">
                  <a:moveTo>
                    <a:pt x="1492" y="1"/>
                  </a:moveTo>
                  <a:lnTo>
                    <a:pt x="1336" y="10"/>
                  </a:lnTo>
                  <a:lnTo>
                    <a:pt x="1190" y="37"/>
                  </a:lnTo>
                  <a:lnTo>
                    <a:pt x="1043" y="74"/>
                  </a:lnTo>
                  <a:lnTo>
                    <a:pt x="906" y="120"/>
                  </a:lnTo>
                  <a:lnTo>
                    <a:pt x="778" y="184"/>
                  </a:lnTo>
                  <a:lnTo>
                    <a:pt x="659" y="257"/>
                  </a:lnTo>
                  <a:lnTo>
                    <a:pt x="540" y="348"/>
                  </a:lnTo>
                  <a:lnTo>
                    <a:pt x="430" y="440"/>
                  </a:lnTo>
                  <a:lnTo>
                    <a:pt x="339" y="550"/>
                  </a:lnTo>
                  <a:lnTo>
                    <a:pt x="247" y="660"/>
                  </a:lnTo>
                  <a:lnTo>
                    <a:pt x="174" y="788"/>
                  </a:lnTo>
                  <a:lnTo>
                    <a:pt x="110" y="916"/>
                  </a:lnTo>
                  <a:lnTo>
                    <a:pt x="64" y="1053"/>
                  </a:lnTo>
                  <a:lnTo>
                    <a:pt x="27" y="1200"/>
                  </a:lnTo>
                  <a:lnTo>
                    <a:pt x="0" y="1346"/>
                  </a:lnTo>
                  <a:lnTo>
                    <a:pt x="0" y="1502"/>
                  </a:lnTo>
                  <a:lnTo>
                    <a:pt x="0" y="1648"/>
                  </a:lnTo>
                  <a:lnTo>
                    <a:pt x="27" y="1804"/>
                  </a:lnTo>
                  <a:lnTo>
                    <a:pt x="64" y="1941"/>
                  </a:lnTo>
                  <a:lnTo>
                    <a:pt x="110" y="2078"/>
                  </a:lnTo>
                  <a:lnTo>
                    <a:pt x="174" y="2206"/>
                  </a:lnTo>
                  <a:lnTo>
                    <a:pt x="247" y="2335"/>
                  </a:lnTo>
                  <a:lnTo>
                    <a:pt x="339" y="2444"/>
                  </a:lnTo>
                  <a:lnTo>
                    <a:pt x="430" y="2554"/>
                  </a:lnTo>
                  <a:lnTo>
                    <a:pt x="540" y="2655"/>
                  </a:lnTo>
                  <a:lnTo>
                    <a:pt x="659" y="2737"/>
                  </a:lnTo>
                  <a:lnTo>
                    <a:pt x="778" y="2811"/>
                  </a:lnTo>
                  <a:lnTo>
                    <a:pt x="906" y="2875"/>
                  </a:lnTo>
                  <a:lnTo>
                    <a:pt x="1043" y="2930"/>
                  </a:lnTo>
                  <a:lnTo>
                    <a:pt x="1190" y="2966"/>
                  </a:lnTo>
                  <a:lnTo>
                    <a:pt x="1336" y="2984"/>
                  </a:lnTo>
                  <a:lnTo>
                    <a:pt x="1492" y="2994"/>
                  </a:lnTo>
                  <a:lnTo>
                    <a:pt x="1648" y="2984"/>
                  </a:lnTo>
                  <a:lnTo>
                    <a:pt x="1794" y="2966"/>
                  </a:lnTo>
                  <a:lnTo>
                    <a:pt x="1931" y="2930"/>
                  </a:lnTo>
                  <a:lnTo>
                    <a:pt x="2069" y="2875"/>
                  </a:lnTo>
                  <a:lnTo>
                    <a:pt x="2206" y="2811"/>
                  </a:lnTo>
                  <a:lnTo>
                    <a:pt x="2325" y="2737"/>
                  </a:lnTo>
                  <a:lnTo>
                    <a:pt x="2444" y="2655"/>
                  </a:lnTo>
                  <a:lnTo>
                    <a:pt x="2545" y="2554"/>
                  </a:lnTo>
                  <a:lnTo>
                    <a:pt x="2645" y="2444"/>
                  </a:lnTo>
                  <a:lnTo>
                    <a:pt x="2728" y="2335"/>
                  </a:lnTo>
                  <a:lnTo>
                    <a:pt x="2801" y="2206"/>
                  </a:lnTo>
                  <a:lnTo>
                    <a:pt x="2865" y="2078"/>
                  </a:lnTo>
                  <a:lnTo>
                    <a:pt x="2920" y="1941"/>
                  </a:lnTo>
                  <a:lnTo>
                    <a:pt x="2956" y="1804"/>
                  </a:lnTo>
                  <a:lnTo>
                    <a:pt x="2975" y="1648"/>
                  </a:lnTo>
                  <a:lnTo>
                    <a:pt x="2984" y="1502"/>
                  </a:lnTo>
                  <a:lnTo>
                    <a:pt x="2975" y="1346"/>
                  </a:lnTo>
                  <a:lnTo>
                    <a:pt x="2956" y="1200"/>
                  </a:lnTo>
                  <a:lnTo>
                    <a:pt x="2920" y="1053"/>
                  </a:lnTo>
                  <a:lnTo>
                    <a:pt x="2865" y="916"/>
                  </a:lnTo>
                  <a:lnTo>
                    <a:pt x="2801" y="788"/>
                  </a:lnTo>
                  <a:lnTo>
                    <a:pt x="2728" y="660"/>
                  </a:lnTo>
                  <a:lnTo>
                    <a:pt x="2645" y="550"/>
                  </a:lnTo>
                  <a:lnTo>
                    <a:pt x="2545" y="440"/>
                  </a:lnTo>
                  <a:lnTo>
                    <a:pt x="2444" y="348"/>
                  </a:lnTo>
                  <a:lnTo>
                    <a:pt x="2325" y="257"/>
                  </a:lnTo>
                  <a:lnTo>
                    <a:pt x="2206" y="184"/>
                  </a:lnTo>
                  <a:lnTo>
                    <a:pt x="2069" y="120"/>
                  </a:lnTo>
                  <a:lnTo>
                    <a:pt x="1931" y="74"/>
                  </a:lnTo>
                  <a:lnTo>
                    <a:pt x="1794" y="37"/>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4" name="Google Shape;404;p10"/>
            <p:cNvSpPr/>
            <p:nvPr/>
          </p:nvSpPr>
          <p:spPr>
            <a:xfrm>
              <a:off x="4784990" y="3726627"/>
              <a:ext cx="71334" cy="71549"/>
            </a:xfrm>
            <a:custGeom>
              <a:avLst/>
              <a:gdLst/>
              <a:ahLst/>
              <a:cxnLst/>
              <a:rect l="l" t="t" r="r" b="b"/>
              <a:pathLst>
                <a:path w="2985" h="2994" extrusionOk="0">
                  <a:moveTo>
                    <a:pt x="1492" y="1"/>
                  </a:moveTo>
                  <a:lnTo>
                    <a:pt x="1337" y="10"/>
                  </a:lnTo>
                  <a:lnTo>
                    <a:pt x="1190" y="28"/>
                  </a:lnTo>
                  <a:lnTo>
                    <a:pt x="1053" y="65"/>
                  </a:lnTo>
                  <a:lnTo>
                    <a:pt x="916" y="120"/>
                  </a:lnTo>
                  <a:lnTo>
                    <a:pt x="778" y="184"/>
                  </a:lnTo>
                  <a:lnTo>
                    <a:pt x="659" y="257"/>
                  </a:lnTo>
                  <a:lnTo>
                    <a:pt x="540" y="339"/>
                  </a:lnTo>
                  <a:lnTo>
                    <a:pt x="440" y="440"/>
                  </a:lnTo>
                  <a:lnTo>
                    <a:pt x="339" y="550"/>
                  </a:lnTo>
                  <a:lnTo>
                    <a:pt x="257" y="660"/>
                  </a:lnTo>
                  <a:lnTo>
                    <a:pt x="183" y="788"/>
                  </a:lnTo>
                  <a:lnTo>
                    <a:pt x="119" y="916"/>
                  </a:lnTo>
                  <a:lnTo>
                    <a:pt x="64" y="1053"/>
                  </a:lnTo>
                  <a:lnTo>
                    <a:pt x="28" y="1191"/>
                  </a:lnTo>
                  <a:lnTo>
                    <a:pt x="10" y="1346"/>
                  </a:lnTo>
                  <a:lnTo>
                    <a:pt x="0" y="1493"/>
                  </a:lnTo>
                  <a:lnTo>
                    <a:pt x="10" y="1648"/>
                  </a:lnTo>
                  <a:lnTo>
                    <a:pt x="28" y="1795"/>
                  </a:lnTo>
                  <a:lnTo>
                    <a:pt x="64" y="1941"/>
                  </a:lnTo>
                  <a:lnTo>
                    <a:pt x="119" y="2079"/>
                  </a:lnTo>
                  <a:lnTo>
                    <a:pt x="183" y="2207"/>
                  </a:lnTo>
                  <a:lnTo>
                    <a:pt x="257" y="2335"/>
                  </a:lnTo>
                  <a:lnTo>
                    <a:pt x="339" y="2445"/>
                  </a:lnTo>
                  <a:lnTo>
                    <a:pt x="440" y="2555"/>
                  </a:lnTo>
                  <a:lnTo>
                    <a:pt x="540" y="2646"/>
                  </a:lnTo>
                  <a:lnTo>
                    <a:pt x="659" y="2738"/>
                  </a:lnTo>
                  <a:lnTo>
                    <a:pt x="778" y="2811"/>
                  </a:lnTo>
                  <a:lnTo>
                    <a:pt x="916" y="2875"/>
                  </a:lnTo>
                  <a:lnTo>
                    <a:pt x="1053" y="2921"/>
                  </a:lnTo>
                  <a:lnTo>
                    <a:pt x="1190" y="2957"/>
                  </a:lnTo>
                  <a:lnTo>
                    <a:pt x="1337" y="2985"/>
                  </a:lnTo>
                  <a:lnTo>
                    <a:pt x="1492" y="2994"/>
                  </a:lnTo>
                  <a:lnTo>
                    <a:pt x="1648" y="2985"/>
                  </a:lnTo>
                  <a:lnTo>
                    <a:pt x="1794" y="2957"/>
                  </a:lnTo>
                  <a:lnTo>
                    <a:pt x="1941" y="2921"/>
                  </a:lnTo>
                  <a:lnTo>
                    <a:pt x="2078" y="2875"/>
                  </a:lnTo>
                  <a:lnTo>
                    <a:pt x="2206" y="2811"/>
                  </a:lnTo>
                  <a:lnTo>
                    <a:pt x="2325" y="2738"/>
                  </a:lnTo>
                  <a:lnTo>
                    <a:pt x="2444" y="2646"/>
                  </a:lnTo>
                  <a:lnTo>
                    <a:pt x="2554" y="2555"/>
                  </a:lnTo>
                  <a:lnTo>
                    <a:pt x="2646" y="2445"/>
                  </a:lnTo>
                  <a:lnTo>
                    <a:pt x="2728" y="2335"/>
                  </a:lnTo>
                  <a:lnTo>
                    <a:pt x="2810" y="2207"/>
                  </a:lnTo>
                  <a:lnTo>
                    <a:pt x="2874" y="2079"/>
                  </a:lnTo>
                  <a:lnTo>
                    <a:pt x="2920" y="1941"/>
                  </a:lnTo>
                  <a:lnTo>
                    <a:pt x="2957" y="1795"/>
                  </a:lnTo>
                  <a:lnTo>
                    <a:pt x="2975" y="1648"/>
                  </a:lnTo>
                  <a:lnTo>
                    <a:pt x="2984" y="1493"/>
                  </a:lnTo>
                  <a:lnTo>
                    <a:pt x="2975" y="1346"/>
                  </a:lnTo>
                  <a:lnTo>
                    <a:pt x="2957" y="1191"/>
                  </a:lnTo>
                  <a:lnTo>
                    <a:pt x="2920" y="1053"/>
                  </a:lnTo>
                  <a:lnTo>
                    <a:pt x="2874" y="916"/>
                  </a:lnTo>
                  <a:lnTo>
                    <a:pt x="2810" y="788"/>
                  </a:lnTo>
                  <a:lnTo>
                    <a:pt x="2728" y="660"/>
                  </a:lnTo>
                  <a:lnTo>
                    <a:pt x="2646" y="550"/>
                  </a:lnTo>
                  <a:lnTo>
                    <a:pt x="2554" y="440"/>
                  </a:lnTo>
                  <a:lnTo>
                    <a:pt x="2444" y="339"/>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5" name="Google Shape;405;p10"/>
            <p:cNvSpPr/>
            <p:nvPr/>
          </p:nvSpPr>
          <p:spPr>
            <a:xfrm>
              <a:off x="4878597" y="3631037"/>
              <a:ext cx="71549" cy="71334"/>
            </a:xfrm>
            <a:custGeom>
              <a:avLst/>
              <a:gdLst/>
              <a:ahLst/>
              <a:cxnLst/>
              <a:rect l="l" t="t" r="r" b="b"/>
              <a:pathLst>
                <a:path w="2994" h="2985" extrusionOk="0">
                  <a:moveTo>
                    <a:pt x="1346" y="1"/>
                  </a:moveTo>
                  <a:lnTo>
                    <a:pt x="1200" y="28"/>
                  </a:lnTo>
                  <a:lnTo>
                    <a:pt x="1054" y="65"/>
                  </a:lnTo>
                  <a:lnTo>
                    <a:pt x="916" y="111"/>
                  </a:lnTo>
                  <a:lnTo>
                    <a:pt x="788" y="175"/>
                  </a:lnTo>
                  <a:lnTo>
                    <a:pt x="660" y="248"/>
                  </a:lnTo>
                  <a:lnTo>
                    <a:pt x="550" y="340"/>
                  </a:lnTo>
                  <a:lnTo>
                    <a:pt x="440" y="431"/>
                  </a:lnTo>
                  <a:lnTo>
                    <a:pt x="349" y="541"/>
                  </a:lnTo>
                  <a:lnTo>
                    <a:pt x="257" y="660"/>
                  </a:lnTo>
                  <a:lnTo>
                    <a:pt x="184" y="779"/>
                  </a:lnTo>
                  <a:lnTo>
                    <a:pt x="120" y="907"/>
                  </a:lnTo>
                  <a:lnTo>
                    <a:pt x="74" y="1044"/>
                  </a:lnTo>
                  <a:lnTo>
                    <a:pt x="38" y="1191"/>
                  </a:lnTo>
                  <a:lnTo>
                    <a:pt x="10" y="1337"/>
                  </a:lnTo>
                  <a:lnTo>
                    <a:pt x="1" y="1493"/>
                  </a:lnTo>
                  <a:lnTo>
                    <a:pt x="10" y="1639"/>
                  </a:lnTo>
                  <a:lnTo>
                    <a:pt x="38" y="1795"/>
                  </a:lnTo>
                  <a:lnTo>
                    <a:pt x="74" y="1932"/>
                  </a:lnTo>
                  <a:lnTo>
                    <a:pt x="120" y="2070"/>
                  </a:lnTo>
                  <a:lnTo>
                    <a:pt x="184" y="2207"/>
                  </a:lnTo>
                  <a:lnTo>
                    <a:pt x="257" y="2326"/>
                  </a:lnTo>
                  <a:lnTo>
                    <a:pt x="349" y="2445"/>
                  </a:lnTo>
                  <a:lnTo>
                    <a:pt x="440" y="2545"/>
                  </a:lnTo>
                  <a:lnTo>
                    <a:pt x="550" y="2646"/>
                  </a:lnTo>
                  <a:lnTo>
                    <a:pt x="660" y="2729"/>
                  </a:lnTo>
                  <a:lnTo>
                    <a:pt x="788" y="2802"/>
                  </a:lnTo>
                  <a:lnTo>
                    <a:pt x="916" y="2866"/>
                  </a:lnTo>
                  <a:lnTo>
                    <a:pt x="1054" y="2921"/>
                  </a:lnTo>
                  <a:lnTo>
                    <a:pt x="1200" y="2957"/>
                  </a:lnTo>
                  <a:lnTo>
                    <a:pt x="1346" y="2976"/>
                  </a:lnTo>
                  <a:lnTo>
                    <a:pt x="1502" y="2985"/>
                  </a:lnTo>
                  <a:lnTo>
                    <a:pt x="1648" y="2976"/>
                  </a:lnTo>
                  <a:lnTo>
                    <a:pt x="1795" y="2957"/>
                  </a:lnTo>
                  <a:lnTo>
                    <a:pt x="1941" y="2921"/>
                  </a:lnTo>
                  <a:lnTo>
                    <a:pt x="2079" y="2866"/>
                  </a:lnTo>
                  <a:lnTo>
                    <a:pt x="2207" y="2802"/>
                  </a:lnTo>
                  <a:lnTo>
                    <a:pt x="2335" y="2729"/>
                  </a:lnTo>
                  <a:lnTo>
                    <a:pt x="2445" y="2646"/>
                  </a:lnTo>
                  <a:lnTo>
                    <a:pt x="2555" y="2545"/>
                  </a:lnTo>
                  <a:lnTo>
                    <a:pt x="2655" y="2445"/>
                  </a:lnTo>
                  <a:lnTo>
                    <a:pt x="2738" y="2326"/>
                  </a:lnTo>
                  <a:lnTo>
                    <a:pt x="2811" y="2207"/>
                  </a:lnTo>
                  <a:lnTo>
                    <a:pt x="2875" y="2070"/>
                  </a:lnTo>
                  <a:lnTo>
                    <a:pt x="2921" y="1932"/>
                  </a:lnTo>
                  <a:lnTo>
                    <a:pt x="2957" y="1795"/>
                  </a:lnTo>
                  <a:lnTo>
                    <a:pt x="2985" y="1639"/>
                  </a:lnTo>
                  <a:lnTo>
                    <a:pt x="2994" y="1493"/>
                  </a:lnTo>
                  <a:lnTo>
                    <a:pt x="2985" y="1337"/>
                  </a:lnTo>
                  <a:lnTo>
                    <a:pt x="2957" y="1191"/>
                  </a:lnTo>
                  <a:lnTo>
                    <a:pt x="2921" y="1044"/>
                  </a:lnTo>
                  <a:lnTo>
                    <a:pt x="2875" y="907"/>
                  </a:lnTo>
                  <a:lnTo>
                    <a:pt x="2811" y="779"/>
                  </a:lnTo>
                  <a:lnTo>
                    <a:pt x="2738" y="660"/>
                  </a:lnTo>
                  <a:lnTo>
                    <a:pt x="2655" y="541"/>
                  </a:lnTo>
                  <a:lnTo>
                    <a:pt x="2555" y="431"/>
                  </a:lnTo>
                  <a:lnTo>
                    <a:pt x="2445" y="340"/>
                  </a:lnTo>
                  <a:lnTo>
                    <a:pt x="2335" y="248"/>
                  </a:lnTo>
                  <a:lnTo>
                    <a:pt x="2207" y="175"/>
                  </a:lnTo>
                  <a:lnTo>
                    <a:pt x="2079" y="111"/>
                  </a:lnTo>
                  <a:lnTo>
                    <a:pt x="1941" y="65"/>
                  </a:lnTo>
                  <a:lnTo>
                    <a:pt x="1795"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6" name="Google Shape;406;p10"/>
            <p:cNvSpPr/>
            <p:nvPr/>
          </p:nvSpPr>
          <p:spPr>
            <a:xfrm>
              <a:off x="5019473" y="3594737"/>
              <a:ext cx="335354" cy="326368"/>
            </a:xfrm>
            <a:custGeom>
              <a:avLst/>
              <a:gdLst/>
              <a:ahLst/>
              <a:cxnLst/>
              <a:rect l="l" t="t" r="r" b="b"/>
              <a:pathLst>
                <a:path w="14033" h="13657" extrusionOk="0">
                  <a:moveTo>
                    <a:pt x="1" y="1"/>
                  </a:moveTo>
                  <a:lnTo>
                    <a:pt x="1" y="13657"/>
                  </a:lnTo>
                  <a:lnTo>
                    <a:pt x="14032" y="13657"/>
                  </a:lnTo>
                  <a:lnTo>
                    <a:pt x="14032" y="1"/>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7" name="Google Shape;407;p10"/>
            <p:cNvSpPr/>
            <p:nvPr/>
          </p:nvSpPr>
          <p:spPr>
            <a:xfrm>
              <a:off x="5060146" y="3806899"/>
              <a:ext cx="71573" cy="71549"/>
            </a:xfrm>
            <a:custGeom>
              <a:avLst/>
              <a:gdLst/>
              <a:ahLst/>
              <a:cxnLst/>
              <a:rect l="l" t="t" r="r" b="b"/>
              <a:pathLst>
                <a:path w="2995" h="2994" extrusionOk="0">
                  <a:moveTo>
                    <a:pt x="1493" y="1"/>
                  </a:moveTo>
                  <a:lnTo>
                    <a:pt x="1346" y="10"/>
                  </a:lnTo>
                  <a:lnTo>
                    <a:pt x="1191" y="38"/>
                  </a:lnTo>
                  <a:lnTo>
                    <a:pt x="1054" y="74"/>
                  </a:lnTo>
                  <a:lnTo>
                    <a:pt x="916" y="120"/>
                  </a:lnTo>
                  <a:lnTo>
                    <a:pt x="788" y="184"/>
                  </a:lnTo>
                  <a:lnTo>
                    <a:pt x="660" y="257"/>
                  </a:lnTo>
                  <a:lnTo>
                    <a:pt x="550" y="349"/>
                  </a:lnTo>
                  <a:lnTo>
                    <a:pt x="440" y="440"/>
                  </a:lnTo>
                  <a:lnTo>
                    <a:pt x="340" y="550"/>
                  </a:lnTo>
                  <a:lnTo>
                    <a:pt x="257" y="660"/>
                  </a:lnTo>
                  <a:lnTo>
                    <a:pt x="184" y="788"/>
                  </a:lnTo>
                  <a:lnTo>
                    <a:pt x="120" y="916"/>
                  </a:lnTo>
                  <a:lnTo>
                    <a:pt x="65" y="1054"/>
                  </a:lnTo>
                  <a:lnTo>
                    <a:pt x="28" y="1200"/>
                  </a:lnTo>
                  <a:lnTo>
                    <a:pt x="10" y="1346"/>
                  </a:lnTo>
                  <a:lnTo>
                    <a:pt x="1" y="1502"/>
                  </a:lnTo>
                  <a:lnTo>
                    <a:pt x="10" y="1649"/>
                  </a:lnTo>
                  <a:lnTo>
                    <a:pt x="28" y="1795"/>
                  </a:lnTo>
                  <a:lnTo>
                    <a:pt x="65" y="1941"/>
                  </a:lnTo>
                  <a:lnTo>
                    <a:pt x="120" y="2079"/>
                  </a:lnTo>
                  <a:lnTo>
                    <a:pt x="184" y="2207"/>
                  </a:lnTo>
                  <a:lnTo>
                    <a:pt x="257" y="2335"/>
                  </a:lnTo>
                  <a:lnTo>
                    <a:pt x="340" y="2445"/>
                  </a:lnTo>
                  <a:lnTo>
                    <a:pt x="440" y="2555"/>
                  </a:lnTo>
                  <a:lnTo>
                    <a:pt x="550" y="2655"/>
                  </a:lnTo>
                  <a:lnTo>
                    <a:pt x="660" y="2738"/>
                  </a:lnTo>
                  <a:lnTo>
                    <a:pt x="788" y="2811"/>
                  </a:lnTo>
                  <a:lnTo>
                    <a:pt x="916" y="2875"/>
                  </a:lnTo>
                  <a:lnTo>
                    <a:pt x="1054" y="2921"/>
                  </a:lnTo>
                  <a:lnTo>
                    <a:pt x="1191" y="2967"/>
                  </a:lnTo>
                  <a:lnTo>
                    <a:pt x="1346" y="2985"/>
                  </a:lnTo>
                  <a:lnTo>
                    <a:pt x="1493" y="2994"/>
                  </a:lnTo>
                  <a:lnTo>
                    <a:pt x="1649" y="2985"/>
                  </a:lnTo>
                  <a:lnTo>
                    <a:pt x="1795" y="2967"/>
                  </a:lnTo>
                  <a:lnTo>
                    <a:pt x="1941" y="2921"/>
                  </a:lnTo>
                  <a:lnTo>
                    <a:pt x="2079" y="2875"/>
                  </a:lnTo>
                  <a:lnTo>
                    <a:pt x="2207" y="2811"/>
                  </a:lnTo>
                  <a:lnTo>
                    <a:pt x="2335" y="2738"/>
                  </a:lnTo>
                  <a:lnTo>
                    <a:pt x="2445" y="2655"/>
                  </a:lnTo>
                  <a:lnTo>
                    <a:pt x="2555" y="2555"/>
                  </a:lnTo>
                  <a:lnTo>
                    <a:pt x="2646" y="2445"/>
                  </a:lnTo>
                  <a:lnTo>
                    <a:pt x="2738" y="2335"/>
                  </a:lnTo>
                  <a:lnTo>
                    <a:pt x="2811" y="2207"/>
                  </a:lnTo>
                  <a:lnTo>
                    <a:pt x="2875" y="2079"/>
                  </a:lnTo>
                  <a:lnTo>
                    <a:pt x="2921" y="1941"/>
                  </a:lnTo>
                  <a:lnTo>
                    <a:pt x="2957" y="1795"/>
                  </a:lnTo>
                  <a:lnTo>
                    <a:pt x="2985" y="1649"/>
                  </a:lnTo>
                  <a:lnTo>
                    <a:pt x="2994" y="1502"/>
                  </a:lnTo>
                  <a:lnTo>
                    <a:pt x="2985" y="1346"/>
                  </a:lnTo>
                  <a:lnTo>
                    <a:pt x="2957" y="1200"/>
                  </a:lnTo>
                  <a:lnTo>
                    <a:pt x="2921" y="1054"/>
                  </a:lnTo>
                  <a:lnTo>
                    <a:pt x="2875" y="916"/>
                  </a:lnTo>
                  <a:lnTo>
                    <a:pt x="2811" y="788"/>
                  </a:lnTo>
                  <a:lnTo>
                    <a:pt x="2738" y="660"/>
                  </a:lnTo>
                  <a:lnTo>
                    <a:pt x="2646" y="550"/>
                  </a:lnTo>
                  <a:lnTo>
                    <a:pt x="2555" y="440"/>
                  </a:lnTo>
                  <a:lnTo>
                    <a:pt x="2445" y="349"/>
                  </a:lnTo>
                  <a:lnTo>
                    <a:pt x="2335" y="257"/>
                  </a:lnTo>
                  <a:lnTo>
                    <a:pt x="2207" y="184"/>
                  </a:lnTo>
                  <a:lnTo>
                    <a:pt x="2079" y="120"/>
                  </a:lnTo>
                  <a:lnTo>
                    <a:pt x="1941" y="74"/>
                  </a:lnTo>
                  <a:lnTo>
                    <a:pt x="1795" y="38"/>
                  </a:lnTo>
                  <a:lnTo>
                    <a:pt x="1649"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08" name="Google Shape;408;p10"/>
            <p:cNvSpPr/>
            <p:nvPr/>
          </p:nvSpPr>
          <p:spPr>
            <a:xfrm>
              <a:off x="5246738" y="3632351"/>
              <a:ext cx="71334" cy="71549"/>
            </a:xfrm>
            <a:custGeom>
              <a:avLst/>
              <a:gdLst/>
              <a:ahLst/>
              <a:cxnLst/>
              <a:rect l="l" t="t" r="r" b="b"/>
              <a:pathLst>
                <a:path w="2985" h="2994" extrusionOk="0">
                  <a:moveTo>
                    <a:pt x="1493" y="1"/>
                  </a:moveTo>
                  <a:lnTo>
                    <a:pt x="1337" y="10"/>
                  </a:lnTo>
                  <a:lnTo>
                    <a:pt x="1190" y="37"/>
                  </a:lnTo>
                  <a:lnTo>
                    <a:pt x="1044" y="74"/>
                  </a:lnTo>
                  <a:lnTo>
                    <a:pt x="907" y="120"/>
                  </a:lnTo>
                  <a:lnTo>
                    <a:pt x="779" y="184"/>
                  </a:lnTo>
                  <a:lnTo>
                    <a:pt x="650" y="257"/>
                  </a:lnTo>
                  <a:lnTo>
                    <a:pt x="541" y="349"/>
                  </a:lnTo>
                  <a:lnTo>
                    <a:pt x="431" y="440"/>
                  </a:lnTo>
                  <a:lnTo>
                    <a:pt x="339" y="550"/>
                  </a:lnTo>
                  <a:lnTo>
                    <a:pt x="248" y="660"/>
                  </a:lnTo>
                  <a:lnTo>
                    <a:pt x="174" y="788"/>
                  </a:lnTo>
                  <a:lnTo>
                    <a:pt x="110" y="916"/>
                  </a:lnTo>
                  <a:lnTo>
                    <a:pt x="65" y="1053"/>
                  </a:lnTo>
                  <a:lnTo>
                    <a:pt x="28" y="1200"/>
                  </a:lnTo>
                  <a:lnTo>
                    <a:pt x="1" y="1346"/>
                  </a:lnTo>
                  <a:lnTo>
                    <a:pt x="1" y="1502"/>
                  </a:lnTo>
                  <a:lnTo>
                    <a:pt x="1" y="1648"/>
                  </a:lnTo>
                  <a:lnTo>
                    <a:pt x="28" y="1795"/>
                  </a:lnTo>
                  <a:lnTo>
                    <a:pt x="65" y="1941"/>
                  </a:lnTo>
                  <a:lnTo>
                    <a:pt x="110" y="2079"/>
                  </a:lnTo>
                  <a:lnTo>
                    <a:pt x="174" y="2207"/>
                  </a:lnTo>
                  <a:lnTo>
                    <a:pt x="248" y="2335"/>
                  </a:lnTo>
                  <a:lnTo>
                    <a:pt x="339" y="2445"/>
                  </a:lnTo>
                  <a:lnTo>
                    <a:pt x="431" y="2555"/>
                  </a:lnTo>
                  <a:lnTo>
                    <a:pt x="541" y="2655"/>
                  </a:lnTo>
                  <a:lnTo>
                    <a:pt x="650" y="2738"/>
                  </a:lnTo>
                  <a:lnTo>
                    <a:pt x="779" y="2811"/>
                  </a:lnTo>
                  <a:lnTo>
                    <a:pt x="907" y="2875"/>
                  </a:lnTo>
                  <a:lnTo>
                    <a:pt x="1044" y="2921"/>
                  </a:lnTo>
                  <a:lnTo>
                    <a:pt x="1190" y="2966"/>
                  </a:lnTo>
                  <a:lnTo>
                    <a:pt x="1337" y="2985"/>
                  </a:lnTo>
                  <a:lnTo>
                    <a:pt x="1493" y="2994"/>
                  </a:lnTo>
                  <a:lnTo>
                    <a:pt x="1639" y="2985"/>
                  </a:lnTo>
                  <a:lnTo>
                    <a:pt x="1795" y="2966"/>
                  </a:lnTo>
                  <a:lnTo>
                    <a:pt x="1932" y="2921"/>
                  </a:lnTo>
                  <a:lnTo>
                    <a:pt x="2069" y="2875"/>
                  </a:lnTo>
                  <a:lnTo>
                    <a:pt x="2206" y="2811"/>
                  </a:lnTo>
                  <a:lnTo>
                    <a:pt x="2325" y="2738"/>
                  </a:lnTo>
                  <a:lnTo>
                    <a:pt x="2444" y="2655"/>
                  </a:lnTo>
                  <a:lnTo>
                    <a:pt x="2545" y="2555"/>
                  </a:lnTo>
                  <a:lnTo>
                    <a:pt x="2646" y="2445"/>
                  </a:lnTo>
                  <a:lnTo>
                    <a:pt x="2728" y="2335"/>
                  </a:lnTo>
                  <a:lnTo>
                    <a:pt x="2801" y="2207"/>
                  </a:lnTo>
                  <a:lnTo>
                    <a:pt x="2865" y="2079"/>
                  </a:lnTo>
                  <a:lnTo>
                    <a:pt x="2920" y="1941"/>
                  </a:lnTo>
                  <a:lnTo>
                    <a:pt x="2957" y="1795"/>
                  </a:lnTo>
                  <a:lnTo>
                    <a:pt x="2975" y="1648"/>
                  </a:lnTo>
                  <a:lnTo>
                    <a:pt x="2984" y="1502"/>
                  </a:lnTo>
                  <a:lnTo>
                    <a:pt x="2975" y="1346"/>
                  </a:lnTo>
                  <a:lnTo>
                    <a:pt x="2957" y="1200"/>
                  </a:lnTo>
                  <a:lnTo>
                    <a:pt x="2920" y="1053"/>
                  </a:lnTo>
                  <a:lnTo>
                    <a:pt x="2865" y="916"/>
                  </a:lnTo>
                  <a:lnTo>
                    <a:pt x="2801" y="788"/>
                  </a:lnTo>
                  <a:lnTo>
                    <a:pt x="2728" y="660"/>
                  </a:lnTo>
                  <a:lnTo>
                    <a:pt x="2646" y="550"/>
                  </a:lnTo>
                  <a:lnTo>
                    <a:pt x="2545" y="440"/>
                  </a:lnTo>
                  <a:lnTo>
                    <a:pt x="2444" y="349"/>
                  </a:lnTo>
                  <a:lnTo>
                    <a:pt x="2325" y="257"/>
                  </a:lnTo>
                  <a:lnTo>
                    <a:pt x="2206" y="184"/>
                  </a:lnTo>
                  <a:lnTo>
                    <a:pt x="2069" y="120"/>
                  </a:lnTo>
                  <a:lnTo>
                    <a:pt x="1932" y="74"/>
                  </a:lnTo>
                  <a:lnTo>
                    <a:pt x="1795" y="37"/>
                  </a:lnTo>
                  <a:lnTo>
                    <a:pt x="1639"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09" name="Google Shape;409;p10"/>
          <p:cNvGrpSpPr/>
          <p:nvPr/>
        </p:nvGrpSpPr>
        <p:grpSpPr>
          <a:xfrm>
            <a:off x="636338" y="2965525"/>
            <a:ext cx="1003568" cy="499904"/>
            <a:chOff x="729202" y="2013296"/>
            <a:chExt cx="752676" cy="374928"/>
          </a:xfrm>
        </p:grpSpPr>
        <p:sp>
          <p:nvSpPr>
            <p:cNvPr id="410" name="Google Shape;410;p10"/>
            <p:cNvSpPr/>
            <p:nvPr/>
          </p:nvSpPr>
          <p:spPr>
            <a:xfrm>
              <a:off x="729202" y="2013296"/>
              <a:ext cx="752676" cy="374928"/>
            </a:xfrm>
            <a:custGeom>
              <a:avLst/>
              <a:gdLst/>
              <a:ahLst/>
              <a:cxnLst/>
              <a:rect l="l" t="t" r="r" b="b"/>
              <a:pathLst>
                <a:path w="31496" h="15689" extrusionOk="0">
                  <a:moveTo>
                    <a:pt x="0" y="0"/>
                  </a:moveTo>
                  <a:lnTo>
                    <a:pt x="0" y="15689"/>
                  </a:lnTo>
                  <a:lnTo>
                    <a:pt x="31496" y="15689"/>
                  </a:lnTo>
                  <a:lnTo>
                    <a:pt x="31496"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1" name="Google Shape;411;p10"/>
            <p:cNvSpPr/>
            <p:nvPr/>
          </p:nvSpPr>
          <p:spPr>
            <a:xfrm>
              <a:off x="758931" y="2037576"/>
              <a:ext cx="335139" cy="326583"/>
            </a:xfrm>
            <a:custGeom>
              <a:avLst/>
              <a:gdLst/>
              <a:ahLst/>
              <a:cxnLst/>
              <a:rect l="l" t="t" r="r" b="b"/>
              <a:pathLst>
                <a:path w="14024" h="13666" extrusionOk="0">
                  <a:moveTo>
                    <a:pt x="1" y="0"/>
                  </a:moveTo>
                  <a:lnTo>
                    <a:pt x="1" y="13666"/>
                  </a:lnTo>
                  <a:lnTo>
                    <a:pt x="14023" y="13666"/>
                  </a:lnTo>
                  <a:lnTo>
                    <a:pt x="1402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2" name="Google Shape;412;p10"/>
            <p:cNvSpPr/>
            <p:nvPr/>
          </p:nvSpPr>
          <p:spPr>
            <a:xfrm>
              <a:off x="982922" y="2257409"/>
              <a:ext cx="71549" cy="71310"/>
            </a:xfrm>
            <a:custGeom>
              <a:avLst/>
              <a:gdLst/>
              <a:ahLst/>
              <a:cxnLst/>
              <a:rect l="l" t="t" r="r" b="b"/>
              <a:pathLst>
                <a:path w="2994" h="2984" extrusionOk="0">
                  <a:moveTo>
                    <a:pt x="1502" y="0"/>
                  </a:moveTo>
                  <a:lnTo>
                    <a:pt x="1346" y="9"/>
                  </a:lnTo>
                  <a:lnTo>
                    <a:pt x="1200" y="28"/>
                  </a:lnTo>
                  <a:lnTo>
                    <a:pt x="1053" y="64"/>
                  </a:lnTo>
                  <a:lnTo>
                    <a:pt x="916" y="119"/>
                  </a:lnTo>
                  <a:lnTo>
                    <a:pt x="788" y="183"/>
                  </a:lnTo>
                  <a:lnTo>
                    <a:pt x="660" y="256"/>
                  </a:lnTo>
                  <a:lnTo>
                    <a:pt x="550" y="339"/>
                  </a:lnTo>
                  <a:lnTo>
                    <a:pt x="440" y="439"/>
                  </a:lnTo>
                  <a:lnTo>
                    <a:pt x="348" y="540"/>
                  </a:lnTo>
                  <a:lnTo>
                    <a:pt x="257" y="659"/>
                  </a:lnTo>
                  <a:lnTo>
                    <a:pt x="184" y="778"/>
                  </a:lnTo>
                  <a:lnTo>
                    <a:pt x="120" y="915"/>
                  </a:lnTo>
                  <a:lnTo>
                    <a:pt x="74" y="1053"/>
                  </a:lnTo>
                  <a:lnTo>
                    <a:pt x="37" y="1190"/>
                  </a:lnTo>
                  <a:lnTo>
                    <a:pt x="10" y="1336"/>
                  </a:lnTo>
                  <a:lnTo>
                    <a:pt x="1" y="1492"/>
                  </a:lnTo>
                  <a:lnTo>
                    <a:pt x="10" y="1648"/>
                  </a:lnTo>
                  <a:lnTo>
                    <a:pt x="37" y="1794"/>
                  </a:lnTo>
                  <a:lnTo>
                    <a:pt x="74" y="1941"/>
                  </a:lnTo>
                  <a:lnTo>
                    <a:pt x="120" y="2078"/>
                  </a:lnTo>
                  <a:lnTo>
                    <a:pt x="184" y="2206"/>
                  </a:lnTo>
                  <a:lnTo>
                    <a:pt x="257" y="2325"/>
                  </a:lnTo>
                  <a:lnTo>
                    <a:pt x="348" y="2444"/>
                  </a:lnTo>
                  <a:lnTo>
                    <a:pt x="440" y="2554"/>
                  </a:lnTo>
                  <a:lnTo>
                    <a:pt x="550" y="2645"/>
                  </a:lnTo>
                  <a:lnTo>
                    <a:pt x="660" y="2728"/>
                  </a:lnTo>
                  <a:lnTo>
                    <a:pt x="788" y="2810"/>
                  </a:lnTo>
                  <a:lnTo>
                    <a:pt x="916" y="2865"/>
                  </a:lnTo>
                  <a:lnTo>
                    <a:pt x="1053" y="2920"/>
                  </a:lnTo>
                  <a:lnTo>
                    <a:pt x="1200" y="2957"/>
                  </a:lnTo>
                  <a:lnTo>
                    <a:pt x="1346" y="2975"/>
                  </a:lnTo>
                  <a:lnTo>
                    <a:pt x="1502" y="2984"/>
                  </a:lnTo>
                  <a:lnTo>
                    <a:pt x="1648" y="2975"/>
                  </a:lnTo>
                  <a:lnTo>
                    <a:pt x="1804" y="2957"/>
                  </a:lnTo>
                  <a:lnTo>
                    <a:pt x="1941" y="2920"/>
                  </a:lnTo>
                  <a:lnTo>
                    <a:pt x="2078" y="2865"/>
                  </a:lnTo>
                  <a:lnTo>
                    <a:pt x="2206" y="2810"/>
                  </a:lnTo>
                  <a:lnTo>
                    <a:pt x="2335" y="2728"/>
                  </a:lnTo>
                  <a:lnTo>
                    <a:pt x="2454" y="2645"/>
                  </a:lnTo>
                  <a:lnTo>
                    <a:pt x="2554" y="2554"/>
                  </a:lnTo>
                  <a:lnTo>
                    <a:pt x="2655" y="2444"/>
                  </a:lnTo>
                  <a:lnTo>
                    <a:pt x="2737" y="2325"/>
                  </a:lnTo>
                  <a:lnTo>
                    <a:pt x="2811" y="2206"/>
                  </a:lnTo>
                  <a:lnTo>
                    <a:pt x="2875" y="2078"/>
                  </a:lnTo>
                  <a:lnTo>
                    <a:pt x="2930" y="1941"/>
                  </a:lnTo>
                  <a:lnTo>
                    <a:pt x="2966" y="1794"/>
                  </a:lnTo>
                  <a:lnTo>
                    <a:pt x="2984" y="1648"/>
                  </a:lnTo>
                  <a:lnTo>
                    <a:pt x="2994" y="1492"/>
                  </a:lnTo>
                  <a:lnTo>
                    <a:pt x="2984" y="1336"/>
                  </a:lnTo>
                  <a:lnTo>
                    <a:pt x="2966" y="1190"/>
                  </a:lnTo>
                  <a:lnTo>
                    <a:pt x="2930" y="1053"/>
                  </a:lnTo>
                  <a:lnTo>
                    <a:pt x="2875" y="915"/>
                  </a:lnTo>
                  <a:lnTo>
                    <a:pt x="2811" y="778"/>
                  </a:lnTo>
                  <a:lnTo>
                    <a:pt x="2737" y="659"/>
                  </a:lnTo>
                  <a:lnTo>
                    <a:pt x="2655" y="540"/>
                  </a:lnTo>
                  <a:lnTo>
                    <a:pt x="2554" y="439"/>
                  </a:lnTo>
                  <a:lnTo>
                    <a:pt x="2454" y="339"/>
                  </a:lnTo>
                  <a:lnTo>
                    <a:pt x="2335" y="256"/>
                  </a:lnTo>
                  <a:lnTo>
                    <a:pt x="2206" y="183"/>
                  </a:lnTo>
                  <a:lnTo>
                    <a:pt x="2078" y="119"/>
                  </a:lnTo>
                  <a:lnTo>
                    <a:pt x="1941" y="64"/>
                  </a:lnTo>
                  <a:lnTo>
                    <a:pt x="1804" y="28"/>
                  </a:lnTo>
                  <a:lnTo>
                    <a:pt x="1648" y="9"/>
                  </a:lnTo>
                  <a:lnTo>
                    <a:pt x="15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3" name="Google Shape;413;p10"/>
            <p:cNvSpPr/>
            <p:nvPr/>
          </p:nvSpPr>
          <p:spPr>
            <a:xfrm>
              <a:off x="797645" y="2075859"/>
              <a:ext cx="71334" cy="71549"/>
            </a:xfrm>
            <a:custGeom>
              <a:avLst/>
              <a:gdLst/>
              <a:ahLst/>
              <a:cxnLst/>
              <a:rect l="l" t="t" r="r" b="b"/>
              <a:pathLst>
                <a:path w="2985" h="2994" extrusionOk="0">
                  <a:moveTo>
                    <a:pt x="1493" y="0"/>
                  </a:moveTo>
                  <a:lnTo>
                    <a:pt x="1337" y="9"/>
                  </a:lnTo>
                  <a:lnTo>
                    <a:pt x="1191" y="28"/>
                  </a:lnTo>
                  <a:lnTo>
                    <a:pt x="1044" y="64"/>
                  </a:lnTo>
                  <a:lnTo>
                    <a:pt x="907" y="119"/>
                  </a:lnTo>
                  <a:lnTo>
                    <a:pt x="779" y="183"/>
                  </a:lnTo>
                  <a:lnTo>
                    <a:pt x="660" y="256"/>
                  </a:lnTo>
                  <a:lnTo>
                    <a:pt x="541" y="339"/>
                  </a:lnTo>
                  <a:lnTo>
                    <a:pt x="431" y="439"/>
                  </a:lnTo>
                  <a:lnTo>
                    <a:pt x="340" y="549"/>
                  </a:lnTo>
                  <a:lnTo>
                    <a:pt x="248" y="659"/>
                  </a:lnTo>
                  <a:lnTo>
                    <a:pt x="175" y="787"/>
                  </a:lnTo>
                  <a:lnTo>
                    <a:pt x="111" y="915"/>
                  </a:lnTo>
                  <a:lnTo>
                    <a:pt x="65" y="1053"/>
                  </a:lnTo>
                  <a:lnTo>
                    <a:pt x="28" y="1190"/>
                  </a:lnTo>
                  <a:lnTo>
                    <a:pt x="1" y="1346"/>
                  </a:lnTo>
                  <a:lnTo>
                    <a:pt x="1" y="1492"/>
                  </a:lnTo>
                  <a:lnTo>
                    <a:pt x="1" y="1648"/>
                  </a:lnTo>
                  <a:lnTo>
                    <a:pt x="28" y="1794"/>
                  </a:lnTo>
                  <a:lnTo>
                    <a:pt x="65" y="1941"/>
                  </a:lnTo>
                  <a:lnTo>
                    <a:pt x="111" y="2078"/>
                  </a:lnTo>
                  <a:lnTo>
                    <a:pt x="175" y="2206"/>
                  </a:lnTo>
                  <a:lnTo>
                    <a:pt x="248" y="2334"/>
                  </a:lnTo>
                  <a:lnTo>
                    <a:pt x="340" y="2444"/>
                  </a:lnTo>
                  <a:lnTo>
                    <a:pt x="431" y="2554"/>
                  </a:lnTo>
                  <a:lnTo>
                    <a:pt x="541" y="2645"/>
                  </a:lnTo>
                  <a:lnTo>
                    <a:pt x="660" y="2737"/>
                  </a:lnTo>
                  <a:lnTo>
                    <a:pt x="779" y="2810"/>
                  </a:lnTo>
                  <a:lnTo>
                    <a:pt x="907" y="2874"/>
                  </a:lnTo>
                  <a:lnTo>
                    <a:pt x="1044" y="2920"/>
                  </a:lnTo>
                  <a:lnTo>
                    <a:pt x="1191" y="2957"/>
                  </a:lnTo>
                  <a:lnTo>
                    <a:pt x="1337" y="2984"/>
                  </a:lnTo>
                  <a:lnTo>
                    <a:pt x="1493" y="2993"/>
                  </a:lnTo>
                  <a:lnTo>
                    <a:pt x="1639" y="2984"/>
                  </a:lnTo>
                  <a:lnTo>
                    <a:pt x="1795" y="2957"/>
                  </a:lnTo>
                  <a:lnTo>
                    <a:pt x="1932" y="2920"/>
                  </a:lnTo>
                  <a:lnTo>
                    <a:pt x="2070" y="2874"/>
                  </a:lnTo>
                  <a:lnTo>
                    <a:pt x="2207" y="2810"/>
                  </a:lnTo>
                  <a:lnTo>
                    <a:pt x="2326" y="2737"/>
                  </a:lnTo>
                  <a:lnTo>
                    <a:pt x="2445" y="2645"/>
                  </a:lnTo>
                  <a:lnTo>
                    <a:pt x="2545" y="2554"/>
                  </a:lnTo>
                  <a:lnTo>
                    <a:pt x="2646" y="2444"/>
                  </a:lnTo>
                  <a:lnTo>
                    <a:pt x="2729" y="2334"/>
                  </a:lnTo>
                  <a:lnTo>
                    <a:pt x="2802" y="2206"/>
                  </a:lnTo>
                  <a:lnTo>
                    <a:pt x="2866" y="2078"/>
                  </a:lnTo>
                  <a:lnTo>
                    <a:pt x="2921" y="1941"/>
                  </a:lnTo>
                  <a:lnTo>
                    <a:pt x="2957" y="1794"/>
                  </a:lnTo>
                  <a:lnTo>
                    <a:pt x="2976" y="1648"/>
                  </a:lnTo>
                  <a:lnTo>
                    <a:pt x="2985" y="1492"/>
                  </a:lnTo>
                  <a:lnTo>
                    <a:pt x="2976" y="1346"/>
                  </a:lnTo>
                  <a:lnTo>
                    <a:pt x="2957" y="1190"/>
                  </a:lnTo>
                  <a:lnTo>
                    <a:pt x="2921" y="1053"/>
                  </a:lnTo>
                  <a:lnTo>
                    <a:pt x="2866" y="915"/>
                  </a:lnTo>
                  <a:lnTo>
                    <a:pt x="2802" y="787"/>
                  </a:lnTo>
                  <a:lnTo>
                    <a:pt x="2729" y="659"/>
                  </a:lnTo>
                  <a:lnTo>
                    <a:pt x="2646" y="549"/>
                  </a:lnTo>
                  <a:lnTo>
                    <a:pt x="2545" y="439"/>
                  </a:lnTo>
                  <a:lnTo>
                    <a:pt x="2445" y="339"/>
                  </a:lnTo>
                  <a:lnTo>
                    <a:pt x="2326" y="256"/>
                  </a:lnTo>
                  <a:lnTo>
                    <a:pt x="2207" y="183"/>
                  </a:lnTo>
                  <a:lnTo>
                    <a:pt x="2070" y="119"/>
                  </a:lnTo>
                  <a:lnTo>
                    <a:pt x="1932" y="64"/>
                  </a:lnTo>
                  <a:lnTo>
                    <a:pt x="1795" y="28"/>
                  </a:lnTo>
                  <a:lnTo>
                    <a:pt x="1639"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4" name="Google Shape;414;p10"/>
            <p:cNvSpPr/>
            <p:nvPr/>
          </p:nvSpPr>
          <p:spPr>
            <a:xfrm>
              <a:off x="799628" y="2259368"/>
              <a:ext cx="71334" cy="71334"/>
            </a:xfrm>
            <a:custGeom>
              <a:avLst/>
              <a:gdLst/>
              <a:ahLst/>
              <a:cxnLst/>
              <a:rect l="l" t="t" r="r" b="b"/>
              <a:pathLst>
                <a:path w="2985" h="2985" extrusionOk="0">
                  <a:moveTo>
                    <a:pt x="1492" y="0"/>
                  </a:moveTo>
                  <a:lnTo>
                    <a:pt x="1337" y="10"/>
                  </a:lnTo>
                  <a:lnTo>
                    <a:pt x="1190" y="28"/>
                  </a:lnTo>
                  <a:lnTo>
                    <a:pt x="1044" y="65"/>
                  </a:lnTo>
                  <a:lnTo>
                    <a:pt x="906" y="119"/>
                  </a:lnTo>
                  <a:lnTo>
                    <a:pt x="778" y="184"/>
                  </a:lnTo>
                  <a:lnTo>
                    <a:pt x="659" y="257"/>
                  </a:lnTo>
                  <a:lnTo>
                    <a:pt x="540" y="339"/>
                  </a:lnTo>
                  <a:lnTo>
                    <a:pt x="430" y="440"/>
                  </a:lnTo>
                  <a:lnTo>
                    <a:pt x="339" y="541"/>
                  </a:lnTo>
                  <a:lnTo>
                    <a:pt x="257" y="660"/>
                  </a:lnTo>
                  <a:lnTo>
                    <a:pt x="174" y="778"/>
                  </a:lnTo>
                  <a:lnTo>
                    <a:pt x="110" y="916"/>
                  </a:lnTo>
                  <a:lnTo>
                    <a:pt x="64" y="1053"/>
                  </a:lnTo>
                  <a:lnTo>
                    <a:pt x="28" y="1190"/>
                  </a:lnTo>
                  <a:lnTo>
                    <a:pt x="0" y="1337"/>
                  </a:lnTo>
                  <a:lnTo>
                    <a:pt x="0" y="1492"/>
                  </a:lnTo>
                  <a:lnTo>
                    <a:pt x="0" y="1648"/>
                  </a:lnTo>
                  <a:lnTo>
                    <a:pt x="28" y="1794"/>
                  </a:lnTo>
                  <a:lnTo>
                    <a:pt x="64" y="1941"/>
                  </a:lnTo>
                  <a:lnTo>
                    <a:pt x="110" y="2078"/>
                  </a:lnTo>
                  <a:lnTo>
                    <a:pt x="174" y="2206"/>
                  </a:lnTo>
                  <a:lnTo>
                    <a:pt x="257" y="2325"/>
                  </a:lnTo>
                  <a:lnTo>
                    <a:pt x="339" y="2444"/>
                  </a:lnTo>
                  <a:lnTo>
                    <a:pt x="430" y="2554"/>
                  </a:lnTo>
                  <a:lnTo>
                    <a:pt x="540" y="2646"/>
                  </a:lnTo>
                  <a:lnTo>
                    <a:pt x="659" y="2728"/>
                  </a:lnTo>
                  <a:lnTo>
                    <a:pt x="778" y="2810"/>
                  </a:lnTo>
                  <a:lnTo>
                    <a:pt x="906" y="2875"/>
                  </a:lnTo>
                  <a:lnTo>
                    <a:pt x="1044" y="2920"/>
                  </a:lnTo>
                  <a:lnTo>
                    <a:pt x="1190" y="2957"/>
                  </a:lnTo>
                  <a:lnTo>
                    <a:pt x="1337" y="2984"/>
                  </a:lnTo>
                  <a:lnTo>
                    <a:pt x="1648" y="2984"/>
                  </a:lnTo>
                  <a:lnTo>
                    <a:pt x="1794" y="2957"/>
                  </a:lnTo>
                  <a:lnTo>
                    <a:pt x="1932" y="2920"/>
                  </a:lnTo>
                  <a:lnTo>
                    <a:pt x="2069" y="2875"/>
                  </a:lnTo>
                  <a:lnTo>
                    <a:pt x="2206" y="2810"/>
                  </a:lnTo>
                  <a:lnTo>
                    <a:pt x="2325" y="2728"/>
                  </a:lnTo>
                  <a:lnTo>
                    <a:pt x="2444" y="2646"/>
                  </a:lnTo>
                  <a:lnTo>
                    <a:pt x="2545" y="2554"/>
                  </a:lnTo>
                  <a:lnTo>
                    <a:pt x="2646" y="2444"/>
                  </a:lnTo>
                  <a:lnTo>
                    <a:pt x="2728" y="2325"/>
                  </a:lnTo>
                  <a:lnTo>
                    <a:pt x="2801" y="2206"/>
                  </a:lnTo>
                  <a:lnTo>
                    <a:pt x="2865" y="2078"/>
                  </a:lnTo>
                  <a:lnTo>
                    <a:pt x="2920" y="1941"/>
                  </a:lnTo>
                  <a:lnTo>
                    <a:pt x="2957" y="1794"/>
                  </a:lnTo>
                  <a:lnTo>
                    <a:pt x="2975" y="1648"/>
                  </a:lnTo>
                  <a:lnTo>
                    <a:pt x="2984" y="1492"/>
                  </a:lnTo>
                  <a:lnTo>
                    <a:pt x="2975" y="1337"/>
                  </a:lnTo>
                  <a:lnTo>
                    <a:pt x="2957" y="1190"/>
                  </a:lnTo>
                  <a:lnTo>
                    <a:pt x="2920" y="1053"/>
                  </a:lnTo>
                  <a:lnTo>
                    <a:pt x="2865" y="916"/>
                  </a:lnTo>
                  <a:lnTo>
                    <a:pt x="2801" y="778"/>
                  </a:lnTo>
                  <a:lnTo>
                    <a:pt x="2728" y="660"/>
                  </a:lnTo>
                  <a:lnTo>
                    <a:pt x="2646" y="541"/>
                  </a:lnTo>
                  <a:lnTo>
                    <a:pt x="2545" y="440"/>
                  </a:lnTo>
                  <a:lnTo>
                    <a:pt x="2444" y="339"/>
                  </a:lnTo>
                  <a:lnTo>
                    <a:pt x="2325" y="257"/>
                  </a:lnTo>
                  <a:lnTo>
                    <a:pt x="2206" y="184"/>
                  </a:lnTo>
                  <a:lnTo>
                    <a:pt x="2069" y="119"/>
                  </a:lnTo>
                  <a:lnTo>
                    <a:pt x="1932" y="65"/>
                  </a:lnTo>
                  <a:lnTo>
                    <a:pt x="1794" y="28"/>
                  </a:lnTo>
                  <a:lnTo>
                    <a:pt x="1648" y="10"/>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5" name="Google Shape;415;p10"/>
            <p:cNvSpPr/>
            <p:nvPr/>
          </p:nvSpPr>
          <p:spPr>
            <a:xfrm>
              <a:off x="980962" y="2073876"/>
              <a:ext cx="71549" cy="71549"/>
            </a:xfrm>
            <a:custGeom>
              <a:avLst/>
              <a:gdLst/>
              <a:ahLst/>
              <a:cxnLst/>
              <a:rect l="l" t="t" r="r" b="b"/>
              <a:pathLst>
                <a:path w="2994" h="2994" extrusionOk="0">
                  <a:moveTo>
                    <a:pt x="1501" y="1"/>
                  </a:moveTo>
                  <a:lnTo>
                    <a:pt x="1346" y="10"/>
                  </a:lnTo>
                  <a:lnTo>
                    <a:pt x="1199" y="28"/>
                  </a:lnTo>
                  <a:lnTo>
                    <a:pt x="1053" y="65"/>
                  </a:lnTo>
                  <a:lnTo>
                    <a:pt x="916" y="120"/>
                  </a:lnTo>
                  <a:lnTo>
                    <a:pt x="787" y="184"/>
                  </a:lnTo>
                  <a:lnTo>
                    <a:pt x="659" y="257"/>
                  </a:lnTo>
                  <a:lnTo>
                    <a:pt x="549" y="339"/>
                  </a:lnTo>
                  <a:lnTo>
                    <a:pt x="440" y="440"/>
                  </a:lnTo>
                  <a:lnTo>
                    <a:pt x="348" y="541"/>
                  </a:lnTo>
                  <a:lnTo>
                    <a:pt x="256" y="660"/>
                  </a:lnTo>
                  <a:lnTo>
                    <a:pt x="183" y="779"/>
                  </a:lnTo>
                  <a:lnTo>
                    <a:pt x="119" y="916"/>
                  </a:lnTo>
                  <a:lnTo>
                    <a:pt x="73" y="1053"/>
                  </a:lnTo>
                  <a:lnTo>
                    <a:pt x="37" y="1191"/>
                  </a:lnTo>
                  <a:lnTo>
                    <a:pt x="9" y="1346"/>
                  </a:lnTo>
                  <a:lnTo>
                    <a:pt x="0" y="1493"/>
                  </a:lnTo>
                  <a:lnTo>
                    <a:pt x="9" y="1648"/>
                  </a:lnTo>
                  <a:lnTo>
                    <a:pt x="37" y="1795"/>
                  </a:lnTo>
                  <a:lnTo>
                    <a:pt x="73" y="1941"/>
                  </a:lnTo>
                  <a:lnTo>
                    <a:pt x="119" y="2078"/>
                  </a:lnTo>
                  <a:lnTo>
                    <a:pt x="183" y="2207"/>
                  </a:lnTo>
                  <a:lnTo>
                    <a:pt x="256" y="2335"/>
                  </a:lnTo>
                  <a:lnTo>
                    <a:pt x="348" y="2445"/>
                  </a:lnTo>
                  <a:lnTo>
                    <a:pt x="440" y="2554"/>
                  </a:lnTo>
                  <a:lnTo>
                    <a:pt x="549" y="2646"/>
                  </a:lnTo>
                  <a:lnTo>
                    <a:pt x="659" y="2737"/>
                  </a:lnTo>
                  <a:lnTo>
                    <a:pt x="787" y="2811"/>
                  </a:lnTo>
                  <a:lnTo>
                    <a:pt x="916" y="2875"/>
                  </a:lnTo>
                  <a:lnTo>
                    <a:pt x="1053" y="2921"/>
                  </a:lnTo>
                  <a:lnTo>
                    <a:pt x="1199" y="2957"/>
                  </a:lnTo>
                  <a:lnTo>
                    <a:pt x="1346" y="2985"/>
                  </a:lnTo>
                  <a:lnTo>
                    <a:pt x="1501" y="2994"/>
                  </a:lnTo>
                  <a:lnTo>
                    <a:pt x="1648" y="2985"/>
                  </a:lnTo>
                  <a:lnTo>
                    <a:pt x="1803" y="2957"/>
                  </a:lnTo>
                  <a:lnTo>
                    <a:pt x="1941" y="2921"/>
                  </a:lnTo>
                  <a:lnTo>
                    <a:pt x="2078" y="2875"/>
                  </a:lnTo>
                  <a:lnTo>
                    <a:pt x="2206" y="2811"/>
                  </a:lnTo>
                  <a:lnTo>
                    <a:pt x="2334" y="2737"/>
                  </a:lnTo>
                  <a:lnTo>
                    <a:pt x="2444" y="2646"/>
                  </a:lnTo>
                  <a:lnTo>
                    <a:pt x="2554" y="2554"/>
                  </a:lnTo>
                  <a:lnTo>
                    <a:pt x="2655" y="2445"/>
                  </a:lnTo>
                  <a:lnTo>
                    <a:pt x="2737" y="2335"/>
                  </a:lnTo>
                  <a:lnTo>
                    <a:pt x="2810" y="2207"/>
                  </a:lnTo>
                  <a:lnTo>
                    <a:pt x="2874" y="2078"/>
                  </a:lnTo>
                  <a:lnTo>
                    <a:pt x="2920" y="1941"/>
                  </a:lnTo>
                  <a:lnTo>
                    <a:pt x="2966" y="1795"/>
                  </a:lnTo>
                  <a:lnTo>
                    <a:pt x="2984" y="1648"/>
                  </a:lnTo>
                  <a:lnTo>
                    <a:pt x="2993" y="1493"/>
                  </a:lnTo>
                  <a:lnTo>
                    <a:pt x="2984" y="1346"/>
                  </a:lnTo>
                  <a:lnTo>
                    <a:pt x="2966" y="1191"/>
                  </a:lnTo>
                  <a:lnTo>
                    <a:pt x="2920" y="1053"/>
                  </a:lnTo>
                  <a:lnTo>
                    <a:pt x="2874" y="916"/>
                  </a:lnTo>
                  <a:lnTo>
                    <a:pt x="2810" y="779"/>
                  </a:lnTo>
                  <a:lnTo>
                    <a:pt x="2737" y="660"/>
                  </a:lnTo>
                  <a:lnTo>
                    <a:pt x="2655" y="541"/>
                  </a:lnTo>
                  <a:lnTo>
                    <a:pt x="2554" y="440"/>
                  </a:lnTo>
                  <a:lnTo>
                    <a:pt x="2444" y="339"/>
                  </a:lnTo>
                  <a:lnTo>
                    <a:pt x="2334" y="257"/>
                  </a:lnTo>
                  <a:lnTo>
                    <a:pt x="2206" y="184"/>
                  </a:lnTo>
                  <a:lnTo>
                    <a:pt x="2078" y="120"/>
                  </a:lnTo>
                  <a:lnTo>
                    <a:pt x="1941" y="65"/>
                  </a:lnTo>
                  <a:lnTo>
                    <a:pt x="1803" y="28"/>
                  </a:lnTo>
                  <a:lnTo>
                    <a:pt x="1648" y="10"/>
                  </a:lnTo>
                  <a:lnTo>
                    <a:pt x="1501"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6" name="Google Shape;416;p10"/>
            <p:cNvSpPr/>
            <p:nvPr/>
          </p:nvSpPr>
          <p:spPr>
            <a:xfrm>
              <a:off x="1121814" y="2037576"/>
              <a:ext cx="335354" cy="326583"/>
            </a:xfrm>
            <a:custGeom>
              <a:avLst/>
              <a:gdLst/>
              <a:ahLst/>
              <a:cxnLst/>
              <a:rect l="l" t="t" r="r" b="b"/>
              <a:pathLst>
                <a:path w="14033" h="13666" extrusionOk="0">
                  <a:moveTo>
                    <a:pt x="1" y="0"/>
                  </a:moveTo>
                  <a:lnTo>
                    <a:pt x="1" y="13666"/>
                  </a:lnTo>
                  <a:lnTo>
                    <a:pt x="14032" y="13666"/>
                  </a:lnTo>
                  <a:lnTo>
                    <a:pt x="14032"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7" name="Google Shape;417;p10"/>
            <p:cNvSpPr/>
            <p:nvPr/>
          </p:nvSpPr>
          <p:spPr>
            <a:xfrm>
              <a:off x="1360455" y="2074330"/>
              <a:ext cx="71334" cy="71549"/>
            </a:xfrm>
            <a:custGeom>
              <a:avLst/>
              <a:gdLst/>
              <a:ahLst/>
              <a:cxnLst/>
              <a:rect l="l" t="t" r="r" b="b"/>
              <a:pathLst>
                <a:path w="2985" h="2994" extrusionOk="0">
                  <a:moveTo>
                    <a:pt x="1493" y="0"/>
                  </a:moveTo>
                  <a:lnTo>
                    <a:pt x="1337" y="9"/>
                  </a:lnTo>
                  <a:lnTo>
                    <a:pt x="1191" y="37"/>
                  </a:lnTo>
                  <a:lnTo>
                    <a:pt x="1044" y="73"/>
                  </a:lnTo>
                  <a:lnTo>
                    <a:pt x="907" y="119"/>
                  </a:lnTo>
                  <a:lnTo>
                    <a:pt x="779" y="183"/>
                  </a:lnTo>
                  <a:lnTo>
                    <a:pt x="660" y="256"/>
                  </a:lnTo>
                  <a:lnTo>
                    <a:pt x="541" y="348"/>
                  </a:lnTo>
                  <a:lnTo>
                    <a:pt x="431" y="439"/>
                  </a:lnTo>
                  <a:lnTo>
                    <a:pt x="339" y="549"/>
                  </a:lnTo>
                  <a:lnTo>
                    <a:pt x="257" y="659"/>
                  </a:lnTo>
                  <a:lnTo>
                    <a:pt x="175" y="787"/>
                  </a:lnTo>
                  <a:lnTo>
                    <a:pt x="111" y="915"/>
                  </a:lnTo>
                  <a:lnTo>
                    <a:pt x="65" y="1053"/>
                  </a:lnTo>
                  <a:lnTo>
                    <a:pt x="28" y="1199"/>
                  </a:lnTo>
                  <a:lnTo>
                    <a:pt x="10" y="1346"/>
                  </a:lnTo>
                  <a:lnTo>
                    <a:pt x="1" y="1501"/>
                  </a:lnTo>
                  <a:lnTo>
                    <a:pt x="10" y="1648"/>
                  </a:lnTo>
                  <a:lnTo>
                    <a:pt x="28" y="1794"/>
                  </a:lnTo>
                  <a:lnTo>
                    <a:pt x="65" y="1940"/>
                  </a:lnTo>
                  <a:lnTo>
                    <a:pt x="111" y="2078"/>
                  </a:lnTo>
                  <a:lnTo>
                    <a:pt x="175" y="2206"/>
                  </a:lnTo>
                  <a:lnTo>
                    <a:pt x="257" y="2334"/>
                  </a:lnTo>
                  <a:lnTo>
                    <a:pt x="339" y="2444"/>
                  </a:lnTo>
                  <a:lnTo>
                    <a:pt x="431" y="2554"/>
                  </a:lnTo>
                  <a:lnTo>
                    <a:pt x="541" y="2645"/>
                  </a:lnTo>
                  <a:lnTo>
                    <a:pt x="660" y="2737"/>
                  </a:lnTo>
                  <a:lnTo>
                    <a:pt x="779" y="2810"/>
                  </a:lnTo>
                  <a:lnTo>
                    <a:pt x="907" y="2874"/>
                  </a:lnTo>
                  <a:lnTo>
                    <a:pt x="1044" y="2920"/>
                  </a:lnTo>
                  <a:lnTo>
                    <a:pt x="1191" y="2956"/>
                  </a:lnTo>
                  <a:lnTo>
                    <a:pt x="1337" y="2984"/>
                  </a:lnTo>
                  <a:lnTo>
                    <a:pt x="1493" y="2993"/>
                  </a:lnTo>
                  <a:lnTo>
                    <a:pt x="1648" y="2984"/>
                  </a:lnTo>
                  <a:lnTo>
                    <a:pt x="1795" y="2956"/>
                  </a:lnTo>
                  <a:lnTo>
                    <a:pt x="1932" y="2920"/>
                  </a:lnTo>
                  <a:lnTo>
                    <a:pt x="2069" y="2874"/>
                  </a:lnTo>
                  <a:lnTo>
                    <a:pt x="2207" y="2810"/>
                  </a:lnTo>
                  <a:lnTo>
                    <a:pt x="2326" y="2737"/>
                  </a:lnTo>
                  <a:lnTo>
                    <a:pt x="2445" y="2645"/>
                  </a:lnTo>
                  <a:lnTo>
                    <a:pt x="2545" y="2554"/>
                  </a:lnTo>
                  <a:lnTo>
                    <a:pt x="2646" y="2444"/>
                  </a:lnTo>
                  <a:lnTo>
                    <a:pt x="2728" y="2334"/>
                  </a:lnTo>
                  <a:lnTo>
                    <a:pt x="2802" y="2206"/>
                  </a:lnTo>
                  <a:lnTo>
                    <a:pt x="2866" y="2078"/>
                  </a:lnTo>
                  <a:lnTo>
                    <a:pt x="2921" y="1940"/>
                  </a:lnTo>
                  <a:lnTo>
                    <a:pt x="2957" y="1794"/>
                  </a:lnTo>
                  <a:lnTo>
                    <a:pt x="2976" y="1648"/>
                  </a:lnTo>
                  <a:lnTo>
                    <a:pt x="2985" y="1501"/>
                  </a:lnTo>
                  <a:lnTo>
                    <a:pt x="2976" y="1346"/>
                  </a:lnTo>
                  <a:lnTo>
                    <a:pt x="2957" y="1199"/>
                  </a:lnTo>
                  <a:lnTo>
                    <a:pt x="2921" y="1053"/>
                  </a:lnTo>
                  <a:lnTo>
                    <a:pt x="2866" y="915"/>
                  </a:lnTo>
                  <a:lnTo>
                    <a:pt x="2802" y="787"/>
                  </a:lnTo>
                  <a:lnTo>
                    <a:pt x="2728" y="659"/>
                  </a:lnTo>
                  <a:lnTo>
                    <a:pt x="2646" y="549"/>
                  </a:lnTo>
                  <a:lnTo>
                    <a:pt x="2545" y="439"/>
                  </a:lnTo>
                  <a:lnTo>
                    <a:pt x="2445" y="348"/>
                  </a:lnTo>
                  <a:lnTo>
                    <a:pt x="2326" y="256"/>
                  </a:lnTo>
                  <a:lnTo>
                    <a:pt x="2207" y="183"/>
                  </a:lnTo>
                  <a:lnTo>
                    <a:pt x="2069" y="119"/>
                  </a:lnTo>
                  <a:lnTo>
                    <a:pt x="1932" y="73"/>
                  </a:lnTo>
                  <a:lnTo>
                    <a:pt x="1795" y="37"/>
                  </a:lnTo>
                  <a:lnTo>
                    <a:pt x="1648"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8" name="Google Shape;418;p10"/>
            <p:cNvSpPr/>
            <p:nvPr/>
          </p:nvSpPr>
          <p:spPr>
            <a:xfrm>
              <a:off x="1147194" y="2255879"/>
              <a:ext cx="71334" cy="71549"/>
            </a:xfrm>
            <a:custGeom>
              <a:avLst/>
              <a:gdLst/>
              <a:ahLst/>
              <a:cxnLst/>
              <a:rect l="l" t="t" r="r" b="b"/>
              <a:pathLst>
                <a:path w="2985" h="2994" extrusionOk="0">
                  <a:moveTo>
                    <a:pt x="1492" y="0"/>
                  </a:moveTo>
                  <a:lnTo>
                    <a:pt x="1337" y="9"/>
                  </a:lnTo>
                  <a:lnTo>
                    <a:pt x="1190" y="28"/>
                  </a:lnTo>
                  <a:lnTo>
                    <a:pt x="1053" y="64"/>
                  </a:lnTo>
                  <a:lnTo>
                    <a:pt x="916" y="119"/>
                  </a:lnTo>
                  <a:lnTo>
                    <a:pt x="779" y="183"/>
                  </a:lnTo>
                  <a:lnTo>
                    <a:pt x="660" y="256"/>
                  </a:lnTo>
                  <a:lnTo>
                    <a:pt x="541" y="339"/>
                  </a:lnTo>
                  <a:lnTo>
                    <a:pt x="440" y="439"/>
                  </a:lnTo>
                  <a:lnTo>
                    <a:pt x="339" y="540"/>
                  </a:lnTo>
                  <a:lnTo>
                    <a:pt x="257" y="659"/>
                  </a:lnTo>
                  <a:lnTo>
                    <a:pt x="184" y="778"/>
                  </a:lnTo>
                  <a:lnTo>
                    <a:pt x="120" y="915"/>
                  </a:lnTo>
                  <a:lnTo>
                    <a:pt x="65" y="1053"/>
                  </a:lnTo>
                  <a:lnTo>
                    <a:pt x="28" y="1190"/>
                  </a:lnTo>
                  <a:lnTo>
                    <a:pt x="10" y="1346"/>
                  </a:lnTo>
                  <a:lnTo>
                    <a:pt x="1" y="1492"/>
                  </a:lnTo>
                  <a:lnTo>
                    <a:pt x="10" y="1648"/>
                  </a:lnTo>
                  <a:lnTo>
                    <a:pt x="28" y="1794"/>
                  </a:lnTo>
                  <a:lnTo>
                    <a:pt x="65" y="1940"/>
                  </a:lnTo>
                  <a:lnTo>
                    <a:pt x="120" y="2078"/>
                  </a:lnTo>
                  <a:lnTo>
                    <a:pt x="184" y="2206"/>
                  </a:lnTo>
                  <a:lnTo>
                    <a:pt x="257" y="2334"/>
                  </a:lnTo>
                  <a:lnTo>
                    <a:pt x="339" y="2444"/>
                  </a:lnTo>
                  <a:lnTo>
                    <a:pt x="440" y="2554"/>
                  </a:lnTo>
                  <a:lnTo>
                    <a:pt x="541" y="2645"/>
                  </a:lnTo>
                  <a:lnTo>
                    <a:pt x="660" y="2737"/>
                  </a:lnTo>
                  <a:lnTo>
                    <a:pt x="779" y="2810"/>
                  </a:lnTo>
                  <a:lnTo>
                    <a:pt x="916" y="2874"/>
                  </a:lnTo>
                  <a:lnTo>
                    <a:pt x="1053" y="2920"/>
                  </a:lnTo>
                  <a:lnTo>
                    <a:pt x="1190" y="2956"/>
                  </a:lnTo>
                  <a:lnTo>
                    <a:pt x="1337" y="2984"/>
                  </a:lnTo>
                  <a:lnTo>
                    <a:pt x="1492" y="2993"/>
                  </a:lnTo>
                  <a:lnTo>
                    <a:pt x="1648" y="2984"/>
                  </a:lnTo>
                  <a:lnTo>
                    <a:pt x="1795" y="2956"/>
                  </a:lnTo>
                  <a:lnTo>
                    <a:pt x="1941" y="2920"/>
                  </a:lnTo>
                  <a:lnTo>
                    <a:pt x="2078" y="2874"/>
                  </a:lnTo>
                  <a:lnTo>
                    <a:pt x="2206" y="2810"/>
                  </a:lnTo>
                  <a:lnTo>
                    <a:pt x="2325" y="2737"/>
                  </a:lnTo>
                  <a:lnTo>
                    <a:pt x="2444" y="2645"/>
                  </a:lnTo>
                  <a:lnTo>
                    <a:pt x="2545" y="2554"/>
                  </a:lnTo>
                  <a:lnTo>
                    <a:pt x="2646" y="2444"/>
                  </a:lnTo>
                  <a:lnTo>
                    <a:pt x="2728" y="2334"/>
                  </a:lnTo>
                  <a:lnTo>
                    <a:pt x="2811" y="2206"/>
                  </a:lnTo>
                  <a:lnTo>
                    <a:pt x="2865" y="2078"/>
                  </a:lnTo>
                  <a:lnTo>
                    <a:pt x="2920" y="1940"/>
                  </a:lnTo>
                  <a:lnTo>
                    <a:pt x="2957" y="1794"/>
                  </a:lnTo>
                  <a:lnTo>
                    <a:pt x="2975" y="1648"/>
                  </a:lnTo>
                  <a:lnTo>
                    <a:pt x="2984" y="1492"/>
                  </a:lnTo>
                  <a:lnTo>
                    <a:pt x="2975" y="1346"/>
                  </a:lnTo>
                  <a:lnTo>
                    <a:pt x="2957" y="1190"/>
                  </a:lnTo>
                  <a:lnTo>
                    <a:pt x="2920" y="1053"/>
                  </a:lnTo>
                  <a:lnTo>
                    <a:pt x="2865" y="915"/>
                  </a:lnTo>
                  <a:lnTo>
                    <a:pt x="2811" y="778"/>
                  </a:lnTo>
                  <a:lnTo>
                    <a:pt x="2728" y="659"/>
                  </a:lnTo>
                  <a:lnTo>
                    <a:pt x="2646" y="540"/>
                  </a:lnTo>
                  <a:lnTo>
                    <a:pt x="2545" y="439"/>
                  </a:lnTo>
                  <a:lnTo>
                    <a:pt x="2444" y="339"/>
                  </a:lnTo>
                  <a:lnTo>
                    <a:pt x="2325" y="256"/>
                  </a:lnTo>
                  <a:lnTo>
                    <a:pt x="2206" y="183"/>
                  </a:lnTo>
                  <a:lnTo>
                    <a:pt x="2078" y="119"/>
                  </a:lnTo>
                  <a:lnTo>
                    <a:pt x="1941" y="64"/>
                  </a:lnTo>
                  <a:lnTo>
                    <a:pt x="1795" y="28"/>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19" name="Google Shape;419;p10"/>
            <p:cNvSpPr/>
            <p:nvPr/>
          </p:nvSpPr>
          <p:spPr>
            <a:xfrm>
              <a:off x="1253729" y="2157661"/>
              <a:ext cx="71549" cy="71549"/>
            </a:xfrm>
            <a:custGeom>
              <a:avLst/>
              <a:gdLst/>
              <a:ahLst/>
              <a:cxnLst/>
              <a:rect l="l" t="t" r="r" b="b"/>
              <a:pathLst>
                <a:path w="2994" h="2994" extrusionOk="0">
                  <a:moveTo>
                    <a:pt x="1492" y="0"/>
                  </a:moveTo>
                  <a:lnTo>
                    <a:pt x="1346" y="9"/>
                  </a:lnTo>
                  <a:lnTo>
                    <a:pt x="1199" y="28"/>
                  </a:lnTo>
                  <a:lnTo>
                    <a:pt x="1053" y="74"/>
                  </a:lnTo>
                  <a:lnTo>
                    <a:pt x="915" y="119"/>
                  </a:lnTo>
                  <a:lnTo>
                    <a:pt x="787" y="183"/>
                  </a:lnTo>
                  <a:lnTo>
                    <a:pt x="659" y="257"/>
                  </a:lnTo>
                  <a:lnTo>
                    <a:pt x="549" y="339"/>
                  </a:lnTo>
                  <a:lnTo>
                    <a:pt x="439" y="440"/>
                  </a:lnTo>
                  <a:lnTo>
                    <a:pt x="348" y="550"/>
                  </a:lnTo>
                  <a:lnTo>
                    <a:pt x="256" y="659"/>
                  </a:lnTo>
                  <a:lnTo>
                    <a:pt x="183" y="788"/>
                  </a:lnTo>
                  <a:lnTo>
                    <a:pt x="119" y="916"/>
                  </a:lnTo>
                  <a:lnTo>
                    <a:pt x="73" y="1053"/>
                  </a:lnTo>
                  <a:lnTo>
                    <a:pt x="37" y="1199"/>
                  </a:lnTo>
                  <a:lnTo>
                    <a:pt x="9" y="1346"/>
                  </a:lnTo>
                  <a:lnTo>
                    <a:pt x="0" y="1492"/>
                  </a:lnTo>
                  <a:lnTo>
                    <a:pt x="9" y="1648"/>
                  </a:lnTo>
                  <a:lnTo>
                    <a:pt x="37" y="1794"/>
                  </a:lnTo>
                  <a:lnTo>
                    <a:pt x="73" y="1941"/>
                  </a:lnTo>
                  <a:lnTo>
                    <a:pt x="119" y="2078"/>
                  </a:lnTo>
                  <a:lnTo>
                    <a:pt x="183" y="2206"/>
                  </a:lnTo>
                  <a:lnTo>
                    <a:pt x="256" y="2334"/>
                  </a:lnTo>
                  <a:lnTo>
                    <a:pt x="348" y="2444"/>
                  </a:lnTo>
                  <a:lnTo>
                    <a:pt x="439" y="2554"/>
                  </a:lnTo>
                  <a:lnTo>
                    <a:pt x="549" y="2646"/>
                  </a:lnTo>
                  <a:lnTo>
                    <a:pt x="659" y="2737"/>
                  </a:lnTo>
                  <a:lnTo>
                    <a:pt x="787" y="2810"/>
                  </a:lnTo>
                  <a:lnTo>
                    <a:pt x="915" y="2874"/>
                  </a:lnTo>
                  <a:lnTo>
                    <a:pt x="1053" y="2920"/>
                  </a:lnTo>
                  <a:lnTo>
                    <a:pt x="1199" y="2957"/>
                  </a:lnTo>
                  <a:lnTo>
                    <a:pt x="1346" y="2984"/>
                  </a:lnTo>
                  <a:lnTo>
                    <a:pt x="1492" y="2993"/>
                  </a:lnTo>
                  <a:lnTo>
                    <a:pt x="1648" y="2984"/>
                  </a:lnTo>
                  <a:lnTo>
                    <a:pt x="1794" y="2957"/>
                  </a:lnTo>
                  <a:lnTo>
                    <a:pt x="1941" y="2920"/>
                  </a:lnTo>
                  <a:lnTo>
                    <a:pt x="2078" y="2874"/>
                  </a:lnTo>
                  <a:lnTo>
                    <a:pt x="2206" y="2810"/>
                  </a:lnTo>
                  <a:lnTo>
                    <a:pt x="2334" y="2737"/>
                  </a:lnTo>
                  <a:lnTo>
                    <a:pt x="2444" y="2646"/>
                  </a:lnTo>
                  <a:lnTo>
                    <a:pt x="2554" y="2554"/>
                  </a:lnTo>
                  <a:lnTo>
                    <a:pt x="2645" y="2444"/>
                  </a:lnTo>
                  <a:lnTo>
                    <a:pt x="2737" y="2334"/>
                  </a:lnTo>
                  <a:lnTo>
                    <a:pt x="2810" y="2206"/>
                  </a:lnTo>
                  <a:lnTo>
                    <a:pt x="2874" y="2078"/>
                  </a:lnTo>
                  <a:lnTo>
                    <a:pt x="2920" y="1941"/>
                  </a:lnTo>
                  <a:lnTo>
                    <a:pt x="2957" y="1794"/>
                  </a:lnTo>
                  <a:lnTo>
                    <a:pt x="2984" y="1648"/>
                  </a:lnTo>
                  <a:lnTo>
                    <a:pt x="2993" y="1492"/>
                  </a:lnTo>
                  <a:lnTo>
                    <a:pt x="2984" y="1346"/>
                  </a:lnTo>
                  <a:lnTo>
                    <a:pt x="2957" y="1199"/>
                  </a:lnTo>
                  <a:lnTo>
                    <a:pt x="2920" y="1053"/>
                  </a:lnTo>
                  <a:lnTo>
                    <a:pt x="2874" y="916"/>
                  </a:lnTo>
                  <a:lnTo>
                    <a:pt x="2810" y="788"/>
                  </a:lnTo>
                  <a:lnTo>
                    <a:pt x="2737" y="659"/>
                  </a:lnTo>
                  <a:lnTo>
                    <a:pt x="2645" y="550"/>
                  </a:lnTo>
                  <a:lnTo>
                    <a:pt x="2554" y="440"/>
                  </a:lnTo>
                  <a:lnTo>
                    <a:pt x="2444" y="339"/>
                  </a:lnTo>
                  <a:lnTo>
                    <a:pt x="2334" y="257"/>
                  </a:lnTo>
                  <a:lnTo>
                    <a:pt x="2206" y="183"/>
                  </a:lnTo>
                  <a:lnTo>
                    <a:pt x="2078" y="119"/>
                  </a:lnTo>
                  <a:lnTo>
                    <a:pt x="1941" y="74"/>
                  </a:lnTo>
                  <a:lnTo>
                    <a:pt x="1794" y="28"/>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20" name="Google Shape;420;p10"/>
          <p:cNvGrpSpPr/>
          <p:nvPr/>
        </p:nvGrpSpPr>
        <p:grpSpPr>
          <a:xfrm>
            <a:off x="1675752" y="2965525"/>
            <a:ext cx="1003600" cy="499904"/>
            <a:chOff x="1508763" y="2013296"/>
            <a:chExt cx="752700" cy="374928"/>
          </a:xfrm>
        </p:grpSpPr>
        <p:sp>
          <p:nvSpPr>
            <p:cNvPr id="421" name="Google Shape;421;p10"/>
            <p:cNvSpPr/>
            <p:nvPr/>
          </p:nvSpPr>
          <p:spPr>
            <a:xfrm>
              <a:off x="1508763" y="2013296"/>
              <a:ext cx="752700" cy="374928"/>
            </a:xfrm>
            <a:custGeom>
              <a:avLst/>
              <a:gdLst/>
              <a:ahLst/>
              <a:cxnLst/>
              <a:rect l="l" t="t" r="r" b="b"/>
              <a:pathLst>
                <a:path w="31497" h="15689" extrusionOk="0">
                  <a:moveTo>
                    <a:pt x="1" y="0"/>
                  </a:moveTo>
                  <a:lnTo>
                    <a:pt x="1" y="15689"/>
                  </a:lnTo>
                  <a:lnTo>
                    <a:pt x="31496" y="15689"/>
                  </a:lnTo>
                  <a:lnTo>
                    <a:pt x="31496"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2" name="Google Shape;422;p10"/>
            <p:cNvSpPr/>
            <p:nvPr/>
          </p:nvSpPr>
          <p:spPr>
            <a:xfrm>
              <a:off x="1896356" y="2037576"/>
              <a:ext cx="335354" cy="326583"/>
            </a:xfrm>
            <a:custGeom>
              <a:avLst/>
              <a:gdLst/>
              <a:ahLst/>
              <a:cxnLst/>
              <a:rect l="l" t="t" r="r" b="b"/>
              <a:pathLst>
                <a:path w="14033" h="13666" extrusionOk="0">
                  <a:moveTo>
                    <a:pt x="1" y="0"/>
                  </a:moveTo>
                  <a:lnTo>
                    <a:pt x="1" y="13666"/>
                  </a:lnTo>
                  <a:lnTo>
                    <a:pt x="14033" y="13666"/>
                  </a:lnTo>
                  <a:lnTo>
                    <a:pt x="1403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3" name="Google Shape;423;p10"/>
            <p:cNvSpPr/>
            <p:nvPr/>
          </p:nvSpPr>
          <p:spPr>
            <a:xfrm>
              <a:off x="2025427" y="2165093"/>
              <a:ext cx="71334" cy="71549"/>
            </a:xfrm>
            <a:custGeom>
              <a:avLst/>
              <a:gdLst/>
              <a:ahLst/>
              <a:cxnLst/>
              <a:rect l="l" t="t" r="r" b="b"/>
              <a:pathLst>
                <a:path w="2985" h="2994" extrusionOk="0">
                  <a:moveTo>
                    <a:pt x="1492" y="1"/>
                  </a:moveTo>
                  <a:lnTo>
                    <a:pt x="1337" y="10"/>
                  </a:lnTo>
                  <a:lnTo>
                    <a:pt x="1190" y="28"/>
                  </a:lnTo>
                  <a:lnTo>
                    <a:pt x="1044" y="74"/>
                  </a:lnTo>
                  <a:lnTo>
                    <a:pt x="906" y="120"/>
                  </a:lnTo>
                  <a:lnTo>
                    <a:pt x="778" y="184"/>
                  </a:lnTo>
                  <a:lnTo>
                    <a:pt x="659" y="257"/>
                  </a:lnTo>
                  <a:lnTo>
                    <a:pt x="540" y="339"/>
                  </a:lnTo>
                  <a:lnTo>
                    <a:pt x="440" y="440"/>
                  </a:lnTo>
                  <a:lnTo>
                    <a:pt x="339" y="550"/>
                  </a:lnTo>
                  <a:lnTo>
                    <a:pt x="256" y="660"/>
                  </a:lnTo>
                  <a:lnTo>
                    <a:pt x="174" y="788"/>
                  </a:lnTo>
                  <a:lnTo>
                    <a:pt x="119" y="916"/>
                  </a:lnTo>
                  <a:lnTo>
                    <a:pt x="64" y="1053"/>
                  </a:lnTo>
                  <a:lnTo>
                    <a:pt x="28" y="1200"/>
                  </a:lnTo>
                  <a:lnTo>
                    <a:pt x="9" y="1346"/>
                  </a:lnTo>
                  <a:lnTo>
                    <a:pt x="0" y="1492"/>
                  </a:lnTo>
                  <a:lnTo>
                    <a:pt x="9" y="1648"/>
                  </a:lnTo>
                  <a:lnTo>
                    <a:pt x="28" y="1795"/>
                  </a:lnTo>
                  <a:lnTo>
                    <a:pt x="64" y="1941"/>
                  </a:lnTo>
                  <a:lnTo>
                    <a:pt x="119" y="2078"/>
                  </a:lnTo>
                  <a:lnTo>
                    <a:pt x="174" y="2206"/>
                  </a:lnTo>
                  <a:lnTo>
                    <a:pt x="256" y="2335"/>
                  </a:lnTo>
                  <a:lnTo>
                    <a:pt x="339" y="2444"/>
                  </a:lnTo>
                  <a:lnTo>
                    <a:pt x="440" y="2554"/>
                  </a:lnTo>
                  <a:lnTo>
                    <a:pt x="540" y="2646"/>
                  </a:lnTo>
                  <a:lnTo>
                    <a:pt x="659" y="2737"/>
                  </a:lnTo>
                  <a:lnTo>
                    <a:pt x="778" y="2811"/>
                  </a:lnTo>
                  <a:lnTo>
                    <a:pt x="906" y="2875"/>
                  </a:lnTo>
                  <a:lnTo>
                    <a:pt x="1044" y="2920"/>
                  </a:lnTo>
                  <a:lnTo>
                    <a:pt x="1190" y="2957"/>
                  </a:lnTo>
                  <a:lnTo>
                    <a:pt x="1337" y="2984"/>
                  </a:lnTo>
                  <a:lnTo>
                    <a:pt x="1492" y="2994"/>
                  </a:lnTo>
                  <a:lnTo>
                    <a:pt x="1648" y="2984"/>
                  </a:lnTo>
                  <a:lnTo>
                    <a:pt x="1794" y="2957"/>
                  </a:lnTo>
                  <a:lnTo>
                    <a:pt x="1941" y="2920"/>
                  </a:lnTo>
                  <a:lnTo>
                    <a:pt x="2078" y="2875"/>
                  </a:lnTo>
                  <a:lnTo>
                    <a:pt x="2206" y="2811"/>
                  </a:lnTo>
                  <a:lnTo>
                    <a:pt x="2325" y="2737"/>
                  </a:lnTo>
                  <a:lnTo>
                    <a:pt x="2444" y="2646"/>
                  </a:lnTo>
                  <a:lnTo>
                    <a:pt x="2545" y="2554"/>
                  </a:lnTo>
                  <a:lnTo>
                    <a:pt x="2645" y="2444"/>
                  </a:lnTo>
                  <a:lnTo>
                    <a:pt x="2728" y="2335"/>
                  </a:lnTo>
                  <a:lnTo>
                    <a:pt x="2810" y="2206"/>
                  </a:lnTo>
                  <a:lnTo>
                    <a:pt x="2865" y="2078"/>
                  </a:lnTo>
                  <a:lnTo>
                    <a:pt x="2920" y="1941"/>
                  </a:lnTo>
                  <a:lnTo>
                    <a:pt x="2957" y="1795"/>
                  </a:lnTo>
                  <a:lnTo>
                    <a:pt x="2975" y="1648"/>
                  </a:lnTo>
                  <a:lnTo>
                    <a:pt x="2984" y="1492"/>
                  </a:lnTo>
                  <a:lnTo>
                    <a:pt x="2975" y="1346"/>
                  </a:lnTo>
                  <a:lnTo>
                    <a:pt x="2957" y="1200"/>
                  </a:lnTo>
                  <a:lnTo>
                    <a:pt x="2920" y="1053"/>
                  </a:lnTo>
                  <a:lnTo>
                    <a:pt x="2865" y="916"/>
                  </a:lnTo>
                  <a:lnTo>
                    <a:pt x="2810" y="788"/>
                  </a:lnTo>
                  <a:lnTo>
                    <a:pt x="2728" y="660"/>
                  </a:lnTo>
                  <a:lnTo>
                    <a:pt x="2645" y="550"/>
                  </a:lnTo>
                  <a:lnTo>
                    <a:pt x="2545" y="440"/>
                  </a:lnTo>
                  <a:lnTo>
                    <a:pt x="2444" y="339"/>
                  </a:lnTo>
                  <a:lnTo>
                    <a:pt x="2325" y="257"/>
                  </a:lnTo>
                  <a:lnTo>
                    <a:pt x="2206" y="184"/>
                  </a:lnTo>
                  <a:lnTo>
                    <a:pt x="2078" y="120"/>
                  </a:lnTo>
                  <a:lnTo>
                    <a:pt x="1941" y="74"/>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4" name="Google Shape;424;p10"/>
            <p:cNvSpPr/>
            <p:nvPr/>
          </p:nvSpPr>
          <p:spPr>
            <a:xfrm>
              <a:off x="1533473" y="2037576"/>
              <a:ext cx="335139" cy="326583"/>
            </a:xfrm>
            <a:custGeom>
              <a:avLst/>
              <a:gdLst/>
              <a:ahLst/>
              <a:cxnLst/>
              <a:rect l="l" t="t" r="r" b="b"/>
              <a:pathLst>
                <a:path w="14024" h="13666" extrusionOk="0">
                  <a:moveTo>
                    <a:pt x="1" y="0"/>
                  </a:moveTo>
                  <a:lnTo>
                    <a:pt x="1" y="13666"/>
                  </a:lnTo>
                  <a:lnTo>
                    <a:pt x="14023" y="13666"/>
                  </a:lnTo>
                  <a:lnTo>
                    <a:pt x="1402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5" name="Google Shape;425;p10"/>
            <p:cNvSpPr/>
            <p:nvPr/>
          </p:nvSpPr>
          <p:spPr>
            <a:xfrm>
              <a:off x="1558637" y="2255879"/>
              <a:ext cx="71549" cy="71549"/>
            </a:xfrm>
            <a:custGeom>
              <a:avLst/>
              <a:gdLst/>
              <a:ahLst/>
              <a:cxnLst/>
              <a:rect l="l" t="t" r="r" b="b"/>
              <a:pathLst>
                <a:path w="2994" h="2994" extrusionOk="0">
                  <a:moveTo>
                    <a:pt x="1502" y="0"/>
                  </a:moveTo>
                  <a:lnTo>
                    <a:pt x="1346" y="9"/>
                  </a:lnTo>
                  <a:lnTo>
                    <a:pt x="1200" y="28"/>
                  </a:lnTo>
                  <a:lnTo>
                    <a:pt x="1053" y="64"/>
                  </a:lnTo>
                  <a:lnTo>
                    <a:pt x="916" y="119"/>
                  </a:lnTo>
                  <a:lnTo>
                    <a:pt x="788" y="183"/>
                  </a:lnTo>
                  <a:lnTo>
                    <a:pt x="660" y="256"/>
                  </a:lnTo>
                  <a:lnTo>
                    <a:pt x="550" y="339"/>
                  </a:lnTo>
                  <a:lnTo>
                    <a:pt x="440" y="439"/>
                  </a:lnTo>
                  <a:lnTo>
                    <a:pt x="348" y="540"/>
                  </a:lnTo>
                  <a:lnTo>
                    <a:pt x="257" y="659"/>
                  </a:lnTo>
                  <a:lnTo>
                    <a:pt x="184" y="778"/>
                  </a:lnTo>
                  <a:lnTo>
                    <a:pt x="119" y="915"/>
                  </a:lnTo>
                  <a:lnTo>
                    <a:pt x="74" y="1053"/>
                  </a:lnTo>
                  <a:lnTo>
                    <a:pt x="37" y="1190"/>
                  </a:lnTo>
                  <a:lnTo>
                    <a:pt x="10" y="1346"/>
                  </a:lnTo>
                  <a:lnTo>
                    <a:pt x="0" y="1492"/>
                  </a:lnTo>
                  <a:lnTo>
                    <a:pt x="10" y="1648"/>
                  </a:lnTo>
                  <a:lnTo>
                    <a:pt x="37" y="1794"/>
                  </a:lnTo>
                  <a:lnTo>
                    <a:pt x="74" y="1940"/>
                  </a:lnTo>
                  <a:lnTo>
                    <a:pt x="119" y="2078"/>
                  </a:lnTo>
                  <a:lnTo>
                    <a:pt x="184" y="2206"/>
                  </a:lnTo>
                  <a:lnTo>
                    <a:pt x="257" y="2334"/>
                  </a:lnTo>
                  <a:lnTo>
                    <a:pt x="348" y="2444"/>
                  </a:lnTo>
                  <a:lnTo>
                    <a:pt x="440" y="2554"/>
                  </a:lnTo>
                  <a:lnTo>
                    <a:pt x="550" y="2645"/>
                  </a:lnTo>
                  <a:lnTo>
                    <a:pt x="660" y="2737"/>
                  </a:lnTo>
                  <a:lnTo>
                    <a:pt x="788" y="2810"/>
                  </a:lnTo>
                  <a:lnTo>
                    <a:pt x="916" y="2874"/>
                  </a:lnTo>
                  <a:lnTo>
                    <a:pt x="1053" y="2920"/>
                  </a:lnTo>
                  <a:lnTo>
                    <a:pt x="1200" y="2956"/>
                  </a:lnTo>
                  <a:lnTo>
                    <a:pt x="1346" y="2984"/>
                  </a:lnTo>
                  <a:lnTo>
                    <a:pt x="1502" y="2993"/>
                  </a:lnTo>
                  <a:lnTo>
                    <a:pt x="1648" y="2984"/>
                  </a:lnTo>
                  <a:lnTo>
                    <a:pt x="1804" y="2956"/>
                  </a:lnTo>
                  <a:lnTo>
                    <a:pt x="1941" y="2920"/>
                  </a:lnTo>
                  <a:lnTo>
                    <a:pt x="2078" y="2874"/>
                  </a:lnTo>
                  <a:lnTo>
                    <a:pt x="2216" y="2810"/>
                  </a:lnTo>
                  <a:lnTo>
                    <a:pt x="2335" y="2737"/>
                  </a:lnTo>
                  <a:lnTo>
                    <a:pt x="2454" y="2645"/>
                  </a:lnTo>
                  <a:lnTo>
                    <a:pt x="2554" y="2554"/>
                  </a:lnTo>
                  <a:lnTo>
                    <a:pt x="2655" y="2444"/>
                  </a:lnTo>
                  <a:lnTo>
                    <a:pt x="2737" y="2334"/>
                  </a:lnTo>
                  <a:lnTo>
                    <a:pt x="2810" y="2206"/>
                  </a:lnTo>
                  <a:lnTo>
                    <a:pt x="2875" y="2078"/>
                  </a:lnTo>
                  <a:lnTo>
                    <a:pt x="2929" y="1940"/>
                  </a:lnTo>
                  <a:lnTo>
                    <a:pt x="2966" y="1794"/>
                  </a:lnTo>
                  <a:lnTo>
                    <a:pt x="2984" y="1648"/>
                  </a:lnTo>
                  <a:lnTo>
                    <a:pt x="2994" y="1492"/>
                  </a:lnTo>
                  <a:lnTo>
                    <a:pt x="2984" y="1346"/>
                  </a:lnTo>
                  <a:lnTo>
                    <a:pt x="2966" y="1190"/>
                  </a:lnTo>
                  <a:lnTo>
                    <a:pt x="2929" y="1053"/>
                  </a:lnTo>
                  <a:lnTo>
                    <a:pt x="2875" y="915"/>
                  </a:lnTo>
                  <a:lnTo>
                    <a:pt x="2810" y="778"/>
                  </a:lnTo>
                  <a:lnTo>
                    <a:pt x="2737" y="659"/>
                  </a:lnTo>
                  <a:lnTo>
                    <a:pt x="2655" y="540"/>
                  </a:lnTo>
                  <a:lnTo>
                    <a:pt x="2554" y="439"/>
                  </a:lnTo>
                  <a:lnTo>
                    <a:pt x="2454" y="339"/>
                  </a:lnTo>
                  <a:lnTo>
                    <a:pt x="2335" y="256"/>
                  </a:lnTo>
                  <a:lnTo>
                    <a:pt x="2216" y="183"/>
                  </a:lnTo>
                  <a:lnTo>
                    <a:pt x="2078" y="119"/>
                  </a:lnTo>
                  <a:lnTo>
                    <a:pt x="1941" y="64"/>
                  </a:lnTo>
                  <a:lnTo>
                    <a:pt x="1804" y="28"/>
                  </a:lnTo>
                  <a:lnTo>
                    <a:pt x="1648" y="9"/>
                  </a:lnTo>
                  <a:lnTo>
                    <a:pt x="15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6" name="Google Shape;426;p10"/>
            <p:cNvSpPr/>
            <p:nvPr/>
          </p:nvSpPr>
          <p:spPr>
            <a:xfrm>
              <a:off x="1771898" y="2074330"/>
              <a:ext cx="71549" cy="71549"/>
            </a:xfrm>
            <a:custGeom>
              <a:avLst/>
              <a:gdLst/>
              <a:ahLst/>
              <a:cxnLst/>
              <a:rect l="l" t="t" r="r" b="b"/>
              <a:pathLst>
                <a:path w="2994" h="2994" extrusionOk="0">
                  <a:moveTo>
                    <a:pt x="1502" y="0"/>
                  </a:moveTo>
                  <a:lnTo>
                    <a:pt x="1346" y="9"/>
                  </a:lnTo>
                  <a:lnTo>
                    <a:pt x="1200" y="37"/>
                  </a:lnTo>
                  <a:lnTo>
                    <a:pt x="1053" y="73"/>
                  </a:lnTo>
                  <a:lnTo>
                    <a:pt x="916" y="119"/>
                  </a:lnTo>
                  <a:lnTo>
                    <a:pt x="788" y="183"/>
                  </a:lnTo>
                  <a:lnTo>
                    <a:pt x="660" y="256"/>
                  </a:lnTo>
                  <a:lnTo>
                    <a:pt x="550" y="348"/>
                  </a:lnTo>
                  <a:lnTo>
                    <a:pt x="440" y="439"/>
                  </a:lnTo>
                  <a:lnTo>
                    <a:pt x="349" y="549"/>
                  </a:lnTo>
                  <a:lnTo>
                    <a:pt x="257" y="659"/>
                  </a:lnTo>
                  <a:lnTo>
                    <a:pt x="184" y="787"/>
                  </a:lnTo>
                  <a:lnTo>
                    <a:pt x="120" y="915"/>
                  </a:lnTo>
                  <a:lnTo>
                    <a:pt x="74" y="1053"/>
                  </a:lnTo>
                  <a:lnTo>
                    <a:pt x="37" y="1199"/>
                  </a:lnTo>
                  <a:lnTo>
                    <a:pt x="10" y="1346"/>
                  </a:lnTo>
                  <a:lnTo>
                    <a:pt x="1" y="1501"/>
                  </a:lnTo>
                  <a:lnTo>
                    <a:pt x="10" y="1648"/>
                  </a:lnTo>
                  <a:lnTo>
                    <a:pt x="37" y="1794"/>
                  </a:lnTo>
                  <a:lnTo>
                    <a:pt x="74" y="1940"/>
                  </a:lnTo>
                  <a:lnTo>
                    <a:pt x="120" y="2078"/>
                  </a:lnTo>
                  <a:lnTo>
                    <a:pt x="184" y="2206"/>
                  </a:lnTo>
                  <a:lnTo>
                    <a:pt x="257" y="2334"/>
                  </a:lnTo>
                  <a:lnTo>
                    <a:pt x="349" y="2444"/>
                  </a:lnTo>
                  <a:lnTo>
                    <a:pt x="440" y="2554"/>
                  </a:lnTo>
                  <a:lnTo>
                    <a:pt x="550" y="2645"/>
                  </a:lnTo>
                  <a:lnTo>
                    <a:pt x="660" y="2737"/>
                  </a:lnTo>
                  <a:lnTo>
                    <a:pt x="788" y="2810"/>
                  </a:lnTo>
                  <a:lnTo>
                    <a:pt x="916" y="2874"/>
                  </a:lnTo>
                  <a:lnTo>
                    <a:pt x="1053" y="2920"/>
                  </a:lnTo>
                  <a:lnTo>
                    <a:pt x="1200" y="2956"/>
                  </a:lnTo>
                  <a:lnTo>
                    <a:pt x="1346" y="2984"/>
                  </a:lnTo>
                  <a:lnTo>
                    <a:pt x="1502" y="2993"/>
                  </a:lnTo>
                  <a:lnTo>
                    <a:pt x="1648" y="2984"/>
                  </a:lnTo>
                  <a:lnTo>
                    <a:pt x="1795" y="2956"/>
                  </a:lnTo>
                  <a:lnTo>
                    <a:pt x="1941" y="2920"/>
                  </a:lnTo>
                  <a:lnTo>
                    <a:pt x="2078" y="2874"/>
                  </a:lnTo>
                  <a:lnTo>
                    <a:pt x="2207" y="2810"/>
                  </a:lnTo>
                  <a:lnTo>
                    <a:pt x="2335" y="2737"/>
                  </a:lnTo>
                  <a:lnTo>
                    <a:pt x="2445" y="2645"/>
                  </a:lnTo>
                  <a:lnTo>
                    <a:pt x="2554" y="2554"/>
                  </a:lnTo>
                  <a:lnTo>
                    <a:pt x="2655" y="2444"/>
                  </a:lnTo>
                  <a:lnTo>
                    <a:pt x="2738" y="2334"/>
                  </a:lnTo>
                  <a:lnTo>
                    <a:pt x="2811" y="2206"/>
                  </a:lnTo>
                  <a:lnTo>
                    <a:pt x="2875" y="2078"/>
                  </a:lnTo>
                  <a:lnTo>
                    <a:pt x="2921" y="1940"/>
                  </a:lnTo>
                  <a:lnTo>
                    <a:pt x="2957" y="1794"/>
                  </a:lnTo>
                  <a:lnTo>
                    <a:pt x="2985" y="1648"/>
                  </a:lnTo>
                  <a:lnTo>
                    <a:pt x="2994" y="1501"/>
                  </a:lnTo>
                  <a:lnTo>
                    <a:pt x="2985" y="1346"/>
                  </a:lnTo>
                  <a:lnTo>
                    <a:pt x="2957" y="1199"/>
                  </a:lnTo>
                  <a:lnTo>
                    <a:pt x="2921" y="1053"/>
                  </a:lnTo>
                  <a:lnTo>
                    <a:pt x="2875" y="915"/>
                  </a:lnTo>
                  <a:lnTo>
                    <a:pt x="2811" y="787"/>
                  </a:lnTo>
                  <a:lnTo>
                    <a:pt x="2738" y="659"/>
                  </a:lnTo>
                  <a:lnTo>
                    <a:pt x="2655" y="549"/>
                  </a:lnTo>
                  <a:lnTo>
                    <a:pt x="2554" y="439"/>
                  </a:lnTo>
                  <a:lnTo>
                    <a:pt x="2445" y="348"/>
                  </a:lnTo>
                  <a:lnTo>
                    <a:pt x="2335" y="256"/>
                  </a:lnTo>
                  <a:lnTo>
                    <a:pt x="2207" y="183"/>
                  </a:lnTo>
                  <a:lnTo>
                    <a:pt x="2078" y="119"/>
                  </a:lnTo>
                  <a:lnTo>
                    <a:pt x="1941" y="73"/>
                  </a:lnTo>
                  <a:lnTo>
                    <a:pt x="1795" y="37"/>
                  </a:lnTo>
                  <a:lnTo>
                    <a:pt x="1648" y="9"/>
                  </a:lnTo>
                  <a:lnTo>
                    <a:pt x="150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27" name="Google Shape;427;p10"/>
            <p:cNvSpPr/>
            <p:nvPr/>
          </p:nvSpPr>
          <p:spPr>
            <a:xfrm>
              <a:off x="1665387" y="2172525"/>
              <a:ext cx="71334" cy="71549"/>
            </a:xfrm>
            <a:custGeom>
              <a:avLst/>
              <a:gdLst/>
              <a:ahLst/>
              <a:cxnLst/>
              <a:rect l="l" t="t" r="r" b="b"/>
              <a:pathLst>
                <a:path w="2985" h="2994" extrusionOk="0">
                  <a:moveTo>
                    <a:pt x="1492" y="1"/>
                  </a:moveTo>
                  <a:lnTo>
                    <a:pt x="1337" y="10"/>
                  </a:lnTo>
                  <a:lnTo>
                    <a:pt x="1190" y="37"/>
                  </a:lnTo>
                  <a:lnTo>
                    <a:pt x="1053" y="74"/>
                  </a:lnTo>
                  <a:lnTo>
                    <a:pt x="915" y="120"/>
                  </a:lnTo>
                  <a:lnTo>
                    <a:pt x="778" y="184"/>
                  </a:lnTo>
                  <a:lnTo>
                    <a:pt x="659" y="257"/>
                  </a:lnTo>
                  <a:lnTo>
                    <a:pt x="540" y="339"/>
                  </a:lnTo>
                  <a:lnTo>
                    <a:pt x="440" y="440"/>
                  </a:lnTo>
                  <a:lnTo>
                    <a:pt x="339" y="550"/>
                  </a:lnTo>
                  <a:lnTo>
                    <a:pt x="256" y="660"/>
                  </a:lnTo>
                  <a:lnTo>
                    <a:pt x="183" y="788"/>
                  </a:lnTo>
                  <a:lnTo>
                    <a:pt x="119" y="916"/>
                  </a:lnTo>
                  <a:lnTo>
                    <a:pt x="64" y="1053"/>
                  </a:lnTo>
                  <a:lnTo>
                    <a:pt x="28" y="1200"/>
                  </a:lnTo>
                  <a:lnTo>
                    <a:pt x="9" y="1346"/>
                  </a:lnTo>
                  <a:lnTo>
                    <a:pt x="0" y="1493"/>
                  </a:lnTo>
                  <a:lnTo>
                    <a:pt x="9" y="1648"/>
                  </a:lnTo>
                  <a:lnTo>
                    <a:pt x="28" y="1795"/>
                  </a:lnTo>
                  <a:lnTo>
                    <a:pt x="64" y="1941"/>
                  </a:lnTo>
                  <a:lnTo>
                    <a:pt x="119" y="2078"/>
                  </a:lnTo>
                  <a:lnTo>
                    <a:pt x="183" y="2207"/>
                  </a:lnTo>
                  <a:lnTo>
                    <a:pt x="256" y="2335"/>
                  </a:lnTo>
                  <a:lnTo>
                    <a:pt x="339" y="2445"/>
                  </a:lnTo>
                  <a:lnTo>
                    <a:pt x="440" y="2554"/>
                  </a:lnTo>
                  <a:lnTo>
                    <a:pt x="540" y="2646"/>
                  </a:lnTo>
                  <a:lnTo>
                    <a:pt x="659" y="2737"/>
                  </a:lnTo>
                  <a:lnTo>
                    <a:pt x="778" y="2811"/>
                  </a:lnTo>
                  <a:lnTo>
                    <a:pt x="915" y="2875"/>
                  </a:lnTo>
                  <a:lnTo>
                    <a:pt x="1053" y="2921"/>
                  </a:lnTo>
                  <a:lnTo>
                    <a:pt x="1190" y="2957"/>
                  </a:lnTo>
                  <a:lnTo>
                    <a:pt x="1337" y="2985"/>
                  </a:lnTo>
                  <a:lnTo>
                    <a:pt x="1492" y="2994"/>
                  </a:lnTo>
                  <a:lnTo>
                    <a:pt x="1648" y="2985"/>
                  </a:lnTo>
                  <a:lnTo>
                    <a:pt x="1794" y="2957"/>
                  </a:lnTo>
                  <a:lnTo>
                    <a:pt x="1941" y="2921"/>
                  </a:lnTo>
                  <a:lnTo>
                    <a:pt x="2078" y="2875"/>
                  </a:lnTo>
                  <a:lnTo>
                    <a:pt x="2206" y="2811"/>
                  </a:lnTo>
                  <a:lnTo>
                    <a:pt x="2325" y="2737"/>
                  </a:lnTo>
                  <a:lnTo>
                    <a:pt x="2444" y="2646"/>
                  </a:lnTo>
                  <a:lnTo>
                    <a:pt x="2554" y="2554"/>
                  </a:lnTo>
                  <a:lnTo>
                    <a:pt x="2645" y="2445"/>
                  </a:lnTo>
                  <a:lnTo>
                    <a:pt x="2728" y="2335"/>
                  </a:lnTo>
                  <a:lnTo>
                    <a:pt x="2810" y="2207"/>
                  </a:lnTo>
                  <a:lnTo>
                    <a:pt x="2874" y="2078"/>
                  </a:lnTo>
                  <a:lnTo>
                    <a:pt x="2920" y="1941"/>
                  </a:lnTo>
                  <a:lnTo>
                    <a:pt x="2957" y="1795"/>
                  </a:lnTo>
                  <a:lnTo>
                    <a:pt x="2984" y="1648"/>
                  </a:lnTo>
                  <a:lnTo>
                    <a:pt x="2984" y="1493"/>
                  </a:lnTo>
                  <a:lnTo>
                    <a:pt x="2984" y="1346"/>
                  </a:lnTo>
                  <a:lnTo>
                    <a:pt x="2957" y="1200"/>
                  </a:lnTo>
                  <a:lnTo>
                    <a:pt x="2920" y="1053"/>
                  </a:lnTo>
                  <a:lnTo>
                    <a:pt x="2874" y="916"/>
                  </a:lnTo>
                  <a:lnTo>
                    <a:pt x="2810" y="788"/>
                  </a:lnTo>
                  <a:lnTo>
                    <a:pt x="2728" y="660"/>
                  </a:lnTo>
                  <a:lnTo>
                    <a:pt x="2645" y="550"/>
                  </a:lnTo>
                  <a:lnTo>
                    <a:pt x="2554" y="440"/>
                  </a:lnTo>
                  <a:lnTo>
                    <a:pt x="2444" y="339"/>
                  </a:lnTo>
                  <a:lnTo>
                    <a:pt x="2325" y="257"/>
                  </a:lnTo>
                  <a:lnTo>
                    <a:pt x="2206" y="184"/>
                  </a:lnTo>
                  <a:lnTo>
                    <a:pt x="2078" y="120"/>
                  </a:lnTo>
                  <a:lnTo>
                    <a:pt x="1941" y="74"/>
                  </a:lnTo>
                  <a:lnTo>
                    <a:pt x="1794" y="37"/>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28" name="Google Shape;428;p10"/>
          <p:cNvGrpSpPr/>
          <p:nvPr/>
        </p:nvGrpSpPr>
        <p:grpSpPr>
          <a:xfrm>
            <a:off x="3224692" y="2965525"/>
            <a:ext cx="1003887" cy="499904"/>
            <a:chOff x="2670468" y="2013296"/>
            <a:chExt cx="752915" cy="374928"/>
          </a:xfrm>
        </p:grpSpPr>
        <p:sp>
          <p:nvSpPr>
            <p:cNvPr id="429" name="Google Shape;429;p10"/>
            <p:cNvSpPr/>
            <p:nvPr/>
          </p:nvSpPr>
          <p:spPr>
            <a:xfrm>
              <a:off x="2670468" y="2013296"/>
              <a:ext cx="752915" cy="374928"/>
            </a:xfrm>
            <a:custGeom>
              <a:avLst/>
              <a:gdLst/>
              <a:ahLst/>
              <a:cxnLst/>
              <a:rect l="l" t="t" r="r" b="b"/>
              <a:pathLst>
                <a:path w="31506" h="15689" extrusionOk="0">
                  <a:moveTo>
                    <a:pt x="1" y="0"/>
                  </a:moveTo>
                  <a:lnTo>
                    <a:pt x="1" y="15689"/>
                  </a:lnTo>
                  <a:lnTo>
                    <a:pt x="31505" y="15689"/>
                  </a:lnTo>
                  <a:lnTo>
                    <a:pt x="31505"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0" name="Google Shape;430;p10"/>
            <p:cNvSpPr/>
            <p:nvPr/>
          </p:nvSpPr>
          <p:spPr>
            <a:xfrm>
              <a:off x="2700220" y="2037576"/>
              <a:ext cx="335354" cy="326583"/>
            </a:xfrm>
            <a:custGeom>
              <a:avLst/>
              <a:gdLst/>
              <a:ahLst/>
              <a:cxnLst/>
              <a:rect l="l" t="t" r="r" b="b"/>
              <a:pathLst>
                <a:path w="14033" h="13666" extrusionOk="0">
                  <a:moveTo>
                    <a:pt x="0" y="0"/>
                  </a:moveTo>
                  <a:lnTo>
                    <a:pt x="0" y="13666"/>
                  </a:lnTo>
                  <a:lnTo>
                    <a:pt x="14032" y="13666"/>
                  </a:lnTo>
                  <a:lnTo>
                    <a:pt x="14032"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1" name="Google Shape;431;p10"/>
            <p:cNvSpPr/>
            <p:nvPr/>
          </p:nvSpPr>
          <p:spPr>
            <a:xfrm>
              <a:off x="2835170" y="2165093"/>
              <a:ext cx="71334" cy="71549"/>
            </a:xfrm>
            <a:custGeom>
              <a:avLst/>
              <a:gdLst/>
              <a:ahLst/>
              <a:cxnLst/>
              <a:rect l="l" t="t" r="r" b="b"/>
              <a:pathLst>
                <a:path w="2985" h="2994" extrusionOk="0">
                  <a:moveTo>
                    <a:pt x="1493" y="1"/>
                  </a:moveTo>
                  <a:lnTo>
                    <a:pt x="1337" y="10"/>
                  </a:lnTo>
                  <a:lnTo>
                    <a:pt x="1191" y="28"/>
                  </a:lnTo>
                  <a:lnTo>
                    <a:pt x="1053" y="74"/>
                  </a:lnTo>
                  <a:lnTo>
                    <a:pt x="916" y="120"/>
                  </a:lnTo>
                  <a:lnTo>
                    <a:pt x="779" y="184"/>
                  </a:lnTo>
                  <a:lnTo>
                    <a:pt x="660" y="257"/>
                  </a:lnTo>
                  <a:lnTo>
                    <a:pt x="541" y="339"/>
                  </a:lnTo>
                  <a:lnTo>
                    <a:pt x="440" y="440"/>
                  </a:lnTo>
                  <a:lnTo>
                    <a:pt x="340" y="550"/>
                  </a:lnTo>
                  <a:lnTo>
                    <a:pt x="257" y="660"/>
                  </a:lnTo>
                  <a:lnTo>
                    <a:pt x="184" y="788"/>
                  </a:lnTo>
                  <a:lnTo>
                    <a:pt x="120" y="916"/>
                  </a:lnTo>
                  <a:lnTo>
                    <a:pt x="65" y="1053"/>
                  </a:lnTo>
                  <a:lnTo>
                    <a:pt x="28" y="1200"/>
                  </a:lnTo>
                  <a:lnTo>
                    <a:pt x="10" y="1346"/>
                  </a:lnTo>
                  <a:lnTo>
                    <a:pt x="1" y="1492"/>
                  </a:lnTo>
                  <a:lnTo>
                    <a:pt x="10" y="1648"/>
                  </a:lnTo>
                  <a:lnTo>
                    <a:pt x="28" y="1795"/>
                  </a:lnTo>
                  <a:lnTo>
                    <a:pt x="65" y="1941"/>
                  </a:lnTo>
                  <a:lnTo>
                    <a:pt x="120" y="2078"/>
                  </a:lnTo>
                  <a:lnTo>
                    <a:pt x="184" y="2206"/>
                  </a:lnTo>
                  <a:lnTo>
                    <a:pt x="257" y="2335"/>
                  </a:lnTo>
                  <a:lnTo>
                    <a:pt x="340" y="2444"/>
                  </a:lnTo>
                  <a:lnTo>
                    <a:pt x="440" y="2554"/>
                  </a:lnTo>
                  <a:lnTo>
                    <a:pt x="541" y="2646"/>
                  </a:lnTo>
                  <a:lnTo>
                    <a:pt x="660" y="2737"/>
                  </a:lnTo>
                  <a:lnTo>
                    <a:pt x="779" y="2811"/>
                  </a:lnTo>
                  <a:lnTo>
                    <a:pt x="916" y="2875"/>
                  </a:lnTo>
                  <a:lnTo>
                    <a:pt x="1053" y="2920"/>
                  </a:lnTo>
                  <a:lnTo>
                    <a:pt x="1191" y="2957"/>
                  </a:lnTo>
                  <a:lnTo>
                    <a:pt x="1337" y="2984"/>
                  </a:lnTo>
                  <a:lnTo>
                    <a:pt x="1493" y="2994"/>
                  </a:lnTo>
                  <a:lnTo>
                    <a:pt x="1648" y="2984"/>
                  </a:lnTo>
                  <a:lnTo>
                    <a:pt x="1795" y="2957"/>
                  </a:lnTo>
                  <a:lnTo>
                    <a:pt x="1941" y="2920"/>
                  </a:lnTo>
                  <a:lnTo>
                    <a:pt x="2079" y="2875"/>
                  </a:lnTo>
                  <a:lnTo>
                    <a:pt x="2207" y="2811"/>
                  </a:lnTo>
                  <a:lnTo>
                    <a:pt x="2326" y="2737"/>
                  </a:lnTo>
                  <a:lnTo>
                    <a:pt x="2445" y="2646"/>
                  </a:lnTo>
                  <a:lnTo>
                    <a:pt x="2545" y="2554"/>
                  </a:lnTo>
                  <a:lnTo>
                    <a:pt x="2646" y="2444"/>
                  </a:lnTo>
                  <a:lnTo>
                    <a:pt x="2728" y="2335"/>
                  </a:lnTo>
                  <a:lnTo>
                    <a:pt x="2811" y="2206"/>
                  </a:lnTo>
                  <a:lnTo>
                    <a:pt x="2866" y="2078"/>
                  </a:lnTo>
                  <a:lnTo>
                    <a:pt x="2921" y="1941"/>
                  </a:lnTo>
                  <a:lnTo>
                    <a:pt x="2957" y="1795"/>
                  </a:lnTo>
                  <a:lnTo>
                    <a:pt x="2976" y="1648"/>
                  </a:lnTo>
                  <a:lnTo>
                    <a:pt x="2985" y="1492"/>
                  </a:lnTo>
                  <a:lnTo>
                    <a:pt x="2976" y="1346"/>
                  </a:lnTo>
                  <a:lnTo>
                    <a:pt x="2957" y="1200"/>
                  </a:lnTo>
                  <a:lnTo>
                    <a:pt x="2921" y="1053"/>
                  </a:lnTo>
                  <a:lnTo>
                    <a:pt x="2866" y="916"/>
                  </a:lnTo>
                  <a:lnTo>
                    <a:pt x="2811" y="788"/>
                  </a:lnTo>
                  <a:lnTo>
                    <a:pt x="2728" y="660"/>
                  </a:lnTo>
                  <a:lnTo>
                    <a:pt x="2646" y="550"/>
                  </a:lnTo>
                  <a:lnTo>
                    <a:pt x="2545" y="440"/>
                  </a:lnTo>
                  <a:lnTo>
                    <a:pt x="2445" y="339"/>
                  </a:lnTo>
                  <a:lnTo>
                    <a:pt x="2326" y="257"/>
                  </a:lnTo>
                  <a:lnTo>
                    <a:pt x="2207" y="184"/>
                  </a:lnTo>
                  <a:lnTo>
                    <a:pt x="2079" y="120"/>
                  </a:lnTo>
                  <a:lnTo>
                    <a:pt x="1941" y="74"/>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2" name="Google Shape;432;p10"/>
            <p:cNvSpPr/>
            <p:nvPr/>
          </p:nvSpPr>
          <p:spPr>
            <a:xfrm>
              <a:off x="3063319" y="2037576"/>
              <a:ext cx="335139" cy="326583"/>
            </a:xfrm>
            <a:custGeom>
              <a:avLst/>
              <a:gdLst/>
              <a:ahLst/>
              <a:cxnLst/>
              <a:rect l="l" t="t" r="r" b="b"/>
              <a:pathLst>
                <a:path w="14024" h="13666" extrusionOk="0">
                  <a:moveTo>
                    <a:pt x="1" y="0"/>
                  </a:moveTo>
                  <a:lnTo>
                    <a:pt x="1" y="13666"/>
                  </a:lnTo>
                  <a:lnTo>
                    <a:pt x="14023" y="13666"/>
                  </a:lnTo>
                  <a:lnTo>
                    <a:pt x="1402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3" name="Google Shape;433;p10"/>
            <p:cNvSpPr/>
            <p:nvPr/>
          </p:nvSpPr>
          <p:spPr>
            <a:xfrm>
              <a:off x="3293428" y="2067973"/>
              <a:ext cx="71334" cy="71334"/>
            </a:xfrm>
            <a:custGeom>
              <a:avLst/>
              <a:gdLst/>
              <a:ahLst/>
              <a:cxnLst/>
              <a:rect l="l" t="t" r="r" b="b"/>
              <a:pathLst>
                <a:path w="2985" h="2985" extrusionOk="0">
                  <a:moveTo>
                    <a:pt x="1493" y="1"/>
                  </a:moveTo>
                  <a:lnTo>
                    <a:pt x="1337" y="10"/>
                  </a:lnTo>
                  <a:lnTo>
                    <a:pt x="1190" y="28"/>
                  </a:lnTo>
                  <a:lnTo>
                    <a:pt x="1044" y="65"/>
                  </a:lnTo>
                  <a:lnTo>
                    <a:pt x="907" y="120"/>
                  </a:lnTo>
                  <a:lnTo>
                    <a:pt x="779" y="184"/>
                  </a:lnTo>
                  <a:lnTo>
                    <a:pt x="660" y="257"/>
                  </a:lnTo>
                  <a:lnTo>
                    <a:pt x="541" y="339"/>
                  </a:lnTo>
                  <a:lnTo>
                    <a:pt x="431" y="440"/>
                  </a:lnTo>
                  <a:lnTo>
                    <a:pt x="339" y="541"/>
                  </a:lnTo>
                  <a:lnTo>
                    <a:pt x="248" y="660"/>
                  </a:lnTo>
                  <a:lnTo>
                    <a:pt x="174" y="779"/>
                  </a:lnTo>
                  <a:lnTo>
                    <a:pt x="110" y="916"/>
                  </a:lnTo>
                  <a:lnTo>
                    <a:pt x="65" y="1053"/>
                  </a:lnTo>
                  <a:lnTo>
                    <a:pt x="28" y="1191"/>
                  </a:lnTo>
                  <a:lnTo>
                    <a:pt x="1" y="1337"/>
                  </a:lnTo>
                  <a:lnTo>
                    <a:pt x="1" y="1493"/>
                  </a:lnTo>
                  <a:lnTo>
                    <a:pt x="1" y="1648"/>
                  </a:lnTo>
                  <a:lnTo>
                    <a:pt x="28" y="1795"/>
                  </a:lnTo>
                  <a:lnTo>
                    <a:pt x="65" y="1941"/>
                  </a:lnTo>
                  <a:lnTo>
                    <a:pt x="110" y="2078"/>
                  </a:lnTo>
                  <a:lnTo>
                    <a:pt x="174" y="2206"/>
                  </a:lnTo>
                  <a:lnTo>
                    <a:pt x="248" y="2325"/>
                  </a:lnTo>
                  <a:lnTo>
                    <a:pt x="339" y="2444"/>
                  </a:lnTo>
                  <a:lnTo>
                    <a:pt x="431" y="2545"/>
                  </a:lnTo>
                  <a:lnTo>
                    <a:pt x="541" y="2646"/>
                  </a:lnTo>
                  <a:lnTo>
                    <a:pt x="660" y="2728"/>
                  </a:lnTo>
                  <a:lnTo>
                    <a:pt x="779" y="2811"/>
                  </a:lnTo>
                  <a:lnTo>
                    <a:pt x="907" y="2866"/>
                  </a:lnTo>
                  <a:lnTo>
                    <a:pt x="1044" y="2920"/>
                  </a:lnTo>
                  <a:lnTo>
                    <a:pt x="1190" y="2957"/>
                  </a:lnTo>
                  <a:lnTo>
                    <a:pt x="1337" y="2975"/>
                  </a:lnTo>
                  <a:lnTo>
                    <a:pt x="1493" y="2984"/>
                  </a:lnTo>
                  <a:lnTo>
                    <a:pt x="1648" y="2975"/>
                  </a:lnTo>
                  <a:lnTo>
                    <a:pt x="1795" y="2957"/>
                  </a:lnTo>
                  <a:lnTo>
                    <a:pt x="1932" y="2920"/>
                  </a:lnTo>
                  <a:lnTo>
                    <a:pt x="2069" y="2866"/>
                  </a:lnTo>
                  <a:lnTo>
                    <a:pt x="2206" y="2811"/>
                  </a:lnTo>
                  <a:lnTo>
                    <a:pt x="2325" y="2728"/>
                  </a:lnTo>
                  <a:lnTo>
                    <a:pt x="2444" y="2646"/>
                  </a:lnTo>
                  <a:lnTo>
                    <a:pt x="2545" y="2545"/>
                  </a:lnTo>
                  <a:lnTo>
                    <a:pt x="2646" y="2444"/>
                  </a:lnTo>
                  <a:lnTo>
                    <a:pt x="2728" y="2325"/>
                  </a:lnTo>
                  <a:lnTo>
                    <a:pt x="2801" y="2206"/>
                  </a:lnTo>
                  <a:lnTo>
                    <a:pt x="2865" y="2078"/>
                  </a:lnTo>
                  <a:lnTo>
                    <a:pt x="2920" y="1941"/>
                  </a:lnTo>
                  <a:lnTo>
                    <a:pt x="2957" y="1795"/>
                  </a:lnTo>
                  <a:lnTo>
                    <a:pt x="2975" y="1648"/>
                  </a:lnTo>
                  <a:lnTo>
                    <a:pt x="2984" y="1493"/>
                  </a:lnTo>
                  <a:lnTo>
                    <a:pt x="2975" y="1337"/>
                  </a:lnTo>
                  <a:lnTo>
                    <a:pt x="2957" y="1191"/>
                  </a:lnTo>
                  <a:lnTo>
                    <a:pt x="2920" y="1053"/>
                  </a:lnTo>
                  <a:lnTo>
                    <a:pt x="2865" y="916"/>
                  </a:lnTo>
                  <a:lnTo>
                    <a:pt x="2801" y="779"/>
                  </a:lnTo>
                  <a:lnTo>
                    <a:pt x="2728" y="660"/>
                  </a:lnTo>
                  <a:lnTo>
                    <a:pt x="2646" y="541"/>
                  </a:lnTo>
                  <a:lnTo>
                    <a:pt x="2545" y="440"/>
                  </a:lnTo>
                  <a:lnTo>
                    <a:pt x="2444" y="339"/>
                  </a:lnTo>
                  <a:lnTo>
                    <a:pt x="2325" y="257"/>
                  </a:lnTo>
                  <a:lnTo>
                    <a:pt x="2206" y="184"/>
                  </a:lnTo>
                  <a:lnTo>
                    <a:pt x="2069" y="120"/>
                  </a:lnTo>
                  <a:lnTo>
                    <a:pt x="1932"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4" name="Google Shape;434;p10"/>
            <p:cNvSpPr/>
            <p:nvPr/>
          </p:nvSpPr>
          <p:spPr>
            <a:xfrm>
              <a:off x="3098974" y="2255879"/>
              <a:ext cx="71334" cy="71549"/>
            </a:xfrm>
            <a:custGeom>
              <a:avLst/>
              <a:gdLst/>
              <a:ahLst/>
              <a:cxnLst/>
              <a:rect l="l" t="t" r="r" b="b"/>
              <a:pathLst>
                <a:path w="2985" h="2994" extrusionOk="0">
                  <a:moveTo>
                    <a:pt x="1492" y="0"/>
                  </a:moveTo>
                  <a:lnTo>
                    <a:pt x="1337" y="9"/>
                  </a:lnTo>
                  <a:lnTo>
                    <a:pt x="1190" y="28"/>
                  </a:lnTo>
                  <a:lnTo>
                    <a:pt x="1053" y="64"/>
                  </a:lnTo>
                  <a:lnTo>
                    <a:pt x="916" y="119"/>
                  </a:lnTo>
                  <a:lnTo>
                    <a:pt x="778" y="183"/>
                  </a:lnTo>
                  <a:lnTo>
                    <a:pt x="659" y="256"/>
                  </a:lnTo>
                  <a:lnTo>
                    <a:pt x="541" y="339"/>
                  </a:lnTo>
                  <a:lnTo>
                    <a:pt x="440" y="439"/>
                  </a:lnTo>
                  <a:lnTo>
                    <a:pt x="339" y="540"/>
                  </a:lnTo>
                  <a:lnTo>
                    <a:pt x="257" y="659"/>
                  </a:lnTo>
                  <a:lnTo>
                    <a:pt x="184" y="778"/>
                  </a:lnTo>
                  <a:lnTo>
                    <a:pt x="119" y="915"/>
                  </a:lnTo>
                  <a:lnTo>
                    <a:pt x="65" y="1053"/>
                  </a:lnTo>
                  <a:lnTo>
                    <a:pt x="28" y="1190"/>
                  </a:lnTo>
                  <a:lnTo>
                    <a:pt x="10" y="1346"/>
                  </a:lnTo>
                  <a:lnTo>
                    <a:pt x="0" y="1492"/>
                  </a:lnTo>
                  <a:lnTo>
                    <a:pt x="10" y="1648"/>
                  </a:lnTo>
                  <a:lnTo>
                    <a:pt x="28" y="1794"/>
                  </a:lnTo>
                  <a:lnTo>
                    <a:pt x="65" y="1940"/>
                  </a:lnTo>
                  <a:lnTo>
                    <a:pt x="119" y="2078"/>
                  </a:lnTo>
                  <a:lnTo>
                    <a:pt x="184" y="2206"/>
                  </a:lnTo>
                  <a:lnTo>
                    <a:pt x="257" y="2334"/>
                  </a:lnTo>
                  <a:lnTo>
                    <a:pt x="339" y="2444"/>
                  </a:lnTo>
                  <a:lnTo>
                    <a:pt x="440" y="2554"/>
                  </a:lnTo>
                  <a:lnTo>
                    <a:pt x="541" y="2645"/>
                  </a:lnTo>
                  <a:lnTo>
                    <a:pt x="659" y="2737"/>
                  </a:lnTo>
                  <a:lnTo>
                    <a:pt x="778" y="2810"/>
                  </a:lnTo>
                  <a:lnTo>
                    <a:pt x="916" y="2874"/>
                  </a:lnTo>
                  <a:lnTo>
                    <a:pt x="1053" y="2920"/>
                  </a:lnTo>
                  <a:lnTo>
                    <a:pt x="1190" y="2956"/>
                  </a:lnTo>
                  <a:lnTo>
                    <a:pt x="1337" y="2984"/>
                  </a:lnTo>
                  <a:lnTo>
                    <a:pt x="1492" y="2993"/>
                  </a:lnTo>
                  <a:lnTo>
                    <a:pt x="1648" y="2984"/>
                  </a:lnTo>
                  <a:lnTo>
                    <a:pt x="1794" y="2956"/>
                  </a:lnTo>
                  <a:lnTo>
                    <a:pt x="1941" y="2920"/>
                  </a:lnTo>
                  <a:lnTo>
                    <a:pt x="2078" y="2874"/>
                  </a:lnTo>
                  <a:lnTo>
                    <a:pt x="2206" y="2810"/>
                  </a:lnTo>
                  <a:lnTo>
                    <a:pt x="2325" y="2737"/>
                  </a:lnTo>
                  <a:lnTo>
                    <a:pt x="2444" y="2645"/>
                  </a:lnTo>
                  <a:lnTo>
                    <a:pt x="2554" y="2554"/>
                  </a:lnTo>
                  <a:lnTo>
                    <a:pt x="2646" y="2444"/>
                  </a:lnTo>
                  <a:lnTo>
                    <a:pt x="2737" y="2334"/>
                  </a:lnTo>
                  <a:lnTo>
                    <a:pt x="2810" y="2206"/>
                  </a:lnTo>
                  <a:lnTo>
                    <a:pt x="2875" y="2078"/>
                  </a:lnTo>
                  <a:lnTo>
                    <a:pt x="2920" y="1940"/>
                  </a:lnTo>
                  <a:lnTo>
                    <a:pt x="2957" y="1794"/>
                  </a:lnTo>
                  <a:lnTo>
                    <a:pt x="2984" y="1648"/>
                  </a:lnTo>
                  <a:lnTo>
                    <a:pt x="2984" y="1492"/>
                  </a:lnTo>
                  <a:lnTo>
                    <a:pt x="2984" y="1346"/>
                  </a:lnTo>
                  <a:lnTo>
                    <a:pt x="2957" y="1190"/>
                  </a:lnTo>
                  <a:lnTo>
                    <a:pt x="2920" y="1053"/>
                  </a:lnTo>
                  <a:lnTo>
                    <a:pt x="2875" y="915"/>
                  </a:lnTo>
                  <a:lnTo>
                    <a:pt x="2810" y="778"/>
                  </a:lnTo>
                  <a:lnTo>
                    <a:pt x="2737" y="659"/>
                  </a:lnTo>
                  <a:lnTo>
                    <a:pt x="2646" y="540"/>
                  </a:lnTo>
                  <a:lnTo>
                    <a:pt x="2554" y="439"/>
                  </a:lnTo>
                  <a:lnTo>
                    <a:pt x="2444" y="339"/>
                  </a:lnTo>
                  <a:lnTo>
                    <a:pt x="2325" y="256"/>
                  </a:lnTo>
                  <a:lnTo>
                    <a:pt x="2206" y="183"/>
                  </a:lnTo>
                  <a:lnTo>
                    <a:pt x="2078" y="119"/>
                  </a:lnTo>
                  <a:lnTo>
                    <a:pt x="1941" y="64"/>
                  </a:lnTo>
                  <a:lnTo>
                    <a:pt x="1794" y="28"/>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5" name="Google Shape;435;p10"/>
            <p:cNvSpPr/>
            <p:nvPr/>
          </p:nvSpPr>
          <p:spPr>
            <a:xfrm>
              <a:off x="3293428" y="2256955"/>
              <a:ext cx="71334" cy="71334"/>
            </a:xfrm>
            <a:custGeom>
              <a:avLst/>
              <a:gdLst/>
              <a:ahLst/>
              <a:cxnLst/>
              <a:rect l="l" t="t" r="r" b="b"/>
              <a:pathLst>
                <a:path w="2985" h="2985" extrusionOk="0">
                  <a:moveTo>
                    <a:pt x="1337" y="1"/>
                  </a:moveTo>
                  <a:lnTo>
                    <a:pt x="1190" y="28"/>
                  </a:lnTo>
                  <a:lnTo>
                    <a:pt x="1044" y="65"/>
                  </a:lnTo>
                  <a:lnTo>
                    <a:pt x="907" y="111"/>
                  </a:lnTo>
                  <a:lnTo>
                    <a:pt x="779" y="175"/>
                  </a:lnTo>
                  <a:lnTo>
                    <a:pt x="660" y="248"/>
                  </a:lnTo>
                  <a:lnTo>
                    <a:pt x="541" y="339"/>
                  </a:lnTo>
                  <a:lnTo>
                    <a:pt x="431" y="431"/>
                  </a:lnTo>
                  <a:lnTo>
                    <a:pt x="339" y="541"/>
                  </a:lnTo>
                  <a:lnTo>
                    <a:pt x="248" y="660"/>
                  </a:lnTo>
                  <a:lnTo>
                    <a:pt x="174" y="779"/>
                  </a:lnTo>
                  <a:lnTo>
                    <a:pt x="110" y="907"/>
                  </a:lnTo>
                  <a:lnTo>
                    <a:pt x="65" y="1044"/>
                  </a:lnTo>
                  <a:lnTo>
                    <a:pt x="28" y="1191"/>
                  </a:lnTo>
                  <a:lnTo>
                    <a:pt x="1" y="1337"/>
                  </a:lnTo>
                  <a:lnTo>
                    <a:pt x="1" y="1493"/>
                  </a:lnTo>
                  <a:lnTo>
                    <a:pt x="1" y="1648"/>
                  </a:lnTo>
                  <a:lnTo>
                    <a:pt x="28" y="1795"/>
                  </a:lnTo>
                  <a:lnTo>
                    <a:pt x="65" y="1932"/>
                  </a:lnTo>
                  <a:lnTo>
                    <a:pt x="110" y="2069"/>
                  </a:lnTo>
                  <a:lnTo>
                    <a:pt x="174" y="2207"/>
                  </a:lnTo>
                  <a:lnTo>
                    <a:pt x="248" y="2326"/>
                  </a:lnTo>
                  <a:lnTo>
                    <a:pt x="339" y="2445"/>
                  </a:lnTo>
                  <a:lnTo>
                    <a:pt x="431" y="2545"/>
                  </a:lnTo>
                  <a:lnTo>
                    <a:pt x="541" y="2646"/>
                  </a:lnTo>
                  <a:lnTo>
                    <a:pt x="660" y="2728"/>
                  </a:lnTo>
                  <a:lnTo>
                    <a:pt x="779" y="2802"/>
                  </a:lnTo>
                  <a:lnTo>
                    <a:pt x="907" y="2866"/>
                  </a:lnTo>
                  <a:lnTo>
                    <a:pt x="1044" y="2921"/>
                  </a:lnTo>
                  <a:lnTo>
                    <a:pt x="1190" y="2957"/>
                  </a:lnTo>
                  <a:lnTo>
                    <a:pt x="1337" y="2976"/>
                  </a:lnTo>
                  <a:lnTo>
                    <a:pt x="1493" y="2985"/>
                  </a:lnTo>
                  <a:lnTo>
                    <a:pt x="1648" y="2976"/>
                  </a:lnTo>
                  <a:lnTo>
                    <a:pt x="1795" y="2957"/>
                  </a:lnTo>
                  <a:lnTo>
                    <a:pt x="1932" y="2921"/>
                  </a:lnTo>
                  <a:lnTo>
                    <a:pt x="2069" y="2866"/>
                  </a:lnTo>
                  <a:lnTo>
                    <a:pt x="2206" y="2802"/>
                  </a:lnTo>
                  <a:lnTo>
                    <a:pt x="2325" y="2728"/>
                  </a:lnTo>
                  <a:lnTo>
                    <a:pt x="2444" y="2646"/>
                  </a:lnTo>
                  <a:lnTo>
                    <a:pt x="2545" y="2545"/>
                  </a:lnTo>
                  <a:lnTo>
                    <a:pt x="2646" y="2445"/>
                  </a:lnTo>
                  <a:lnTo>
                    <a:pt x="2728" y="2326"/>
                  </a:lnTo>
                  <a:lnTo>
                    <a:pt x="2801" y="2207"/>
                  </a:lnTo>
                  <a:lnTo>
                    <a:pt x="2865" y="2069"/>
                  </a:lnTo>
                  <a:lnTo>
                    <a:pt x="2920" y="1932"/>
                  </a:lnTo>
                  <a:lnTo>
                    <a:pt x="2957" y="1795"/>
                  </a:lnTo>
                  <a:lnTo>
                    <a:pt x="2975" y="1648"/>
                  </a:lnTo>
                  <a:lnTo>
                    <a:pt x="2984" y="1493"/>
                  </a:lnTo>
                  <a:lnTo>
                    <a:pt x="2975" y="1337"/>
                  </a:lnTo>
                  <a:lnTo>
                    <a:pt x="2957" y="1191"/>
                  </a:lnTo>
                  <a:lnTo>
                    <a:pt x="2920" y="1044"/>
                  </a:lnTo>
                  <a:lnTo>
                    <a:pt x="2865" y="907"/>
                  </a:lnTo>
                  <a:lnTo>
                    <a:pt x="2801" y="779"/>
                  </a:lnTo>
                  <a:lnTo>
                    <a:pt x="2728" y="660"/>
                  </a:lnTo>
                  <a:lnTo>
                    <a:pt x="2646" y="541"/>
                  </a:lnTo>
                  <a:lnTo>
                    <a:pt x="2545" y="431"/>
                  </a:lnTo>
                  <a:lnTo>
                    <a:pt x="2444" y="339"/>
                  </a:lnTo>
                  <a:lnTo>
                    <a:pt x="2325" y="248"/>
                  </a:lnTo>
                  <a:lnTo>
                    <a:pt x="2206" y="175"/>
                  </a:lnTo>
                  <a:lnTo>
                    <a:pt x="2069" y="111"/>
                  </a:lnTo>
                  <a:lnTo>
                    <a:pt x="1932" y="65"/>
                  </a:lnTo>
                  <a:lnTo>
                    <a:pt x="1795" y="28"/>
                  </a:lnTo>
                  <a:lnTo>
                    <a:pt x="1648"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6" name="Google Shape;436;p10"/>
            <p:cNvSpPr/>
            <p:nvPr/>
          </p:nvSpPr>
          <p:spPr>
            <a:xfrm>
              <a:off x="3098974" y="2067973"/>
              <a:ext cx="71334" cy="71334"/>
            </a:xfrm>
            <a:custGeom>
              <a:avLst/>
              <a:gdLst/>
              <a:ahLst/>
              <a:cxnLst/>
              <a:rect l="l" t="t" r="r" b="b"/>
              <a:pathLst>
                <a:path w="2985" h="2985" extrusionOk="0">
                  <a:moveTo>
                    <a:pt x="1492" y="1"/>
                  </a:moveTo>
                  <a:lnTo>
                    <a:pt x="1337" y="10"/>
                  </a:lnTo>
                  <a:lnTo>
                    <a:pt x="1190" y="28"/>
                  </a:lnTo>
                  <a:lnTo>
                    <a:pt x="1053" y="65"/>
                  </a:lnTo>
                  <a:lnTo>
                    <a:pt x="916" y="120"/>
                  </a:lnTo>
                  <a:lnTo>
                    <a:pt x="778" y="184"/>
                  </a:lnTo>
                  <a:lnTo>
                    <a:pt x="659" y="257"/>
                  </a:lnTo>
                  <a:lnTo>
                    <a:pt x="541" y="339"/>
                  </a:lnTo>
                  <a:lnTo>
                    <a:pt x="440" y="440"/>
                  </a:lnTo>
                  <a:lnTo>
                    <a:pt x="339" y="541"/>
                  </a:lnTo>
                  <a:lnTo>
                    <a:pt x="257" y="660"/>
                  </a:lnTo>
                  <a:lnTo>
                    <a:pt x="184" y="779"/>
                  </a:lnTo>
                  <a:lnTo>
                    <a:pt x="119" y="916"/>
                  </a:lnTo>
                  <a:lnTo>
                    <a:pt x="65" y="1053"/>
                  </a:lnTo>
                  <a:lnTo>
                    <a:pt x="28" y="1191"/>
                  </a:lnTo>
                  <a:lnTo>
                    <a:pt x="10" y="1337"/>
                  </a:lnTo>
                  <a:lnTo>
                    <a:pt x="0" y="1493"/>
                  </a:lnTo>
                  <a:lnTo>
                    <a:pt x="10" y="1648"/>
                  </a:lnTo>
                  <a:lnTo>
                    <a:pt x="28" y="1795"/>
                  </a:lnTo>
                  <a:lnTo>
                    <a:pt x="65" y="1941"/>
                  </a:lnTo>
                  <a:lnTo>
                    <a:pt x="119" y="2078"/>
                  </a:lnTo>
                  <a:lnTo>
                    <a:pt x="184" y="2206"/>
                  </a:lnTo>
                  <a:lnTo>
                    <a:pt x="257" y="2325"/>
                  </a:lnTo>
                  <a:lnTo>
                    <a:pt x="339" y="2444"/>
                  </a:lnTo>
                  <a:lnTo>
                    <a:pt x="440" y="2545"/>
                  </a:lnTo>
                  <a:lnTo>
                    <a:pt x="541" y="2646"/>
                  </a:lnTo>
                  <a:lnTo>
                    <a:pt x="659" y="2728"/>
                  </a:lnTo>
                  <a:lnTo>
                    <a:pt x="778" y="2811"/>
                  </a:lnTo>
                  <a:lnTo>
                    <a:pt x="916" y="2866"/>
                  </a:lnTo>
                  <a:lnTo>
                    <a:pt x="1053" y="2920"/>
                  </a:lnTo>
                  <a:lnTo>
                    <a:pt x="1190" y="2957"/>
                  </a:lnTo>
                  <a:lnTo>
                    <a:pt x="1337" y="2975"/>
                  </a:lnTo>
                  <a:lnTo>
                    <a:pt x="1492" y="2984"/>
                  </a:lnTo>
                  <a:lnTo>
                    <a:pt x="1648" y="2975"/>
                  </a:lnTo>
                  <a:lnTo>
                    <a:pt x="1794" y="2957"/>
                  </a:lnTo>
                  <a:lnTo>
                    <a:pt x="1941" y="2920"/>
                  </a:lnTo>
                  <a:lnTo>
                    <a:pt x="2078" y="2866"/>
                  </a:lnTo>
                  <a:lnTo>
                    <a:pt x="2206" y="2811"/>
                  </a:lnTo>
                  <a:lnTo>
                    <a:pt x="2325" y="2728"/>
                  </a:lnTo>
                  <a:lnTo>
                    <a:pt x="2444" y="2646"/>
                  </a:lnTo>
                  <a:lnTo>
                    <a:pt x="2554" y="2545"/>
                  </a:lnTo>
                  <a:lnTo>
                    <a:pt x="2646" y="2444"/>
                  </a:lnTo>
                  <a:lnTo>
                    <a:pt x="2737" y="2325"/>
                  </a:lnTo>
                  <a:lnTo>
                    <a:pt x="2810" y="2206"/>
                  </a:lnTo>
                  <a:lnTo>
                    <a:pt x="2875" y="2078"/>
                  </a:lnTo>
                  <a:lnTo>
                    <a:pt x="2920" y="1941"/>
                  </a:lnTo>
                  <a:lnTo>
                    <a:pt x="2957" y="1795"/>
                  </a:lnTo>
                  <a:lnTo>
                    <a:pt x="2984" y="1648"/>
                  </a:lnTo>
                  <a:lnTo>
                    <a:pt x="2984" y="1493"/>
                  </a:lnTo>
                  <a:lnTo>
                    <a:pt x="2984" y="1337"/>
                  </a:lnTo>
                  <a:lnTo>
                    <a:pt x="2957" y="1191"/>
                  </a:lnTo>
                  <a:lnTo>
                    <a:pt x="2920" y="1053"/>
                  </a:lnTo>
                  <a:lnTo>
                    <a:pt x="2875" y="916"/>
                  </a:lnTo>
                  <a:lnTo>
                    <a:pt x="2810" y="779"/>
                  </a:lnTo>
                  <a:lnTo>
                    <a:pt x="2737" y="660"/>
                  </a:lnTo>
                  <a:lnTo>
                    <a:pt x="2646" y="541"/>
                  </a:lnTo>
                  <a:lnTo>
                    <a:pt x="2554" y="440"/>
                  </a:lnTo>
                  <a:lnTo>
                    <a:pt x="2444" y="339"/>
                  </a:lnTo>
                  <a:lnTo>
                    <a:pt x="2325" y="257"/>
                  </a:lnTo>
                  <a:lnTo>
                    <a:pt x="2206" y="184"/>
                  </a:lnTo>
                  <a:lnTo>
                    <a:pt x="2078" y="120"/>
                  </a:lnTo>
                  <a:lnTo>
                    <a:pt x="1941" y="65"/>
                  </a:lnTo>
                  <a:lnTo>
                    <a:pt x="1794" y="28"/>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37" name="Google Shape;437;p10"/>
          <p:cNvGrpSpPr/>
          <p:nvPr/>
        </p:nvGrpSpPr>
        <p:grpSpPr>
          <a:xfrm>
            <a:off x="3746454" y="3496590"/>
            <a:ext cx="499904" cy="1003600"/>
            <a:chOff x="3061790" y="2411595"/>
            <a:chExt cx="374928" cy="752700"/>
          </a:xfrm>
        </p:grpSpPr>
        <p:sp>
          <p:nvSpPr>
            <p:cNvPr id="438" name="Google Shape;438;p10"/>
            <p:cNvSpPr/>
            <p:nvPr/>
          </p:nvSpPr>
          <p:spPr>
            <a:xfrm>
              <a:off x="3061790" y="2411595"/>
              <a:ext cx="374928" cy="752700"/>
            </a:xfrm>
            <a:custGeom>
              <a:avLst/>
              <a:gdLst/>
              <a:ahLst/>
              <a:cxnLst/>
              <a:rect l="l" t="t" r="r" b="b"/>
              <a:pathLst>
                <a:path w="15689" h="31497" extrusionOk="0">
                  <a:moveTo>
                    <a:pt x="0" y="1"/>
                  </a:moveTo>
                  <a:lnTo>
                    <a:pt x="0" y="31496"/>
                  </a:lnTo>
                  <a:lnTo>
                    <a:pt x="15689" y="31496"/>
                  </a:lnTo>
                  <a:lnTo>
                    <a:pt x="15689"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39" name="Google Shape;439;p10"/>
            <p:cNvSpPr/>
            <p:nvPr/>
          </p:nvSpPr>
          <p:spPr>
            <a:xfrm>
              <a:off x="3085854" y="2799428"/>
              <a:ext cx="326583" cy="335115"/>
            </a:xfrm>
            <a:custGeom>
              <a:avLst/>
              <a:gdLst/>
              <a:ahLst/>
              <a:cxnLst/>
              <a:rect l="l" t="t" r="r" b="b"/>
              <a:pathLst>
                <a:path w="13666" h="14023" extrusionOk="0">
                  <a:moveTo>
                    <a:pt x="0" y="0"/>
                  </a:moveTo>
                  <a:lnTo>
                    <a:pt x="0" y="14023"/>
                  </a:lnTo>
                  <a:lnTo>
                    <a:pt x="13666" y="14023"/>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0" name="Google Shape;440;p10"/>
            <p:cNvSpPr/>
            <p:nvPr/>
          </p:nvSpPr>
          <p:spPr>
            <a:xfrm>
              <a:off x="3128272" y="2842945"/>
              <a:ext cx="71334" cy="71549"/>
            </a:xfrm>
            <a:custGeom>
              <a:avLst/>
              <a:gdLst/>
              <a:ahLst/>
              <a:cxnLst/>
              <a:rect l="l" t="t" r="r" b="b"/>
              <a:pathLst>
                <a:path w="2985" h="2994" extrusionOk="0">
                  <a:moveTo>
                    <a:pt x="1493" y="1"/>
                  </a:moveTo>
                  <a:lnTo>
                    <a:pt x="1337" y="10"/>
                  </a:lnTo>
                  <a:lnTo>
                    <a:pt x="1191" y="37"/>
                  </a:lnTo>
                  <a:lnTo>
                    <a:pt x="1044" y="74"/>
                  </a:lnTo>
                  <a:lnTo>
                    <a:pt x="907" y="120"/>
                  </a:lnTo>
                  <a:lnTo>
                    <a:pt x="779" y="184"/>
                  </a:lnTo>
                  <a:lnTo>
                    <a:pt x="660" y="257"/>
                  </a:lnTo>
                  <a:lnTo>
                    <a:pt x="541" y="349"/>
                  </a:lnTo>
                  <a:lnTo>
                    <a:pt x="431" y="440"/>
                  </a:lnTo>
                  <a:lnTo>
                    <a:pt x="340" y="550"/>
                  </a:lnTo>
                  <a:lnTo>
                    <a:pt x="257" y="660"/>
                  </a:lnTo>
                  <a:lnTo>
                    <a:pt x="175" y="788"/>
                  </a:lnTo>
                  <a:lnTo>
                    <a:pt x="120" y="916"/>
                  </a:lnTo>
                  <a:lnTo>
                    <a:pt x="65" y="1053"/>
                  </a:lnTo>
                  <a:lnTo>
                    <a:pt x="28" y="1200"/>
                  </a:lnTo>
                  <a:lnTo>
                    <a:pt x="10" y="1346"/>
                  </a:lnTo>
                  <a:lnTo>
                    <a:pt x="1" y="1493"/>
                  </a:lnTo>
                  <a:lnTo>
                    <a:pt x="10" y="1648"/>
                  </a:lnTo>
                  <a:lnTo>
                    <a:pt x="28" y="1795"/>
                  </a:lnTo>
                  <a:lnTo>
                    <a:pt x="65" y="1941"/>
                  </a:lnTo>
                  <a:lnTo>
                    <a:pt x="120" y="2078"/>
                  </a:lnTo>
                  <a:lnTo>
                    <a:pt x="175" y="2207"/>
                  </a:lnTo>
                  <a:lnTo>
                    <a:pt x="257" y="2335"/>
                  </a:lnTo>
                  <a:lnTo>
                    <a:pt x="340" y="2445"/>
                  </a:lnTo>
                  <a:lnTo>
                    <a:pt x="431" y="2554"/>
                  </a:lnTo>
                  <a:lnTo>
                    <a:pt x="541" y="2646"/>
                  </a:lnTo>
                  <a:lnTo>
                    <a:pt x="660" y="2737"/>
                  </a:lnTo>
                  <a:lnTo>
                    <a:pt x="779" y="2811"/>
                  </a:lnTo>
                  <a:lnTo>
                    <a:pt x="907" y="2875"/>
                  </a:lnTo>
                  <a:lnTo>
                    <a:pt x="1044" y="2921"/>
                  </a:lnTo>
                  <a:lnTo>
                    <a:pt x="1191" y="2957"/>
                  </a:lnTo>
                  <a:lnTo>
                    <a:pt x="1337" y="2985"/>
                  </a:lnTo>
                  <a:lnTo>
                    <a:pt x="1493" y="2994"/>
                  </a:lnTo>
                  <a:lnTo>
                    <a:pt x="1649" y="2985"/>
                  </a:lnTo>
                  <a:lnTo>
                    <a:pt x="1795" y="2957"/>
                  </a:lnTo>
                  <a:lnTo>
                    <a:pt x="1932" y="2921"/>
                  </a:lnTo>
                  <a:lnTo>
                    <a:pt x="2070" y="2875"/>
                  </a:lnTo>
                  <a:lnTo>
                    <a:pt x="2207" y="2811"/>
                  </a:lnTo>
                  <a:lnTo>
                    <a:pt x="2326" y="2737"/>
                  </a:lnTo>
                  <a:lnTo>
                    <a:pt x="2445" y="2646"/>
                  </a:lnTo>
                  <a:lnTo>
                    <a:pt x="2546" y="2554"/>
                  </a:lnTo>
                  <a:lnTo>
                    <a:pt x="2646" y="2445"/>
                  </a:lnTo>
                  <a:lnTo>
                    <a:pt x="2729" y="2335"/>
                  </a:lnTo>
                  <a:lnTo>
                    <a:pt x="2802" y="2207"/>
                  </a:lnTo>
                  <a:lnTo>
                    <a:pt x="2866" y="2078"/>
                  </a:lnTo>
                  <a:lnTo>
                    <a:pt x="2921" y="1941"/>
                  </a:lnTo>
                  <a:lnTo>
                    <a:pt x="2957" y="1795"/>
                  </a:lnTo>
                  <a:lnTo>
                    <a:pt x="2976" y="1648"/>
                  </a:lnTo>
                  <a:lnTo>
                    <a:pt x="2985" y="1493"/>
                  </a:lnTo>
                  <a:lnTo>
                    <a:pt x="2976" y="1346"/>
                  </a:lnTo>
                  <a:lnTo>
                    <a:pt x="2957" y="1200"/>
                  </a:lnTo>
                  <a:lnTo>
                    <a:pt x="2921" y="1053"/>
                  </a:lnTo>
                  <a:lnTo>
                    <a:pt x="2866" y="916"/>
                  </a:lnTo>
                  <a:lnTo>
                    <a:pt x="2802" y="788"/>
                  </a:lnTo>
                  <a:lnTo>
                    <a:pt x="2729" y="660"/>
                  </a:lnTo>
                  <a:lnTo>
                    <a:pt x="2646" y="550"/>
                  </a:lnTo>
                  <a:lnTo>
                    <a:pt x="2546" y="440"/>
                  </a:lnTo>
                  <a:lnTo>
                    <a:pt x="2445" y="349"/>
                  </a:lnTo>
                  <a:lnTo>
                    <a:pt x="2326" y="257"/>
                  </a:lnTo>
                  <a:lnTo>
                    <a:pt x="2207" y="184"/>
                  </a:lnTo>
                  <a:lnTo>
                    <a:pt x="2070" y="120"/>
                  </a:lnTo>
                  <a:lnTo>
                    <a:pt x="1932" y="74"/>
                  </a:lnTo>
                  <a:lnTo>
                    <a:pt x="1795" y="37"/>
                  </a:lnTo>
                  <a:lnTo>
                    <a:pt x="1649"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1" name="Google Shape;441;p10"/>
            <p:cNvSpPr/>
            <p:nvPr/>
          </p:nvSpPr>
          <p:spPr>
            <a:xfrm>
              <a:off x="3294742" y="3005687"/>
              <a:ext cx="71549" cy="71334"/>
            </a:xfrm>
            <a:custGeom>
              <a:avLst/>
              <a:gdLst/>
              <a:ahLst/>
              <a:cxnLst/>
              <a:rect l="l" t="t" r="r" b="b"/>
              <a:pathLst>
                <a:path w="2994" h="2985" extrusionOk="0">
                  <a:moveTo>
                    <a:pt x="1502" y="1"/>
                  </a:moveTo>
                  <a:lnTo>
                    <a:pt x="1346" y="10"/>
                  </a:lnTo>
                  <a:lnTo>
                    <a:pt x="1200" y="28"/>
                  </a:lnTo>
                  <a:lnTo>
                    <a:pt x="1053" y="65"/>
                  </a:lnTo>
                  <a:lnTo>
                    <a:pt x="916" y="120"/>
                  </a:lnTo>
                  <a:lnTo>
                    <a:pt x="788" y="184"/>
                  </a:lnTo>
                  <a:lnTo>
                    <a:pt x="659" y="257"/>
                  </a:lnTo>
                  <a:lnTo>
                    <a:pt x="550" y="339"/>
                  </a:lnTo>
                  <a:lnTo>
                    <a:pt x="440" y="440"/>
                  </a:lnTo>
                  <a:lnTo>
                    <a:pt x="348" y="541"/>
                  </a:lnTo>
                  <a:lnTo>
                    <a:pt x="257" y="660"/>
                  </a:lnTo>
                  <a:lnTo>
                    <a:pt x="184" y="779"/>
                  </a:lnTo>
                  <a:lnTo>
                    <a:pt x="119" y="916"/>
                  </a:lnTo>
                  <a:lnTo>
                    <a:pt x="74" y="1053"/>
                  </a:lnTo>
                  <a:lnTo>
                    <a:pt x="37" y="1190"/>
                  </a:lnTo>
                  <a:lnTo>
                    <a:pt x="10" y="1337"/>
                  </a:lnTo>
                  <a:lnTo>
                    <a:pt x="0" y="1492"/>
                  </a:lnTo>
                  <a:lnTo>
                    <a:pt x="10" y="1648"/>
                  </a:lnTo>
                  <a:lnTo>
                    <a:pt x="37" y="1795"/>
                  </a:lnTo>
                  <a:lnTo>
                    <a:pt x="74" y="1941"/>
                  </a:lnTo>
                  <a:lnTo>
                    <a:pt x="119" y="2078"/>
                  </a:lnTo>
                  <a:lnTo>
                    <a:pt x="184" y="2206"/>
                  </a:lnTo>
                  <a:lnTo>
                    <a:pt x="257" y="2325"/>
                  </a:lnTo>
                  <a:lnTo>
                    <a:pt x="348" y="2444"/>
                  </a:lnTo>
                  <a:lnTo>
                    <a:pt x="440" y="2545"/>
                  </a:lnTo>
                  <a:lnTo>
                    <a:pt x="550" y="2646"/>
                  </a:lnTo>
                  <a:lnTo>
                    <a:pt x="659" y="2728"/>
                  </a:lnTo>
                  <a:lnTo>
                    <a:pt x="788" y="2810"/>
                  </a:lnTo>
                  <a:lnTo>
                    <a:pt x="916" y="2865"/>
                  </a:lnTo>
                  <a:lnTo>
                    <a:pt x="1053" y="2920"/>
                  </a:lnTo>
                  <a:lnTo>
                    <a:pt x="1200" y="2957"/>
                  </a:lnTo>
                  <a:lnTo>
                    <a:pt x="1346" y="2975"/>
                  </a:lnTo>
                  <a:lnTo>
                    <a:pt x="1502" y="2984"/>
                  </a:lnTo>
                  <a:lnTo>
                    <a:pt x="1648" y="2975"/>
                  </a:lnTo>
                  <a:lnTo>
                    <a:pt x="1804" y="2957"/>
                  </a:lnTo>
                  <a:lnTo>
                    <a:pt x="1941" y="2920"/>
                  </a:lnTo>
                  <a:lnTo>
                    <a:pt x="2078" y="2865"/>
                  </a:lnTo>
                  <a:lnTo>
                    <a:pt x="2206" y="2810"/>
                  </a:lnTo>
                  <a:lnTo>
                    <a:pt x="2335" y="2728"/>
                  </a:lnTo>
                  <a:lnTo>
                    <a:pt x="2444" y="2646"/>
                  </a:lnTo>
                  <a:lnTo>
                    <a:pt x="2554" y="2545"/>
                  </a:lnTo>
                  <a:lnTo>
                    <a:pt x="2655" y="2444"/>
                  </a:lnTo>
                  <a:lnTo>
                    <a:pt x="2737" y="2325"/>
                  </a:lnTo>
                  <a:lnTo>
                    <a:pt x="2810" y="2206"/>
                  </a:lnTo>
                  <a:lnTo>
                    <a:pt x="2875" y="2078"/>
                  </a:lnTo>
                  <a:lnTo>
                    <a:pt x="2929" y="1941"/>
                  </a:lnTo>
                  <a:lnTo>
                    <a:pt x="2966" y="1795"/>
                  </a:lnTo>
                  <a:lnTo>
                    <a:pt x="2984" y="1648"/>
                  </a:lnTo>
                  <a:lnTo>
                    <a:pt x="2994" y="1492"/>
                  </a:lnTo>
                  <a:lnTo>
                    <a:pt x="2984" y="1337"/>
                  </a:lnTo>
                  <a:lnTo>
                    <a:pt x="2966" y="1190"/>
                  </a:lnTo>
                  <a:lnTo>
                    <a:pt x="2929" y="1053"/>
                  </a:lnTo>
                  <a:lnTo>
                    <a:pt x="2875" y="916"/>
                  </a:lnTo>
                  <a:lnTo>
                    <a:pt x="2810" y="779"/>
                  </a:lnTo>
                  <a:lnTo>
                    <a:pt x="2737" y="660"/>
                  </a:lnTo>
                  <a:lnTo>
                    <a:pt x="2655" y="541"/>
                  </a:lnTo>
                  <a:lnTo>
                    <a:pt x="2554" y="440"/>
                  </a:lnTo>
                  <a:lnTo>
                    <a:pt x="2444" y="339"/>
                  </a:lnTo>
                  <a:lnTo>
                    <a:pt x="2335" y="257"/>
                  </a:lnTo>
                  <a:lnTo>
                    <a:pt x="2206" y="184"/>
                  </a:lnTo>
                  <a:lnTo>
                    <a:pt x="2078" y="120"/>
                  </a:lnTo>
                  <a:lnTo>
                    <a:pt x="1941" y="65"/>
                  </a:lnTo>
                  <a:lnTo>
                    <a:pt x="1804" y="2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2" name="Google Shape;442;p10"/>
            <p:cNvSpPr/>
            <p:nvPr/>
          </p:nvSpPr>
          <p:spPr>
            <a:xfrm>
              <a:off x="3085854" y="2436329"/>
              <a:ext cx="326583" cy="335330"/>
            </a:xfrm>
            <a:custGeom>
              <a:avLst/>
              <a:gdLst/>
              <a:ahLst/>
              <a:cxnLst/>
              <a:rect l="l" t="t" r="r" b="b"/>
              <a:pathLst>
                <a:path w="13666" h="14032" extrusionOk="0">
                  <a:moveTo>
                    <a:pt x="0" y="0"/>
                  </a:moveTo>
                  <a:lnTo>
                    <a:pt x="0"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3" name="Google Shape;443;p10"/>
            <p:cNvSpPr/>
            <p:nvPr/>
          </p:nvSpPr>
          <p:spPr>
            <a:xfrm>
              <a:off x="3116252" y="2470001"/>
              <a:ext cx="71549" cy="71549"/>
            </a:xfrm>
            <a:custGeom>
              <a:avLst/>
              <a:gdLst/>
              <a:ahLst/>
              <a:cxnLst/>
              <a:rect l="l" t="t" r="r" b="b"/>
              <a:pathLst>
                <a:path w="2994" h="2994" extrusionOk="0">
                  <a:moveTo>
                    <a:pt x="1502" y="1"/>
                  </a:moveTo>
                  <a:lnTo>
                    <a:pt x="1346" y="10"/>
                  </a:lnTo>
                  <a:lnTo>
                    <a:pt x="1200" y="37"/>
                  </a:lnTo>
                  <a:lnTo>
                    <a:pt x="1053" y="74"/>
                  </a:lnTo>
                  <a:lnTo>
                    <a:pt x="916" y="120"/>
                  </a:lnTo>
                  <a:lnTo>
                    <a:pt x="788" y="184"/>
                  </a:lnTo>
                  <a:lnTo>
                    <a:pt x="660" y="257"/>
                  </a:lnTo>
                  <a:lnTo>
                    <a:pt x="550" y="349"/>
                  </a:lnTo>
                  <a:lnTo>
                    <a:pt x="440" y="440"/>
                  </a:lnTo>
                  <a:lnTo>
                    <a:pt x="348" y="550"/>
                  </a:lnTo>
                  <a:lnTo>
                    <a:pt x="257" y="660"/>
                  </a:lnTo>
                  <a:lnTo>
                    <a:pt x="184" y="788"/>
                  </a:lnTo>
                  <a:lnTo>
                    <a:pt x="120" y="916"/>
                  </a:lnTo>
                  <a:lnTo>
                    <a:pt x="74" y="1053"/>
                  </a:lnTo>
                  <a:lnTo>
                    <a:pt x="37" y="1200"/>
                  </a:lnTo>
                  <a:lnTo>
                    <a:pt x="10" y="1346"/>
                  </a:lnTo>
                  <a:lnTo>
                    <a:pt x="1" y="1502"/>
                  </a:lnTo>
                  <a:lnTo>
                    <a:pt x="10" y="1648"/>
                  </a:lnTo>
                  <a:lnTo>
                    <a:pt x="37" y="1804"/>
                  </a:lnTo>
                  <a:lnTo>
                    <a:pt x="74" y="1941"/>
                  </a:lnTo>
                  <a:lnTo>
                    <a:pt x="120" y="2079"/>
                  </a:lnTo>
                  <a:lnTo>
                    <a:pt x="184" y="2207"/>
                  </a:lnTo>
                  <a:lnTo>
                    <a:pt x="257" y="2335"/>
                  </a:lnTo>
                  <a:lnTo>
                    <a:pt x="348" y="2445"/>
                  </a:lnTo>
                  <a:lnTo>
                    <a:pt x="440" y="2555"/>
                  </a:lnTo>
                  <a:lnTo>
                    <a:pt x="550" y="2655"/>
                  </a:lnTo>
                  <a:lnTo>
                    <a:pt x="660" y="2738"/>
                  </a:lnTo>
                  <a:lnTo>
                    <a:pt x="788" y="2811"/>
                  </a:lnTo>
                  <a:lnTo>
                    <a:pt x="916" y="2875"/>
                  </a:lnTo>
                  <a:lnTo>
                    <a:pt x="1053" y="2930"/>
                  </a:lnTo>
                  <a:lnTo>
                    <a:pt x="1200" y="2966"/>
                  </a:lnTo>
                  <a:lnTo>
                    <a:pt x="1346" y="2985"/>
                  </a:lnTo>
                  <a:lnTo>
                    <a:pt x="1502" y="2994"/>
                  </a:lnTo>
                  <a:lnTo>
                    <a:pt x="1648" y="2985"/>
                  </a:lnTo>
                  <a:lnTo>
                    <a:pt x="1795" y="2966"/>
                  </a:lnTo>
                  <a:lnTo>
                    <a:pt x="1941" y="2930"/>
                  </a:lnTo>
                  <a:lnTo>
                    <a:pt x="2078" y="2875"/>
                  </a:lnTo>
                  <a:lnTo>
                    <a:pt x="2206" y="2811"/>
                  </a:lnTo>
                  <a:lnTo>
                    <a:pt x="2335" y="2738"/>
                  </a:lnTo>
                  <a:lnTo>
                    <a:pt x="2444" y="2655"/>
                  </a:lnTo>
                  <a:lnTo>
                    <a:pt x="2554" y="2555"/>
                  </a:lnTo>
                  <a:lnTo>
                    <a:pt x="2646" y="2445"/>
                  </a:lnTo>
                  <a:lnTo>
                    <a:pt x="2737" y="2335"/>
                  </a:lnTo>
                  <a:lnTo>
                    <a:pt x="2811" y="2207"/>
                  </a:lnTo>
                  <a:lnTo>
                    <a:pt x="2875" y="2079"/>
                  </a:lnTo>
                  <a:lnTo>
                    <a:pt x="2920" y="1941"/>
                  </a:lnTo>
                  <a:lnTo>
                    <a:pt x="2957" y="1804"/>
                  </a:lnTo>
                  <a:lnTo>
                    <a:pt x="2984" y="1648"/>
                  </a:lnTo>
                  <a:lnTo>
                    <a:pt x="2994" y="1502"/>
                  </a:lnTo>
                  <a:lnTo>
                    <a:pt x="2984" y="1346"/>
                  </a:lnTo>
                  <a:lnTo>
                    <a:pt x="2957" y="1200"/>
                  </a:lnTo>
                  <a:lnTo>
                    <a:pt x="2920" y="1053"/>
                  </a:lnTo>
                  <a:lnTo>
                    <a:pt x="2875" y="916"/>
                  </a:lnTo>
                  <a:lnTo>
                    <a:pt x="2811" y="788"/>
                  </a:lnTo>
                  <a:lnTo>
                    <a:pt x="2737" y="660"/>
                  </a:lnTo>
                  <a:lnTo>
                    <a:pt x="2646" y="550"/>
                  </a:lnTo>
                  <a:lnTo>
                    <a:pt x="2554" y="440"/>
                  </a:lnTo>
                  <a:lnTo>
                    <a:pt x="2444" y="349"/>
                  </a:lnTo>
                  <a:lnTo>
                    <a:pt x="2335" y="257"/>
                  </a:lnTo>
                  <a:lnTo>
                    <a:pt x="2206" y="184"/>
                  </a:lnTo>
                  <a:lnTo>
                    <a:pt x="2078" y="120"/>
                  </a:lnTo>
                  <a:lnTo>
                    <a:pt x="1941" y="74"/>
                  </a:lnTo>
                  <a:lnTo>
                    <a:pt x="1795" y="37"/>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4" name="Google Shape;444;p10"/>
            <p:cNvSpPr/>
            <p:nvPr/>
          </p:nvSpPr>
          <p:spPr>
            <a:xfrm>
              <a:off x="3304158" y="2664455"/>
              <a:ext cx="71549" cy="71549"/>
            </a:xfrm>
            <a:custGeom>
              <a:avLst/>
              <a:gdLst/>
              <a:ahLst/>
              <a:cxnLst/>
              <a:rect l="l" t="t" r="r" b="b"/>
              <a:pathLst>
                <a:path w="2994" h="2994" extrusionOk="0">
                  <a:moveTo>
                    <a:pt x="1501" y="1"/>
                  </a:moveTo>
                  <a:lnTo>
                    <a:pt x="1346" y="10"/>
                  </a:lnTo>
                  <a:lnTo>
                    <a:pt x="1199" y="28"/>
                  </a:lnTo>
                  <a:lnTo>
                    <a:pt x="1053" y="65"/>
                  </a:lnTo>
                  <a:lnTo>
                    <a:pt x="915" y="120"/>
                  </a:lnTo>
                  <a:lnTo>
                    <a:pt x="787" y="184"/>
                  </a:lnTo>
                  <a:lnTo>
                    <a:pt x="659" y="257"/>
                  </a:lnTo>
                  <a:lnTo>
                    <a:pt x="549" y="340"/>
                  </a:lnTo>
                  <a:lnTo>
                    <a:pt x="439" y="440"/>
                  </a:lnTo>
                  <a:lnTo>
                    <a:pt x="348" y="550"/>
                  </a:lnTo>
                  <a:lnTo>
                    <a:pt x="256" y="660"/>
                  </a:lnTo>
                  <a:lnTo>
                    <a:pt x="183" y="788"/>
                  </a:lnTo>
                  <a:lnTo>
                    <a:pt x="119" y="916"/>
                  </a:lnTo>
                  <a:lnTo>
                    <a:pt x="73" y="1053"/>
                  </a:lnTo>
                  <a:lnTo>
                    <a:pt x="37" y="1191"/>
                  </a:lnTo>
                  <a:lnTo>
                    <a:pt x="9" y="1346"/>
                  </a:lnTo>
                  <a:lnTo>
                    <a:pt x="0" y="1493"/>
                  </a:lnTo>
                  <a:lnTo>
                    <a:pt x="9" y="1648"/>
                  </a:lnTo>
                  <a:lnTo>
                    <a:pt x="37" y="1795"/>
                  </a:lnTo>
                  <a:lnTo>
                    <a:pt x="73" y="1941"/>
                  </a:lnTo>
                  <a:lnTo>
                    <a:pt x="119" y="2079"/>
                  </a:lnTo>
                  <a:lnTo>
                    <a:pt x="183" y="2207"/>
                  </a:lnTo>
                  <a:lnTo>
                    <a:pt x="256" y="2335"/>
                  </a:lnTo>
                  <a:lnTo>
                    <a:pt x="348" y="2445"/>
                  </a:lnTo>
                  <a:lnTo>
                    <a:pt x="439" y="2555"/>
                  </a:lnTo>
                  <a:lnTo>
                    <a:pt x="549" y="2646"/>
                  </a:lnTo>
                  <a:lnTo>
                    <a:pt x="659" y="2738"/>
                  </a:lnTo>
                  <a:lnTo>
                    <a:pt x="787" y="2811"/>
                  </a:lnTo>
                  <a:lnTo>
                    <a:pt x="915" y="2875"/>
                  </a:lnTo>
                  <a:lnTo>
                    <a:pt x="1053" y="2921"/>
                  </a:lnTo>
                  <a:lnTo>
                    <a:pt x="1199" y="2957"/>
                  </a:lnTo>
                  <a:lnTo>
                    <a:pt x="1346" y="2985"/>
                  </a:lnTo>
                  <a:lnTo>
                    <a:pt x="1501" y="2994"/>
                  </a:lnTo>
                  <a:lnTo>
                    <a:pt x="1648" y="2985"/>
                  </a:lnTo>
                  <a:lnTo>
                    <a:pt x="1803" y="2957"/>
                  </a:lnTo>
                  <a:lnTo>
                    <a:pt x="1941" y="2921"/>
                  </a:lnTo>
                  <a:lnTo>
                    <a:pt x="2078" y="2875"/>
                  </a:lnTo>
                  <a:lnTo>
                    <a:pt x="2215" y="2811"/>
                  </a:lnTo>
                  <a:lnTo>
                    <a:pt x="2334" y="2738"/>
                  </a:lnTo>
                  <a:lnTo>
                    <a:pt x="2453" y="2646"/>
                  </a:lnTo>
                  <a:lnTo>
                    <a:pt x="2554" y="2555"/>
                  </a:lnTo>
                  <a:lnTo>
                    <a:pt x="2654" y="2445"/>
                  </a:lnTo>
                  <a:lnTo>
                    <a:pt x="2737" y="2335"/>
                  </a:lnTo>
                  <a:lnTo>
                    <a:pt x="2810" y="2207"/>
                  </a:lnTo>
                  <a:lnTo>
                    <a:pt x="2874" y="2079"/>
                  </a:lnTo>
                  <a:lnTo>
                    <a:pt x="2929" y="1941"/>
                  </a:lnTo>
                  <a:lnTo>
                    <a:pt x="2966" y="1795"/>
                  </a:lnTo>
                  <a:lnTo>
                    <a:pt x="2984" y="1648"/>
                  </a:lnTo>
                  <a:lnTo>
                    <a:pt x="2993" y="1493"/>
                  </a:lnTo>
                  <a:lnTo>
                    <a:pt x="2984" y="1346"/>
                  </a:lnTo>
                  <a:lnTo>
                    <a:pt x="2966" y="1191"/>
                  </a:lnTo>
                  <a:lnTo>
                    <a:pt x="2929" y="1053"/>
                  </a:lnTo>
                  <a:lnTo>
                    <a:pt x="2874" y="916"/>
                  </a:lnTo>
                  <a:lnTo>
                    <a:pt x="2810" y="788"/>
                  </a:lnTo>
                  <a:lnTo>
                    <a:pt x="2737" y="660"/>
                  </a:lnTo>
                  <a:lnTo>
                    <a:pt x="2654" y="550"/>
                  </a:lnTo>
                  <a:lnTo>
                    <a:pt x="2554" y="440"/>
                  </a:lnTo>
                  <a:lnTo>
                    <a:pt x="2453" y="340"/>
                  </a:lnTo>
                  <a:lnTo>
                    <a:pt x="2334" y="257"/>
                  </a:lnTo>
                  <a:lnTo>
                    <a:pt x="2215" y="184"/>
                  </a:lnTo>
                  <a:lnTo>
                    <a:pt x="2078" y="120"/>
                  </a:lnTo>
                  <a:lnTo>
                    <a:pt x="1941" y="65"/>
                  </a:lnTo>
                  <a:lnTo>
                    <a:pt x="1803" y="28"/>
                  </a:lnTo>
                  <a:lnTo>
                    <a:pt x="1648" y="10"/>
                  </a:lnTo>
                  <a:lnTo>
                    <a:pt x="1501"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5" name="Google Shape;445;p10"/>
            <p:cNvSpPr/>
            <p:nvPr/>
          </p:nvSpPr>
          <p:spPr>
            <a:xfrm>
              <a:off x="3305233" y="2470001"/>
              <a:ext cx="71334" cy="71549"/>
            </a:xfrm>
            <a:custGeom>
              <a:avLst/>
              <a:gdLst/>
              <a:ahLst/>
              <a:cxnLst/>
              <a:rect l="l" t="t" r="r" b="b"/>
              <a:pathLst>
                <a:path w="2985" h="2994" extrusionOk="0">
                  <a:moveTo>
                    <a:pt x="1493" y="1"/>
                  </a:moveTo>
                  <a:lnTo>
                    <a:pt x="1346" y="10"/>
                  </a:lnTo>
                  <a:lnTo>
                    <a:pt x="1191" y="37"/>
                  </a:lnTo>
                  <a:lnTo>
                    <a:pt x="1053" y="74"/>
                  </a:lnTo>
                  <a:lnTo>
                    <a:pt x="916" y="120"/>
                  </a:lnTo>
                  <a:lnTo>
                    <a:pt x="779" y="184"/>
                  </a:lnTo>
                  <a:lnTo>
                    <a:pt x="660" y="257"/>
                  </a:lnTo>
                  <a:lnTo>
                    <a:pt x="541" y="349"/>
                  </a:lnTo>
                  <a:lnTo>
                    <a:pt x="440" y="440"/>
                  </a:lnTo>
                  <a:lnTo>
                    <a:pt x="339" y="550"/>
                  </a:lnTo>
                  <a:lnTo>
                    <a:pt x="257" y="660"/>
                  </a:lnTo>
                  <a:lnTo>
                    <a:pt x="184" y="788"/>
                  </a:lnTo>
                  <a:lnTo>
                    <a:pt x="120" y="916"/>
                  </a:lnTo>
                  <a:lnTo>
                    <a:pt x="65" y="1053"/>
                  </a:lnTo>
                  <a:lnTo>
                    <a:pt x="28" y="1200"/>
                  </a:lnTo>
                  <a:lnTo>
                    <a:pt x="10" y="1346"/>
                  </a:lnTo>
                  <a:lnTo>
                    <a:pt x="1" y="1502"/>
                  </a:lnTo>
                  <a:lnTo>
                    <a:pt x="10" y="1648"/>
                  </a:lnTo>
                  <a:lnTo>
                    <a:pt x="28" y="1804"/>
                  </a:lnTo>
                  <a:lnTo>
                    <a:pt x="65" y="1941"/>
                  </a:lnTo>
                  <a:lnTo>
                    <a:pt x="120" y="2079"/>
                  </a:lnTo>
                  <a:lnTo>
                    <a:pt x="184" y="2207"/>
                  </a:lnTo>
                  <a:lnTo>
                    <a:pt x="257" y="2335"/>
                  </a:lnTo>
                  <a:lnTo>
                    <a:pt x="339" y="2445"/>
                  </a:lnTo>
                  <a:lnTo>
                    <a:pt x="440" y="2555"/>
                  </a:lnTo>
                  <a:lnTo>
                    <a:pt x="541" y="2655"/>
                  </a:lnTo>
                  <a:lnTo>
                    <a:pt x="660" y="2738"/>
                  </a:lnTo>
                  <a:lnTo>
                    <a:pt x="779" y="2811"/>
                  </a:lnTo>
                  <a:lnTo>
                    <a:pt x="916" y="2875"/>
                  </a:lnTo>
                  <a:lnTo>
                    <a:pt x="1053" y="2930"/>
                  </a:lnTo>
                  <a:lnTo>
                    <a:pt x="1191" y="2966"/>
                  </a:lnTo>
                  <a:lnTo>
                    <a:pt x="1346" y="2985"/>
                  </a:lnTo>
                  <a:lnTo>
                    <a:pt x="1493" y="2994"/>
                  </a:lnTo>
                  <a:lnTo>
                    <a:pt x="1648" y="2985"/>
                  </a:lnTo>
                  <a:lnTo>
                    <a:pt x="1795" y="2966"/>
                  </a:lnTo>
                  <a:lnTo>
                    <a:pt x="1941" y="2930"/>
                  </a:lnTo>
                  <a:lnTo>
                    <a:pt x="2079" y="2875"/>
                  </a:lnTo>
                  <a:lnTo>
                    <a:pt x="2207" y="2811"/>
                  </a:lnTo>
                  <a:lnTo>
                    <a:pt x="2335" y="2738"/>
                  </a:lnTo>
                  <a:lnTo>
                    <a:pt x="2445" y="2655"/>
                  </a:lnTo>
                  <a:lnTo>
                    <a:pt x="2555" y="2555"/>
                  </a:lnTo>
                  <a:lnTo>
                    <a:pt x="2646" y="2445"/>
                  </a:lnTo>
                  <a:lnTo>
                    <a:pt x="2738" y="2335"/>
                  </a:lnTo>
                  <a:lnTo>
                    <a:pt x="2811" y="2207"/>
                  </a:lnTo>
                  <a:lnTo>
                    <a:pt x="2875" y="2079"/>
                  </a:lnTo>
                  <a:lnTo>
                    <a:pt x="2921" y="1941"/>
                  </a:lnTo>
                  <a:lnTo>
                    <a:pt x="2957" y="1804"/>
                  </a:lnTo>
                  <a:lnTo>
                    <a:pt x="2985" y="1648"/>
                  </a:lnTo>
                  <a:lnTo>
                    <a:pt x="2985" y="1502"/>
                  </a:lnTo>
                  <a:lnTo>
                    <a:pt x="2985" y="1346"/>
                  </a:lnTo>
                  <a:lnTo>
                    <a:pt x="2957" y="1200"/>
                  </a:lnTo>
                  <a:lnTo>
                    <a:pt x="2921" y="1053"/>
                  </a:lnTo>
                  <a:lnTo>
                    <a:pt x="2875" y="916"/>
                  </a:lnTo>
                  <a:lnTo>
                    <a:pt x="2811" y="788"/>
                  </a:lnTo>
                  <a:lnTo>
                    <a:pt x="2738" y="660"/>
                  </a:lnTo>
                  <a:lnTo>
                    <a:pt x="2646" y="550"/>
                  </a:lnTo>
                  <a:lnTo>
                    <a:pt x="2555" y="440"/>
                  </a:lnTo>
                  <a:lnTo>
                    <a:pt x="2445" y="349"/>
                  </a:lnTo>
                  <a:lnTo>
                    <a:pt x="2335" y="257"/>
                  </a:lnTo>
                  <a:lnTo>
                    <a:pt x="2207" y="184"/>
                  </a:lnTo>
                  <a:lnTo>
                    <a:pt x="2079" y="120"/>
                  </a:lnTo>
                  <a:lnTo>
                    <a:pt x="1941" y="74"/>
                  </a:lnTo>
                  <a:lnTo>
                    <a:pt x="1795" y="37"/>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6" name="Google Shape;446;p10"/>
            <p:cNvSpPr/>
            <p:nvPr/>
          </p:nvSpPr>
          <p:spPr>
            <a:xfrm>
              <a:off x="3116252" y="2664455"/>
              <a:ext cx="71549" cy="71549"/>
            </a:xfrm>
            <a:custGeom>
              <a:avLst/>
              <a:gdLst/>
              <a:ahLst/>
              <a:cxnLst/>
              <a:rect l="l" t="t" r="r" b="b"/>
              <a:pathLst>
                <a:path w="2994" h="2994" extrusionOk="0">
                  <a:moveTo>
                    <a:pt x="1502" y="1"/>
                  </a:moveTo>
                  <a:lnTo>
                    <a:pt x="1346" y="10"/>
                  </a:lnTo>
                  <a:lnTo>
                    <a:pt x="1200" y="28"/>
                  </a:lnTo>
                  <a:lnTo>
                    <a:pt x="1053" y="65"/>
                  </a:lnTo>
                  <a:lnTo>
                    <a:pt x="916" y="120"/>
                  </a:lnTo>
                  <a:lnTo>
                    <a:pt x="788" y="184"/>
                  </a:lnTo>
                  <a:lnTo>
                    <a:pt x="660" y="257"/>
                  </a:lnTo>
                  <a:lnTo>
                    <a:pt x="550" y="340"/>
                  </a:lnTo>
                  <a:lnTo>
                    <a:pt x="440" y="440"/>
                  </a:lnTo>
                  <a:lnTo>
                    <a:pt x="348" y="550"/>
                  </a:lnTo>
                  <a:lnTo>
                    <a:pt x="257" y="660"/>
                  </a:lnTo>
                  <a:lnTo>
                    <a:pt x="184" y="788"/>
                  </a:lnTo>
                  <a:lnTo>
                    <a:pt x="120" y="916"/>
                  </a:lnTo>
                  <a:lnTo>
                    <a:pt x="74" y="1053"/>
                  </a:lnTo>
                  <a:lnTo>
                    <a:pt x="37" y="1191"/>
                  </a:lnTo>
                  <a:lnTo>
                    <a:pt x="10" y="1346"/>
                  </a:lnTo>
                  <a:lnTo>
                    <a:pt x="1" y="1493"/>
                  </a:lnTo>
                  <a:lnTo>
                    <a:pt x="10" y="1648"/>
                  </a:lnTo>
                  <a:lnTo>
                    <a:pt x="37" y="1795"/>
                  </a:lnTo>
                  <a:lnTo>
                    <a:pt x="74" y="1941"/>
                  </a:lnTo>
                  <a:lnTo>
                    <a:pt x="120" y="2079"/>
                  </a:lnTo>
                  <a:lnTo>
                    <a:pt x="184" y="2207"/>
                  </a:lnTo>
                  <a:lnTo>
                    <a:pt x="257" y="2335"/>
                  </a:lnTo>
                  <a:lnTo>
                    <a:pt x="348" y="2445"/>
                  </a:lnTo>
                  <a:lnTo>
                    <a:pt x="440" y="2555"/>
                  </a:lnTo>
                  <a:lnTo>
                    <a:pt x="550" y="2646"/>
                  </a:lnTo>
                  <a:lnTo>
                    <a:pt x="660" y="2738"/>
                  </a:lnTo>
                  <a:lnTo>
                    <a:pt x="788" y="2811"/>
                  </a:lnTo>
                  <a:lnTo>
                    <a:pt x="916" y="2875"/>
                  </a:lnTo>
                  <a:lnTo>
                    <a:pt x="1053" y="2921"/>
                  </a:lnTo>
                  <a:lnTo>
                    <a:pt x="1200" y="2957"/>
                  </a:lnTo>
                  <a:lnTo>
                    <a:pt x="1346" y="2985"/>
                  </a:lnTo>
                  <a:lnTo>
                    <a:pt x="1502" y="2994"/>
                  </a:lnTo>
                  <a:lnTo>
                    <a:pt x="1648" y="2985"/>
                  </a:lnTo>
                  <a:lnTo>
                    <a:pt x="1795" y="2957"/>
                  </a:lnTo>
                  <a:lnTo>
                    <a:pt x="1941" y="2921"/>
                  </a:lnTo>
                  <a:lnTo>
                    <a:pt x="2078" y="2875"/>
                  </a:lnTo>
                  <a:lnTo>
                    <a:pt x="2206" y="2811"/>
                  </a:lnTo>
                  <a:lnTo>
                    <a:pt x="2335" y="2738"/>
                  </a:lnTo>
                  <a:lnTo>
                    <a:pt x="2444" y="2646"/>
                  </a:lnTo>
                  <a:lnTo>
                    <a:pt x="2554" y="2555"/>
                  </a:lnTo>
                  <a:lnTo>
                    <a:pt x="2646" y="2445"/>
                  </a:lnTo>
                  <a:lnTo>
                    <a:pt x="2737" y="2335"/>
                  </a:lnTo>
                  <a:lnTo>
                    <a:pt x="2811" y="2207"/>
                  </a:lnTo>
                  <a:lnTo>
                    <a:pt x="2875" y="2079"/>
                  </a:lnTo>
                  <a:lnTo>
                    <a:pt x="2920" y="1941"/>
                  </a:lnTo>
                  <a:lnTo>
                    <a:pt x="2957" y="1795"/>
                  </a:lnTo>
                  <a:lnTo>
                    <a:pt x="2984" y="1648"/>
                  </a:lnTo>
                  <a:lnTo>
                    <a:pt x="2994" y="1493"/>
                  </a:lnTo>
                  <a:lnTo>
                    <a:pt x="2984" y="1346"/>
                  </a:lnTo>
                  <a:lnTo>
                    <a:pt x="2957" y="1191"/>
                  </a:lnTo>
                  <a:lnTo>
                    <a:pt x="2920" y="1053"/>
                  </a:lnTo>
                  <a:lnTo>
                    <a:pt x="2875" y="916"/>
                  </a:lnTo>
                  <a:lnTo>
                    <a:pt x="2811" y="788"/>
                  </a:lnTo>
                  <a:lnTo>
                    <a:pt x="2737" y="660"/>
                  </a:lnTo>
                  <a:lnTo>
                    <a:pt x="2646" y="550"/>
                  </a:lnTo>
                  <a:lnTo>
                    <a:pt x="2554" y="440"/>
                  </a:lnTo>
                  <a:lnTo>
                    <a:pt x="2444" y="340"/>
                  </a:lnTo>
                  <a:lnTo>
                    <a:pt x="2335" y="257"/>
                  </a:lnTo>
                  <a:lnTo>
                    <a:pt x="2206" y="184"/>
                  </a:lnTo>
                  <a:lnTo>
                    <a:pt x="2078" y="120"/>
                  </a:lnTo>
                  <a:lnTo>
                    <a:pt x="1941" y="65"/>
                  </a:lnTo>
                  <a:lnTo>
                    <a:pt x="1795" y="28"/>
                  </a:lnTo>
                  <a:lnTo>
                    <a:pt x="1648" y="10"/>
                  </a:lnTo>
                  <a:lnTo>
                    <a:pt x="150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grpSp>
        <p:nvGrpSpPr>
          <p:cNvPr id="447" name="Google Shape;447;p10"/>
          <p:cNvGrpSpPr/>
          <p:nvPr/>
        </p:nvGrpSpPr>
        <p:grpSpPr>
          <a:xfrm>
            <a:off x="2702357" y="2709758"/>
            <a:ext cx="499904" cy="1003568"/>
            <a:chOff x="2278716" y="1821471"/>
            <a:chExt cx="374928" cy="752676"/>
          </a:xfrm>
        </p:grpSpPr>
        <p:sp>
          <p:nvSpPr>
            <p:cNvPr id="448" name="Google Shape;448;p10"/>
            <p:cNvSpPr/>
            <p:nvPr/>
          </p:nvSpPr>
          <p:spPr>
            <a:xfrm>
              <a:off x="2278716" y="1821471"/>
              <a:ext cx="374928" cy="752676"/>
            </a:xfrm>
            <a:custGeom>
              <a:avLst/>
              <a:gdLst/>
              <a:ahLst/>
              <a:cxnLst/>
              <a:rect l="l" t="t" r="r" b="b"/>
              <a:pathLst>
                <a:path w="15689" h="31496" extrusionOk="0">
                  <a:moveTo>
                    <a:pt x="0" y="0"/>
                  </a:moveTo>
                  <a:lnTo>
                    <a:pt x="0" y="31496"/>
                  </a:lnTo>
                  <a:lnTo>
                    <a:pt x="15689" y="31496"/>
                  </a:lnTo>
                  <a:lnTo>
                    <a:pt x="15689"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49" name="Google Shape;449;p10"/>
            <p:cNvSpPr/>
            <p:nvPr/>
          </p:nvSpPr>
          <p:spPr>
            <a:xfrm>
              <a:off x="2302996" y="2209279"/>
              <a:ext cx="326583" cy="335115"/>
            </a:xfrm>
            <a:custGeom>
              <a:avLst/>
              <a:gdLst/>
              <a:ahLst/>
              <a:cxnLst/>
              <a:rect l="l" t="t" r="r" b="b"/>
              <a:pathLst>
                <a:path w="13666" h="14023" extrusionOk="0">
                  <a:moveTo>
                    <a:pt x="0" y="0"/>
                  </a:moveTo>
                  <a:lnTo>
                    <a:pt x="0" y="14023"/>
                  </a:lnTo>
                  <a:lnTo>
                    <a:pt x="13666" y="14023"/>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0" name="Google Shape;450;p10"/>
            <p:cNvSpPr/>
            <p:nvPr/>
          </p:nvSpPr>
          <p:spPr>
            <a:xfrm>
              <a:off x="2430513" y="2338111"/>
              <a:ext cx="71334" cy="71549"/>
            </a:xfrm>
            <a:custGeom>
              <a:avLst/>
              <a:gdLst/>
              <a:ahLst/>
              <a:cxnLst/>
              <a:rect l="l" t="t" r="r" b="b"/>
              <a:pathLst>
                <a:path w="2985" h="2994" extrusionOk="0">
                  <a:moveTo>
                    <a:pt x="1493" y="1"/>
                  </a:moveTo>
                  <a:lnTo>
                    <a:pt x="1337" y="10"/>
                  </a:lnTo>
                  <a:lnTo>
                    <a:pt x="1191" y="37"/>
                  </a:lnTo>
                  <a:lnTo>
                    <a:pt x="1053" y="74"/>
                  </a:lnTo>
                  <a:lnTo>
                    <a:pt x="916" y="120"/>
                  </a:lnTo>
                  <a:lnTo>
                    <a:pt x="779" y="184"/>
                  </a:lnTo>
                  <a:lnTo>
                    <a:pt x="660" y="257"/>
                  </a:lnTo>
                  <a:lnTo>
                    <a:pt x="541" y="348"/>
                  </a:lnTo>
                  <a:lnTo>
                    <a:pt x="440" y="440"/>
                  </a:lnTo>
                  <a:lnTo>
                    <a:pt x="339" y="550"/>
                  </a:lnTo>
                  <a:lnTo>
                    <a:pt x="257" y="660"/>
                  </a:lnTo>
                  <a:lnTo>
                    <a:pt x="184" y="788"/>
                  </a:lnTo>
                  <a:lnTo>
                    <a:pt x="120" y="916"/>
                  </a:lnTo>
                  <a:lnTo>
                    <a:pt x="65" y="1053"/>
                  </a:lnTo>
                  <a:lnTo>
                    <a:pt x="28" y="1200"/>
                  </a:lnTo>
                  <a:lnTo>
                    <a:pt x="10" y="1346"/>
                  </a:lnTo>
                  <a:lnTo>
                    <a:pt x="1" y="1502"/>
                  </a:lnTo>
                  <a:lnTo>
                    <a:pt x="10" y="1648"/>
                  </a:lnTo>
                  <a:lnTo>
                    <a:pt x="28" y="1804"/>
                  </a:lnTo>
                  <a:lnTo>
                    <a:pt x="65" y="1941"/>
                  </a:lnTo>
                  <a:lnTo>
                    <a:pt x="120" y="2078"/>
                  </a:lnTo>
                  <a:lnTo>
                    <a:pt x="184" y="2206"/>
                  </a:lnTo>
                  <a:lnTo>
                    <a:pt x="257" y="2335"/>
                  </a:lnTo>
                  <a:lnTo>
                    <a:pt x="339" y="2444"/>
                  </a:lnTo>
                  <a:lnTo>
                    <a:pt x="440" y="2554"/>
                  </a:lnTo>
                  <a:lnTo>
                    <a:pt x="541" y="2655"/>
                  </a:lnTo>
                  <a:lnTo>
                    <a:pt x="660" y="2737"/>
                  </a:lnTo>
                  <a:lnTo>
                    <a:pt x="779" y="2811"/>
                  </a:lnTo>
                  <a:lnTo>
                    <a:pt x="916" y="2875"/>
                  </a:lnTo>
                  <a:lnTo>
                    <a:pt x="1053" y="2920"/>
                  </a:lnTo>
                  <a:lnTo>
                    <a:pt x="1191" y="2966"/>
                  </a:lnTo>
                  <a:lnTo>
                    <a:pt x="1337" y="2984"/>
                  </a:lnTo>
                  <a:lnTo>
                    <a:pt x="1493" y="2994"/>
                  </a:lnTo>
                  <a:lnTo>
                    <a:pt x="1648" y="2984"/>
                  </a:lnTo>
                  <a:lnTo>
                    <a:pt x="1795" y="2966"/>
                  </a:lnTo>
                  <a:lnTo>
                    <a:pt x="1941" y="2920"/>
                  </a:lnTo>
                  <a:lnTo>
                    <a:pt x="2078" y="2875"/>
                  </a:lnTo>
                  <a:lnTo>
                    <a:pt x="2207" y="2811"/>
                  </a:lnTo>
                  <a:lnTo>
                    <a:pt x="2326" y="2737"/>
                  </a:lnTo>
                  <a:lnTo>
                    <a:pt x="2445" y="2655"/>
                  </a:lnTo>
                  <a:lnTo>
                    <a:pt x="2554" y="2554"/>
                  </a:lnTo>
                  <a:lnTo>
                    <a:pt x="2646" y="2444"/>
                  </a:lnTo>
                  <a:lnTo>
                    <a:pt x="2737" y="2335"/>
                  </a:lnTo>
                  <a:lnTo>
                    <a:pt x="2811" y="2206"/>
                  </a:lnTo>
                  <a:lnTo>
                    <a:pt x="2875" y="2078"/>
                  </a:lnTo>
                  <a:lnTo>
                    <a:pt x="2920" y="1941"/>
                  </a:lnTo>
                  <a:lnTo>
                    <a:pt x="2957" y="1804"/>
                  </a:lnTo>
                  <a:lnTo>
                    <a:pt x="2985" y="1648"/>
                  </a:lnTo>
                  <a:lnTo>
                    <a:pt x="2985" y="1502"/>
                  </a:lnTo>
                  <a:lnTo>
                    <a:pt x="2985" y="1346"/>
                  </a:lnTo>
                  <a:lnTo>
                    <a:pt x="2957" y="1200"/>
                  </a:lnTo>
                  <a:lnTo>
                    <a:pt x="2920" y="1053"/>
                  </a:lnTo>
                  <a:lnTo>
                    <a:pt x="2875" y="916"/>
                  </a:lnTo>
                  <a:lnTo>
                    <a:pt x="2811" y="788"/>
                  </a:lnTo>
                  <a:lnTo>
                    <a:pt x="2737" y="660"/>
                  </a:lnTo>
                  <a:lnTo>
                    <a:pt x="2646" y="550"/>
                  </a:lnTo>
                  <a:lnTo>
                    <a:pt x="2554" y="440"/>
                  </a:lnTo>
                  <a:lnTo>
                    <a:pt x="2445" y="348"/>
                  </a:lnTo>
                  <a:lnTo>
                    <a:pt x="2326" y="257"/>
                  </a:lnTo>
                  <a:lnTo>
                    <a:pt x="2207" y="184"/>
                  </a:lnTo>
                  <a:lnTo>
                    <a:pt x="2078" y="120"/>
                  </a:lnTo>
                  <a:lnTo>
                    <a:pt x="1941" y="74"/>
                  </a:lnTo>
                  <a:lnTo>
                    <a:pt x="1795" y="37"/>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1" name="Google Shape;451;p10"/>
            <p:cNvSpPr/>
            <p:nvPr/>
          </p:nvSpPr>
          <p:spPr>
            <a:xfrm>
              <a:off x="2302996" y="1846181"/>
              <a:ext cx="326583" cy="335354"/>
            </a:xfrm>
            <a:custGeom>
              <a:avLst/>
              <a:gdLst/>
              <a:ahLst/>
              <a:cxnLst/>
              <a:rect l="l" t="t" r="r" b="b"/>
              <a:pathLst>
                <a:path w="13666" h="14033" extrusionOk="0">
                  <a:moveTo>
                    <a:pt x="0" y="0"/>
                  </a:moveTo>
                  <a:lnTo>
                    <a:pt x="0"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52" name="Google Shape;452;p10"/>
            <p:cNvSpPr/>
            <p:nvPr/>
          </p:nvSpPr>
          <p:spPr>
            <a:xfrm>
              <a:off x="2423081" y="1978071"/>
              <a:ext cx="71334" cy="71549"/>
            </a:xfrm>
            <a:custGeom>
              <a:avLst/>
              <a:gdLst/>
              <a:ahLst/>
              <a:cxnLst/>
              <a:rect l="l" t="t" r="r" b="b"/>
              <a:pathLst>
                <a:path w="2985" h="2994" extrusionOk="0">
                  <a:moveTo>
                    <a:pt x="1492" y="1"/>
                  </a:moveTo>
                  <a:lnTo>
                    <a:pt x="1337" y="10"/>
                  </a:lnTo>
                  <a:lnTo>
                    <a:pt x="1190" y="37"/>
                  </a:lnTo>
                  <a:lnTo>
                    <a:pt x="1053" y="74"/>
                  </a:lnTo>
                  <a:lnTo>
                    <a:pt x="916" y="120"/>
                  </a:lnTo>
                  <a:lnTo>
                    <a:pt x="778" y="184"/>
                  </a:lnTo>
                  <a:lnTo>
                    <a:pt x="659" y="257"/>
                  </a:lnTo>
                  <a:lnTo>
                    <a:pt x="540" y="349"/>
                  </a:lnTo>
                  <a:lnTo>
                    <a:pt x="440" y="440"/>
                  </a:lnTo>
                  <a:lnTo>
                    <a:pt x="339" y="550"/>
                  </a:lnTo>
                  <a:lnTo>
                    <a:pt x="257" y="660"/>
                  </a:lnTo>
                  <a:lnTo>
                    <a:pt x="184" y="788"/>
                  </a:lnTo>
                  <a:lnTo>
                    <a:pt x="119" y="916"/>
                  </a:lnTo>
                  <a:lnTo>
                    <a:pt x="65" y="1053"/>
                  </a:lnTo>
                  <a:lnTo>
                    <a:pt x="28" y="1200"/>
                  </a:lnTo>
                  <a:lnTo>
                    <a:pt x="10" y="1346"/>
                  </a:lnTo>
                  <a:lnTo>
                    <a:pt x="0" y="1502"/>
                  </a:lnTo>
                  <a:lnTo>
                    <a:pt x="10" y="1648"/>
                  </a:lnTo>
                  <a:lnTo>
                    <a:pt x="28" y="1804"/>
                  </a:lnTo>
                  <a:lnTo>
                    <a:pt x="65" y="1941"/>
                  </a:lnTo>
                  <a:lnTo>
                    <a:pt x="119" y="2078"/>
                  </a:lnTo>
                  <a:lnTo>
                    <a:pt x="184" y="2216"/>
                  </a:lnTo>
                  <a:lnTo>
                    <a:pt x="257" y="2335"/>
                  </a:lnTo>
                  <a:lnTo>
                    <a:pt x="339" y="2454"/>
                  </a:lnTo>
                  <a:lnTo>
                    <a:pt x="440" y="2554"/>
                  </a:lnTo>
                  <a:lnTo>
                    <a:pt x="540" y="2655"/>
                  </a:lnTo>
                  <a:lnTo>
                    <a:pt x="659" y="2737"/>
                  </a:lnTo>
                  <a:lnTo>
                    <a:pt x="778" y="2811"/>
                  </a:lnTo>
                  <a:lnTo>
                    <a:pt x="916" y="2875"/>
                  </a:lnTo>
                  <a:lnTo>
                    <a:pt x="1053" y="2930"/>
                  </a:lnTo>
                  <a:lnTo>
                    <a:pt x="1190" y="2966"/>
                  </a:lnTo>
                  <a:lnTo>
                    <a:pt x="1337" y="2985"/>
                  </a:lnTo>
                  <a:lnTo>
                    <a:pt x="1492" y="2994"/>
                  </a:lnTo>
                  <a:lnTo>
                    <a:pt x="1648" y="2985"/>
                  </a:lnTo>
                  <a:lnTo>
                    <a:pt x="1794" y="2966"/>
                  </a:lnTo>
                  <a:lnTo>
                    <a:pt x="1941" y="2930"/>
                  </a:lnTo>
                  <a:lnTo>
                    <a:pt x="2078" y="2875"/>
                  </a:lnTo>
                  <a:lnTo>
                    <a:pt x="2206" y="2811"/>
                  </a:lnTo>
                  <a:lnTo>
                    <a:pt x="2325" y="2737"/>
                  </a:lnTo>
                  <a:lnTo>
                    <a:pt x="2444" y="2655"/>
                  </a:lnTo>
                  <a:lnTo>
                    <a:pt x="2554" y="2554"/>
                  </a:lnTo>
                  <a:lnTo>
                    <a:pt x="2646" y="2454"/>
                  </a:lnTo>
                  <a:lnTo>
                    <a:pt x="2737" y="2335"/>
                  </a:lnTo>
                  <a:lnTo>
                    <a:pt x="2810" y="2216"/>
                  </a:lnTo>
                  <a:lnTo>
                    <a:pt x="2875" y="2078"/>
                  </a:lnTo>
                  <a:lnTo>
                    <a:pt x="2920" y="1941"/>
                  </a:lnTo>
                  <a:lnTo>
                    <a:pt x="2957" y="1804"/>
                  </a:lnTo>
                  <a:lnTo>
                    <a:pt x="2984" y="1648"/>
                  </a:lnTo>
                  <a:lnTo>
                    <a:pt x="2984" y="1502"/>
                  </a:lnTo>
                  <a:lnTo>
                    <a:pt x="2984" y="1346"/>
                  </a:lnTo>
                  <a:lnTo>
                    <a:pt x="2957" y="1200"/>
                  </a:lnTo>
                  <a:lnTo>
                    <a:pt x="2920" y="1053"/>
                  </a:lnTo>
                  <a:lnTo>
                    <a:pt x="2875" y="916"/>
                  </a:lnTo>
                  <a:lnTo>
                    <a:pt x="2810" y="788"/>
                  </a:lnTo>
                  <a:lnTo>
                    <a:pt x="2737" y="660"/>
                  </a:lnTo>
                  <a:lnTo>
                    <a:pt x="2646" y="550"/>
                  </a:lnTo>
                  <a:lnTo>
                    <a:pt x="2554" y="440"/>
                  </a:lnTo>
                  <a:lnTo>
                    <a:pt x="2444" y="349"/>
                  </a:lnTo>
                  <a:lnTo>
                    <a:pt x="2325" y="257"/>
                  </a:lnTo>
                  <a:lnTo>
                    <a:pt x="2206" y="184"/>
                  </a:lnTo>
                  <a:lnTo>
                    <a:pt x="2078" y="120"/>
                  </a:lnTo>
                  <a:lnTo>
                    <a:pt x="1941" y="74"/>
                  </a:lnTo>
                  <a:lnTo>
                    <a:pt x="1794" y="37"/>
                  </a:lnTo>
                  <a:lnTo>
                    <a:pt x="1648" y="10"/>
                  </a:lnTo>
                  <a:lnTo>
                    <a:pt x="1492"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sp>
        <p:nvSpPr>
          <p:cNvPr id="453" name="Google Shape;453;p10"/>
          <p:cNvSpPr txBox="1"/>
          <p:nvPr/>
        </p:nvSpPr>
        <p:spPr>
          <a:xfrm>
            <a:off x="1150473" y="4669069"/>
            <a:ext cx="2587512" cy="7636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Roboto"/>
                <a:ea typeface="Roboto"/>
                <a:cs typeface="Roboto"/>
                <a:sym typeface="Roboto"/>
              </a:rPr>
              <a:t>Πρώτη</a:t>
            </a:r>
            <a:r>
              <a:rPr lang="en-US" sz="1800" b="0" i="0" u="none" strike="noStrike" cap="none" dirty="0">
                <a:solidFill>
                  <a:srgbClr val="000000"/>
                </a:solidFill>
                <a:latin typeface="Roboto"/>
                <a:ea typeface="Roboto"/>
                <a:cs typeface="Roboto"/>
                <a:sym typeface="Roboto"/>
              </a:rPr>
              <a:t> </a:t>
            </a:r>
            <a:r>
              <a:rPr lang="en-US" sz="1800" b="0" i="0" u="none" strike="noStrike" cap="none" dirty="0" err="1">
                <a:solidFill>
                  <a:srgbClr val="000000"/>
                </a:solidFill>
                <a:latin typeface="Roboto"/>
                <a:ea typeface="Roboto"/>
                <a:cs typeface="Roboto"/>
                <a:sym typeface="Roboto"/>
              </a:rPr>
              <a:t>εμφάνιση</a:t>
            </a:r>
            <a:r>
              <a:rPr lang="en-US" sz="1800" b="0" i="0" u="none" strike="noStrike" cap="none" dirty="0">
                <a:solidFill>
                  <a:srgbClr val="000000"/>
                </a:solidFill>
                <a:latin typeface="Roboto"/>
                <a:ea typeface="Roboto"/>
                <a:cs typeface="Roboto"/>
                <a:sym typeface="Roboto"/>
              </a:rPr>
              <a:t> πα</a:t>
            </a:r>
            <a:r>
              <a:rPr lang="en-US" sz="1800" b="0" i="0" u="none" strike="noStrike" cap="none" dirty="0" err="1">
                <a:solidFill>
                  <a:srgbClr val="000000"/>
                </a:solidFill>
                <a:latin typeface="Roboto"/>
                <a:ea typeface="Roboto"/>
                <a:cs typeface="Roboto"/>
                <a:sym typeface="Roboto"/>
              </a:rPr>
              <a:t>ιχνιδιών</a:t>
            </a:r>
            <a:r>
              <a:rPr lang="en-US" sz="1800" b="0" i="0" u="none" strike="noStrike" cap="none" dirty="0">
                <a:solidFill>
                  <a:srgbClr val="000000"/>
                </a:solidFill>
                <a:latin typeface="Roboto"/>
                <a:ea typeface="Roboto"/>
                <a:cs typeface="Roboto"/>
                <a:sym typeface="Roboto"/>
              </a:rPr>
              <a:t> </a:t>
            </a:r>
            <a:r>
              <a:rPr lang="en-US" sz="1800" b="0" i="0" u="none" strike="noStrike" cap="none" dirty="0" err="1">
                <a:solidFill>
                  <a:srgbClr val="000000"/>
                </a:solidFill>
                <a:latin typeface="Roboto"/>
                <a:ea typeface="Roboto"/>
                <a:cs typeface="Roboto"/>
                <a:sym typeface="Roboto"/>
              </a:rPr>
              <a:t>σε</a:t>
            </a:r>
            <a:r>
              <a:rPr lang="en-US" sz="1800" b="0" i="0" u="none" strike="noStrike" cap="none" dirty="0">
                <a:solidFill>
                  <a:srgbClr val="000000"/>
                </a:solidFill>
                <a:latin typeface="Roboto"/>
                <a:ea typeface="Roboto"/>
                <a:cs typeface="Roboto"/>
                <a:sym typeface="Roboto"/>
              </a:rPr>
              <a:t>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Roboto"/>
                <a:ea typeface="Roboto"/>
                <a:cs typeface="Roboto"/>
                <a:sym typeface="Roboto"/>
              </a:rPr>
              <a:t>Κίν</a:t>
            </a:r>
            <a:r>
              <a:rPr lang="en-US" sz="1800" b="0" i="0" u="none" strike="noStrike" cap="none" dirty="0">
                <a:solidFill>
                  <a:srgbClr val="000000"/>
                </a:solidFill>
                <a:latin typeface="Roboto"/>
                <a:ea typeface="Roboto"/>
                <a:cs typeface="Roboto"/>
                <a:sym typeface="Roboto"/>
              </a:rPr>
              <a:t>α και Ινδία</a:t>
            </a:r>
            <a:endParaRPr sz="1800" b="0" i="0" u="none" strike="noStrike" cap="none" dirty="0">
              <a:solidFill>
                <a:srgbClr val="000000"/>
              </a:solidFill>
              <a:latin typeface="Roboto"/>
              <a:ea typeface="Roboto"/>
              <a:cs typeface="Roboto"/>
              <a:sym typeface="Roboto"/>
            </a:endParaRPr>
          </a:p>
        </p:txBody>
      </p:sp>
      <p:sp>
        <p:nvSpPr>
          <p:cNvPr id="454" name="Google Shape;454;p10"/>
          <p:cNvSpPr txBox="1"/>
          <p:nvPr/>
        </p:nvSpPr>
        <p:spPr>
          <a:xfrm>
            <a:off x="8060045" y="1173130"/>
            <a:ext cx="2854124" cy="47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4"/>
                </a:solidFill>
                <a:latin typeface="Roboto"/>
                <a:ea typeface="Roboto"/>
                <a:cs typeface="Roboto"/>
                <a:sym typeface="Roboto"/>
              </a:rPr>
              <a:t>Τελευταία δεκαετία</a:t>
            </a:r>
            <a:endParaRPr sz="2200" b="1" i="0" u="none" strike="noStrike" cap="none">
              <a:solidFill>
                <a:schemeClr val="accent4"/>
              </a:solidFill>
              <a:latin typeface="Roboto"/>
              <a:ea typeface="Roboto"/>
              <a:cs typeface="Roboto"/>
              <a:sym typeface="Roboto"/>
            </a:endParaRPr>
          </a:p>
        </p:txBody>
      </p:sp>
      <p:sp>
        <p:nvSpPr>
          <p:cNvPr id="455" name="Google Shape;455;p10"/>
          <p:cNvSpPr txBox="1"/>
          <p:nvPr/>
        </p:nvSpPr>
        <p:spPr>
          <a:xfrm>
            <a:off x="7836077" y="4493564"/>
            <a:ext cx="3858567" cy="1478295"/>
          </a:xfrm>
          <a:prstGeom prst="rect">
            <a:avLst/>
          </a:prstGeom>
          <a:noFill/>
          <a:ln>
            <a:noFill/>
          </a:ln>
        </p:spPr>
        <p:txBody>
          <a:bodyPr spcFirstLastPara="1" wrap="square" lIns="121900" tIns="121900" rIns="121900" bIns="121900" anchor="ctr" anchorCtr="0">
            <a:noAutofit/>
          </a:bodyPr>
          <a:lstStyle/>
          <a:p>
            <a:pPr marL="342900" marR="0" lvl="0" indent="-342900" algn="ctr" rtl="0">
              <a:lnSpc>
                <a:spcPct val="100000"/>
              </a:lnSpc>
              <a:spcBef>
                <a:spcPts val="0"/>
              </a:spcBef>
              <a:spcAft>
                <a:spcPts val="0"/>
              </a:spcAft>
              <a:buClr>
                <a:srgbClr val="000000"/>
              </a:buClr>
              <a:buSzPts val="1800"/>
              <a:buFont typeface="Noto Sans Symbols"/>
              <a:buChar char="●"/>
            </a:pPr>
            <a:r>
              <a:rPr lang="en-US" sz="1800" b="0" i="0" u="none" strike="noStrike" cap="none">
                <a:solidFill>
                  <a:srgbClr val="000000"/>
                </a:solidFill>
                <a:latin typeface="Roboto"/>
                <a:ea typeface="Roboto"/>
                <a:cs typeface="Roboto"/>
                <a:sym typeface="Roboto"/>
              </a:rPr>
              <a:t>Εισαγωγή εκπαιδευτικών παιχνιδιών στα Πανεπιστήμια</a:t>
            </a:r>
            <a:endParaRPr sz="1400" b="0" i="0" u="none" strike="noStrike" cap="none">
              <a:solidFill>
                <a:srgbClr val="000000"/>
              </a:solidFill>
              <a:latin typeface="Arial"/>
              <a:ea typeface="Arial"/>
              <a:cs typeface="Arial"/>
              <a:sym typeface="Arial"/>
            </a:endParaRPr>
          </a:p>
          <a:p>
            <a:pPr marL="457200" marR="0" lvl="0" indent="0" algn="ctr" rtl="0">
              <a:lnSpc>
                <a:spcPct val="100000"/>
              </a:lnSpc>
              <a:spcBef>
                <a:spcPts val="0"/>
              </a:spcBef>
              <a:spcAft>
                <a:spcPts val="0"/>
              </a:spcAft>
              <a:buNone/>
            </a:pPr>
            <a:endParaRPr sz="800" b="0" i="0" u="none" strike="noStrike" cap="none">
              <a:solidFill>
                <a:srgbClr val="000000"/>
              </a:solidFill>
              <a:latin typeface="Roboto"/>
              <a:ea typeface="Roboto"/>
              <a:cs typeface="Roboto"/>
              <a:sym typeface="Roboto"/>
            </a:endParaRPr>
          </a:p>
          <a:p>
            <a:pPr marL="457200" marR="0" lvl="0" indent="-342900" algn="ctr" rtl="0">
              <a:lnSpc>
                <a:spcPct val="100000"/>
              </a:lnSpc>
              <a:spcBef>
                <a:spcPts val="0"/>
              </a:spcBef>
              <a:spcAft>
                <a:spcPts val="0"/>
              </a:spcAft>
              <a:buClr>
                <a:srgbClr val="000000"/>
              </a:buClr>
              <a:buSzPts val="1800"/>
              <a:buFont typeface="Roboto"/>
              <a:buChar char="●"/>
            </a:pPr>
            <a:r>
              <a:rPr lang="en-US" sz="1800" b="0" i="0" u="none" strike="noStrike" cap="none">
                <a:solidFill>
                  <a:srgbClr val="000000"/>
                </a:solidFill>
                <a:latin typeface="Roboto"/>
                <a:ea typeface="Roboto"/>
                <a:cs typeface="Roboto"/>
                <a:sym typeface="Roboto"/>
              </a:rPr>
              <a:t>Πρώτη εμφάνιση του όρου «παιχνίδια σοβαρού σκοπού»</a:t>
            </a:r>
            <a:endParaRPr sz="1800" b="0" i="0" u="none" strike="noStrike" cap="none">
              <a:solidFill>
                <a:srgbClr val="000000"/>
              </a:solidFill>
              <a:latin typeface="Roboto"/>
              <a:ea typeface="Roboto"/>
              <a:cs typeface="Roboto"/>
              <a:sym typeface="Roboto"/>
            </a:endParaRPr>
          </a:p>
        </p:txBody>
      </p:sp>
      <p:sp>
        <p:nvSpPr>
          <p:cNvPr id="456" name="Google Shape;456;p10"/>
          <p:cNvSpPr txBox="1"/>
          <p:nvPr/>
        </p:nvSpPr>
        <p:spPr>
          <a:xfrm>
            <a:off x="1150472" y="4123830"/>
            <a:ext cx="2587513" cy="47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1"/>
                </a:solidFill>
                <a:latin typeface="Roboto"/>
                <a:ea typeface="Roboto"/>
                <a:cs typeface="Roboto"/>
                <a:sym typeface="Roboto"/>
              </a:rPr>
              <a:t>3000 - 1000 π.Χ.</a:t>
            </a:r>
            <a:endParaRPr sz="2200" b="1" i="0" u="none" strike="noStrike" cap="none">
              <a:solidFill>
                <a:schemeClr val="accent1"/>
              </a:solidFill>
              <a:latin typeface="Roboto"/>
              <a:ea typeface="Roboto"/>
              <a:cs typeface="Roboto"/>
              <a:sym typeface="Roboto"/>
            </a:endParaRPr>
          </a:p>
        </p:txBody>
      </p:sp>
      <p:sp>
        <p:nvSpPr>
          <p:cNvPr id="457" name="Google Shape;457;p10"/>
          <p:cNvSpPr txBox="1"/>
          <p:nvPr/>
        </p:nvSpPr>
        <p:spPr>
          <a:xfrm>
            <a:off x="8914728" y="4092500"/>
            <a:ext cx="1157362" cy="47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rgbClr val="5DD616"/>
                </a:solidFill>
                <a:latin typeface="Roboto"/>
                <a:ea typeface="Roboto"/>
                <a:cs typeface="Roboto"/>
                <a:sym typeface="Roboto"/>
              </a:rPr>
              <a:t>1970</a:t>
            </a:r>
            <a:endParaRPr sz="2200" b="1" i="0" u="none" strike="noStrike" cap="none">
              <a:solidFill>
                <a:srgbClr val="5DD616"/>
              </a:solidFill>
              <a:latin typeface="Roboto"/>
              <a:ea typeface="Roboto"/>
              <a:cs typeface="Roboto"/>
              <a:sym typeface="Roboto"/>
            </a:endParaRPr>
          </a:p>
        </p:txBody>
      </p:sp>
      <p:sp>
        <p:nvSpPr>
          <p:cNvPr id="458" name="Google Shape;458;p10"/>
          <p:cNvSpPr txBox="1"/>
          <p:nvPr/>
        </p:nvSpPr>
        <p:spPr>
          <a:xfrm>
            <a:off x="5264772" y="2052971"/>
            <a:ext cx="1725515" cy="472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1" i="0" u="none" strike="noStrike" cap="none">
                <a:solidFill>
                  <a:schemeClr val="accent6"/>
                </a:solidFill>
                <a:latin typeface="Roboto"/>
                <a:ea typeface="Roboto"/>
                <a:cs typeface="Roboto"/>
                <a:sym typeface="Roboto"/>
              </a:rPr>
              <a:t>7</a:t>
            </a:r>
            <a:r>
              <a:rPr lang="en-US" sz="2200" b="1" i="0" u="none" strike="noStrike" cap="none" baseline="30000">
                <a:solidFill>
                  <a:schemeClr val="accent6"/>
                </a:solidFill>
                <a:latin typeface="Roboto"/>
                <a:ea typeface="Roboto"/>
                <a:cs typeface="Roboto"/>
                <a:sym typeface="Roboto"/>
              </a:rPr>
              <a:t>ος</a:t>
            </a:r>
            <a:r>
              <a:rPr lang="en-US" sz="2200" b="1" i="0" u="none" strike="noStrike" cap="none">
                <a:solidFill>
                  <a:schemeClr val="accent6"/>
                </a:solidFill>
                <a:latin typeface="Roboto"/>
                <a:ea typeface="Roboto"/>
                <a:cs typeface="Roboto"/>
                <a:sym typeface="Roboto"/>
              </a:rPr>
              <a:t> αιώνας</a:t>
            </a:r>
            <a:endParaRPr sz="2200" b="1" i="0" u="none" strike="noStrike" cap="none">
              <a:solidFill>
                <a:schemeClr val="accent6"/>
              </a:solidFill>
              <a:latin typeface="Roboto"/>
              <a:ea typeface="Roboto"/>
              <a:cs typeface="Roboto"/>
              <a:sym typeface="Roboto"/>
            </a:endParaRPr>
          </a:p>
        </p:txBody>
      </p:sp>
      <p:cxnSp>
        <p:nvCxnSpPr>
          <p:cNvPr id="459" name="Google Shape;459;p10"/>
          <p:cNvCxnSpPr>
            <a:stCxn id="456" idx="0"/>
          </p:cNvCxnSpPr>
          <p:nvPr/>
        </p:nvCxnSpPr>
        <p:spPr>
          <a:xfrm rot="5400000" flipH="1">
            <a:off x="1694229" y="3373830"/>
            <a:ext cx="323700" cy="1176300"/>
          </a:xfrm>
          <a:prstGeom prst="bentConnector2">
            <a:avLst/>
          </a:prstGeom>
          <a:noFill/>
          <a:ln w="9525" cap="flat" cmpd="sng">
            <a:solidFill>
              <a:schemeClr val="accent1"/>
            </a:solidFill>
            <a:prstDash val="solid"/>
            <a:round/>
            <a:headEnd type="none" w="sm" len="sm"/>
            <a:tailEnd type="oval" w="med" len="med"/>
          </a:ln>
        </p:spPr>
      </p:cxnSp>
      <p:grpSp>
        <p:nvGrpSpPr>
          <p:cNvPr id="460" name="Google Shape;460;p10"/>
          <p:cNvGrpSpPr/>
          <p:nvPr/>
        </p:nvGrpSpPr>
        <p:grpSpPr>
          <a:xfrm>
            <a:off x="5326016" y="4789764"/>
            <a:ext cx="499904" cy="1003855"/>
            <a:chOff x="4246460" y="3381475"/>
            <a:chExt cx="374928" cy="752891"/>
          </a:xfrm>
        </p:grpSpPr>
        <p:sp>
          <p:nvSpPr>
            <p:cNvPr id="461" name="Google Shape;461;p10"/>
            <p:cNvSpPr/>
            <p:nvPr/>
          </p:nvSpPr>
          <p:spPr>
            <a:xfrm>
              <a:off x="4246460" y="3381475"/>
              <a:ext cx="374928" cy="752891"/>
            </a:xfrm>
            <a:custGeom>
              <a:avLst/>
              <a:gdLst/>
              <a:ahLst/>
              <a:cxnLst/>
              <a:rect l="l" t="t" r="r" b="b"/>
              <a:pathLst>
                <a:path w="15689" h="31505" extrusionOk="0">
                  <a:moveTo>
                    <a:pt x="1" y="0"/>
                  </a:moveTo>
                  <a:lnTo>
                    <a:pt x="1" y="31505"/>
                  </a:lnTo>
                  <a:lnTo>
                    <a:pt x="15689" y="31505"/>
                  </a:lnTo>
                  <a:lnTo>
                    <a:pt x="15689"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2" name="Google Shape;462;p10"/>
            <p:cNvSpPr/>
            <p:nvPr/>
          </p:nvSpPr>
          <p:spPr>
            <a:xfrm>
              <a:off x="4270525" y="3411228"/>
              <a:ext cx="326583" cy="335330"/>
            </a:xfrm>
            <a:custGeom>
              <a:avLst/>
              <a:gdLst/>
              <a:ahLst/>
              <a:cxnLst/>
              <a:rect l="l" t="t" r="r" b="b"/>
              <a:pathLst>
                <a:path w="13666" h="14032" extrusionOk="0">
                  <a:moveTo>
                    <a:pt x="0" y="0"/>
                  </a:moveTo>
                  <a:lnTo>
                    <a:pt x="0" y="14032"/>
                  </a:lnTo>
                  <a:lnTo>
                    <a:pt x="13666" y="14032"/>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3" name="Google Shape;463;p10"/>
            <p:cNvSpPr/>
            <p:nvPr/>
          </p:nvSpPr>
          <p:spPr>
            <a:xfrm>
              <a:off x="4305965" y="3635434"/>
              <a:ext cx="71334" cy="71310"/>
            </a:xfrm>
            <a:custGeom>
              <a:avLst/>
              <a:gdLst/>
              <a:ahLst/>
              <a:cxnLst/>
              <a:rect l="l" t="t" r="r" b="b"/>
              <a:pathLst>
                <a:path w="2985" h="2984" extrusionOk="0">
                  <a:moveTo>
                    <a:pt x="1492" y="0"/>
                  </a:moveTo>
                  <a:lnTo>
                    <a:pt x="1337" y="9"/>
                  </a:lnTo>
                  <a:lnTo>
                    <a:pt x="1190" y="27"/>
                  </a:lnTo>
                  <a:lnTo>
                    <a:pt x="1053" y="64"/>
                  </a:lnTo>
                  <a:lnTo>
                    <a:pt x="915" y="119"/>
                  </a:lnTo>
                  <a:lnTo>
                    <a:pt x="778" y="183"/>
                  </a:lnTo>
                  <a:lnTo>
                    <a:pt x="659" y="256"/>
                  </a:lnTo>
                  <a:lnTo>
                    <a:pt x="540" y="339"/>
                  </a:lnTo>
                  <a:lnTo>
                    <a:pt x="440" y="439"/>
                  </a:lnTo>
                  <a:lnTo>
                    <a:pt x="339" y="540"/>
                  </a:lnTo>
                  <a:lnTo>
                    <a:pt x="256" y="659"/>
                  </a:lnTo>
                  <a:lnTo>
                    <a:pt x="183" y="778"/>
                  </a:lnTo>
                  <a:lnTo>
                    <a:pt x="119" y="915"/>
                  </a:lnTo>
                  <a:lnTo>
                    <a:pt x="64" y="1053"/>
                  </a:lnTo>
                  <a:lnTo>
                    <a:pt x="28" y="1190"/>
                  </a:lnTo>
                  <a:lnTo>
                    <a:pt x="9" y="1346"/>
                  </a:lnTo>
                  <a:lnTo>
                    <a:pt x="0" y="1492"/>
                  </a:lnTo>
                  <a:lnTo>
                    <a:pt x="9" y="1648"/>
                  </a:lnTo>
                  <a:lnTo>
                    <a:pt x="28" y="1794"/>
                  </a:lnTo>
                  <a:lnTo>
                    <a:pt x="64" y="1940"/>
                  </a:lnTo>
                  <a:lnTo>
                    <a:pt x="119" y="2078"/>
                  </a:lnTo>
                  <a:lnTo>
                    <a:pt x="183" y="2206"/>
                  </a:lnTo>
                  <a:lnTo>
                    <a:pt x="256" y="2325"/>
                  </a:lnTo>
                  <a:lnTo>
                    <a:pt x="339" y="2444"/>
                  </a:lnTo>
                  <a:lnTo>
                    <a:pt x="440" y="2554"/>
                  </a:lnTo>
                  <a:lnTo>
                    <a:pt x="540" y="2645"/>
                  </a:lnTo>
                  <a:lnTo>
                    <a:pt x="659" y="2737"/>
                  </a:lnTo>
                  <a:lnTo>
                    <a:pt x="778" y="2810"/>
                  </a:lnTo>
                  <a:lnTo>
                    <a:pt x="915" y="2874"/>
                  </a:lnTo>
                  <a:lnTo>
                    <a:pt x="1053" y="2920"/>
                  </a:lnTo>
                  <a:lnTo>
                    <a:pt x="1190" y="2956"/>
                  </a:lnTo>
                  <a:lnTo>
                    <a:pt x="1337" y="2984"/>
                  </a:lnTo>
                  <a:lnTo>
                    <a:pt x="1648" y="2984"/>
                  </a:lnTo>
                  <a:lnTo>
                    <a:pt x="1794" y="2956"/>
                  </a:lnTo>
                  <a:lnTo>
                    <a:pt x="1941" y="2920"/>
                  </a:lnTo>
                  <a:lnTo>
                    <a:pt x="2078" y="2874"/>
                  </a:lnTo>
                  <a:lnTo>
                    <a:pt x="2206" y="2810"/>
                  </a:lnTo>
                  <a:lnTo>
                    <a:pt x="2325" y="2737"/>
                  </a:lnTo>
                  <a:lnTo>
                    <a:pt x="2444" y="2645"/>
                  </a:lnTo>
                  <a:lnTo>
                    <a:pt x="2554" y="2554"/>
                  </a:lnTo>
                  <a:lnTo>
                    <a:pt x="2645" y="2444"/>
                  </a:lnTo>
                  <a:lnTo>
                    <a:pt x="2728" y="2325"/>
                  </a:lnTo>
                  <a:lnTo>
                    <a:pt x="2810" y="2206"/>
                  </a:lnTo>
                  <a:lnTo>
                    <a:pt x="2874" y="2078"/>
                  </a:lnTo>
                  <a:lnTo>
                    <a:pt x="2920" y="1940"/>
                  </a:lnTo>
                  <a:lnTo>
                    <a:pt x="2957" y="1794"/>
                  </a:lnTo>
                  <a:lnTo>
                    <a:pt x="2984" y="1648"/>
                  </a:lnTo>
                  <a:lnTo>
                    <a:pt x="2984" y="1492"/>
                  </a:lnTo>
                  <a:lnTo>
                    <a:pt x="2984" y="1346"/>
                  </a:lnTo>
                  <a:lnTo>
                    <a:pt x="2957" y="1190"/>
                  </a:lnTo>
                  <a:lnTo>
                    <a:pt x="2920" y="1053"/>
                  </a:lnTo>
                  <a:lnTo>
                    <a:pt x="2874" y="915"/>
                  </a:lnTo>
                  <a:lnTo>
                    <a:pt x="2810" y="778"/>
                  </a:lnTo>
                  <a:lnTo>
                    <a:pt x="2728" y="659"/>
                  </a:lnTo>
                  <a:lnTo>
                    <a:pt x="2645" y="540"/>
                  </a:lnTo>
                  <a:lnTo>
                    <a:pt x="2554" y="439"/>
                  </a:lnTo>
                  <a:lnTo>
                    <a:pt x="2444" y="339"/>
                  </a:lnTo>
                  <a:lnTo>
                    <a:pt x="2325" y="256"/>
                  </a:lnTo>
                  <a:lnTo>
                    <a:pt x="2206" y="183"/>
                  </a:lnTo>
                  <a:lnTo>
                    <a:pt x="2078" y="119"/>
                  </a:lnTo>
                  <a:lnTo>
                    <a:pt x="1941" y="64"/>
                  </a:lnTo>
                  <a:lnTo>
                    <a:pt x="1794" y="27"/>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4" name="Google Shape;464;p10"/>
            <p:cNvSpPr/>
            <p:nvPr/>
          </p:nvSpPr>
          <p:spPr>
            <a:xfrm>
              <a:off x="4487514" y="3449942"/>
              <a:ext cx="71334" cy="71549"/>
            </a:xfrm>
            <a:custGeom>
              <a:avLst/>
              <a:gdLst/>
              <a:ahLst/>
              <a:cxnLst/>
              <a:rect l="l" t="t" r="r" b="b"/>
              <a:pathLst>
                <a:path w="2985" h="2994" extrusionOk="0">
                  <a:moveTo>
                    <a:pt x="1492" y="0"/>
                  </a:moveTo>
                  <a:lnTo>
                    <a:pt x="1337" y="9"/>
                  </a:lnTo>
                  <a:lnTo>
                    <a:pt x="1190" y="28"/>
                  </a:lnTo>
                  <a:lnTo>
                    <a:pt x="1044" y="64"/>
                  </a:lnTo>
                  <a:lnTo>
                    <a:pt x="906" y="119"/>
                  </a:lnTo>
                  <a:lnTo>
                    <a:pt x="778" y="183"/>
                  </a:lnTo>
                  <a:lnTo>
                    <a:pt x="659" y="257"/>
                  </a:lnTo>
                  <a:lnTo>
                    <a:pt x="540" y="339"/>
                  </a:lnTo>
                  <a:lnTo>
                    <a:pt x="430" y="440"/>
                  </a:lnTo>
                  <a:lnTo>
                    <a:pt x="339" y="540"/>
                  </a:lnTo>
                  <a:lnTo>
                    <a:pt x="257" y="659"/>
                  </a:lnTo>
                  <a:lnTo>
                    <a:pt x="174" y="787"/>
                  </a:lnTo>
                  <a:lnTo>
                    <a:pt x="110" y="916"/>
                  </a:lnTo>
                  <a:lnTo>
                    <a:pt x="64" y="1053"/>
                  </a:lnTo>
                  <a:lnTo>
                    <a:pt x="28" y="1190"/>
                  </a:lnTo>
                  <a:lnTo>
                    <a:pt x="9" y="1346"/>
                  </a:lnTo>
                  <a:lnTo>
                    <a:pt x="0" y="1492"/>
                  </a:lnTo>
                  <a:lnTo>
                    <a:pt x="9" y="1648"/>
                  </a:lnTo>
                  <a:lnTo>
                    <a:pt x="28" y="1794"/>
                  </a:lnTo>
                  <a:lnTo>
                    <a:pt x="64" y="1941"/>
                  </a:lnTo>
                  <a:lnTo>
                    <a:pt x="110" y="2078"/>
                  </a:lnTo>
                  <a:lnTo>
                    <a:pt x="174" y="2206"/>
                  </a:lnTo>
                  <a:lnTo>
                    <a:pt x="257" y="2334"/>
                  </a:lnTo>
                  <a:lnTo>
                    <a:pt x="339" y="2444"/>
                  </a:lnTo>
                  <a:lnTo>
                    <a:pt x="430" y="2554"/>
                  </a:lnTo>
                  <a:lnTo>
                    <a:pt x="540" y="2645"/>
                  </a:lnTo>
                  <a:lnTo>
                    <a:pt x="659" y="2737"/>
                  </a:lnTo>
                  <a:lnTo>
                    <a:pt x="778" y="2810"/>
                  </a:lnTo>
                  <a:lnTo>
                    <a:pt x="906" y="2874"/>
                  </a:lnTo>
                  <a:lnTo>
                    <a:pt x="1044" y="2920"/>
                  </a:lnTo>
                  <a:lnTo>
                    <a:pt x="1190" y="2957"/>
                  </a:lnTo>
                  <a:lnTo>
                    <a:pt x="1337" y="2984"/>
                  </a:lnTo>
                  <a:lnTo>
                    <a:pt x="1492" y="2993"/>
                  </a:lnTo>
                  <a:lnTo>
                    <a:pt x="1648" y="2984"/>
                  </a:lnTo>
                  <a:lnTo>
                    <a:pt x="1794" y="2957"/>
                  </a:lnTo>
                  <a:lnTo>
                    <a:pt x="1932" y="2920"/>
                  </a:lnTo>
                  <a:lnTo>
                    <a:pt x="2069" y="2874"/>
                  </a:lnTo>
                  <a:lnTo>
                    <a:pt x="2206" y="2810"/>
                  </a:lnTo>
                  <a:lnTo>
                    <a:pt x="2325" y="2737"/>
                  </a:lnTo>
                  <a:lnTo>
                    <a:pt x="2444" y="2645"/>
                  </a:lnTo>
                  <a:lnTo>
                    <a:pt x="2545" y="2554"/>
                  </a:lnTo>
                  <a:lnTo>
                    <a:pt x="2645" y="2444"/>
                  </a:lnTo>
                  <a:lnTo>
                    <a:pt x="2728" y="2334"/>
                  </a:lnTo>
                  <a:lnTo>
                    <a:pt x="2801" y="2206"/>
                  </a:lnTo>
                  <a:lnTo>
                    <a:pt x="2865" y="2078"/>
                  </a:lnTo>
                  <a:lnTo>
                    <a:pt x="2920" y="1941"/>
                  </a:lnTo>
                  <a:lnTo>
                    <a:pt x="2957" y="1794"/>
                  </a:lnTo>
                  <a:lnTo>
                    <a:pt x="2975" y="1648"/>
                  </a:lnTo>
                  <a:lnTo>
                    <a:pt x="2984" y="1492"/>
                  </a:lnTo>
                  <a:lnTo>
                    <a:pt x="2975" y="1346"/>
                  </a:lnTo>
                  <a:lnTo>
                    <a:pt x="2957" y="1190"/>
                  </a:lnTo>
                  <a:lnTo>
                    <a:pt x="2920" y="1053"/>
                  </a:lnTo>
                  <a:lnTo>
                    <a:pt x="2865" y="916"/>
                  </a:lnTo>
                  <a:lnTo>
                    <a:pt x="2801" y="787"/>
                  </a:lnTo>
                  <a:lnTo>
                    <a:pt x="2728" y="659"/>
                  </a:lnTo>
                  <a:lnTo>
                    <a:pt x="2645" y="540"/>
                  </a:lnTo>
                  <a:lnTo>
                    <a:pt x="2545" y="440"/>
                  </a:lnTo>
                  <a:lnTo>
                    <a:pt x="2444" y="339"/>
                  </a:lnTo>
                  <a:lnTo>
                    <a:pt x="2325" y="257"/>
                  </a:lnTo>
                  <a:lnTo>
                    <a:pt x="2206" y="183"/>
                  </a:lnTo>
                  <a:lnTo>
                    <a:pt x="2069" y="119"/>
                  </a:lnTo>
                  <a:lnTo>
                    <a:pt x="1932" y="64"/>
                  </a:lnTo>
                  <a:lnTo>
                    <a:pt x="1794" y="28"/>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5" name="Google Shape;465;p10"/>
            <p:cNvSpPr/>
            <p:nvPr/>
          </p:nvSpPr>
          <p:spPr>
            <a:xfrm>
              <a:off x="4303982" y="3451901"/>
              <a:ext cx="71334" cy="71549"/>
            </a:xfrm>
            <a:custGeom>
              <a:avLst/>
              <a:gdLst/>
              <a:ahLst/>
              <a:cxnLst/>
              <a:rect l="l" t="t" r="r" b="b"/>
              <a:pathLst>
                <a:path w="2985" h="2994" extrusionOk="0">
                  <a:moveTo>
                    <a:pt x="1493" y="1"/>
                  </a:moveTo>
                  <a:lnTo>
                    <a:pt x="1337" y="10"/>
                  </a:lnTo>
                  <a:lnTo>
                    <a:pt x="1191" y="28"/>
                  </a:lnTo>
                  <a:lnTo>
                    <a:pt x="1053" y="74"/>
                  </a:lnTo>
                  <a:lnTo>
                    <a:pt x="916" y="120"/>
                  </a:lnTo>
                  <a:lnTo>
                    <a:pt x="779" y="184"/>
                  </a:lnTo>
                  <a:lnTo>
                    <a:pt x="660" y="257"/>
                  </a:lnTo>
                  <a:lnTo>
                    <a:pt x="541" y="339"/>
                  </a:lnTo>
                  <a:lnTo>
                    <a:pt x="440" y="440"/>
                  </a:lnTo>
                  <a:lnTo>
                    <a:pt x="339" y="550"/>
                  </a:lnTo>
                  <a:lnTo>
                    <a:pt x="257" y="660"/>
                  </a:lnTo>
                  <a:lnTo>
                    <a:pt x="184" y="788"/>
                  </a:lnTo>
                  <a:lnTo>
                    <a:pt x="120" y="916"/>
                  </a:lnTo>
                  <a:lnTo>
                    <a:pt x="65" y="1053"/>
                  </a:lnTo>
                  <a:lnTo>
                    <a:pt x="28" y="1191"/>
                  </a:lnTo>
                  <a:lnTo>
                    <a:pt x="10" y="1346"/>
                  </a:lnTo>
                  <a:lnTo>
                    <a:pt x="1" y="1493"/>
                  </a:lnTo>
                  <a:lnTo>
                    <a:pt x="10" y="1648"/>
                  </a:lnTo>
                  <a:lnTo>
                    <a:pt x="28" y="1795"/>
                  </a:lnTo>
                  <a:lnTo>
                    <a:pt x="65" y="1941"/>
                  </a:lnTo>
                  <a:lnTo>
                    <a:pt x="120" y="2078"/>
                  </a:lnTo>
                  <a:lnTo>
                    <a:pt x="184" y="2207"/>
                  </a:lnTo>
                  <a:lnTo>
                    <a:pt x="257" y="2335"/>
                  </a:lnTo>
                  <a:lnTo>
                    <a:pt x="339" y="2444"/>
                  </a:lnTo>
                  <a:lnTo>
                    <a:pt x="440" y="2554"/>
                  </a:lnTo>
                  <a:lnTo>
                    <a:pt x="541" y="2646"/>
                  </a:lnTo>
                  <a:lnTo>
                    <a:pt x="660" y="2737"/>
                  </a:lnTo>
                  <a:lnTo>
                    <a:pt x="779" y="2811"/>
                  </a:lnTo>
                  <a:lnTo>
                    <a:pt x="916" y="2875"/>
                  </a:lnTo>
                  <a:lnTo>
                    <a:pt x="1053" y="2920"/>
                  </a:lnTo>
                  <a:lnTo>
                    <a:pt x="1191" y="2957"/>
                  </a:lnTo>
                  <a:lnTo>
                    <a:pt x="1337" y="2985"/>
                  </a:lnTo>
                  <a:lnTo>
                    <a:pt x="1493" y="2994"/>
                  </a:lnTo>
                  <a:lnTo>
                    <a:pt x="1648" y="2985"/>
                  </a:lnTo>
                  <a:lnTo>
                    <a:pt x="1795" y="2957"/>
                  </a:lnTo>
                  <a:lnTo>
                    <a:pt x="1941" y="2920"/>
                  </a:lnTo>
                  <a:lnTo>
                    <a:pt x="2079" y="2875"/>
                  </a:lnTo>
                  <a:lnTo>
                    <a:pt x="2207" y="2811"/>
                  </a:lnTo>
                  <a:lnTo>
                    <a:pt x="2326" y="2737"/>
                  </a:lnTo>
                  <a:lnTo>
                    <a:pt x="2445" y="2646"/>
                  </a:lnTo>
                  <a:lnTo>
                    <a:pt x="2555" y="2554"/>
                  </a:lnTo>
                  <a:lnTo>
                    <a:pt x="2646" y="2444"/>
                  </a:lnTo>
                  <a:lnTo>
                    <a:pt x="2728" y="2335"/>
                  </a:lnTo>
                  <a:lnTo>
                    <a:pt x="2811" y="2207"/>
                  </a:lnTo>
                  <a:lnTo>
                    <a:pt x="2866" y="2078"/>
                  </a:lnTo>
                  <a:lnTo>
                    <a:pt x="2921" y="1941"/>
                  </a:lnTo>
                  <a:lnTo>
                    <a:pt x="2957" y="1795"/>
                  </a:lnTo>
                  <a:lnTo>
                    <a:pt x="2976" y="1648"/>
                  </a:lnTo>
                  <a:lnTo>
                    <a:pt x="2985" y="1493"/>
                  </a:lnTo>
                  <a:lnTo>
                    <a:pt x="2976" y="1346"/>
                  </a:lnTo>
                  <a:lnTo>
                    <a:pt x="2957" y="1191"/>
                  </a:lnTo>
                  <a:lnTo>
                    <a:pt x="2921" y="1053"/>
                  </a:lnTo>
                  <a:lnTo>
                    <a:pt x="2866" y="916"/>
                  </a:lnTo>
                  <a:lnTo>
                    <a:pt x="2811" y="788"/>
                  </a:lnTo>
                  <a:lnTo>
                    <a:pt x="2728" y="660"/>
                  </a:lnTo>
                  <a:lnTo>
                    <a:pt x="2646" y="550"/>
                  </a:lnTo>
                  <a:lnTo>
                    <a:pt x="2555" y="440"/>
                  </a:lnTo>
                  <a:lnTo>
                    <a:pt x="2445" y="339"/>
                  </a:lnTo>
                  <a:lnTo>
                    <a:pt x="2326" y="257"/>
                  </a:lnTo>
                  <a:lnTo>
                    <a:pt x="2207" y="184"/>
                  </a:lnTo>
                  <a:lnTo>
                    <a:pt x="2079" y="120"/>
                  </a:lnTo>
                  <a:lnTo>
                    <a:pt x="1941" y="74"/>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6" name="Google Shape;466;p10"/>
            <p:cNvSpPr/>
            <p:nvPr/>
          </p:nvSpPr>
          <p:spPr>
            <a:xfrm>
              <a:off x="4393669" y="3539629"/>
              <a:ext cx="71549" cy="71549"/>
            </a:xfrm>
            <a:custGeom>
              <a:avLst/>
              <a:gdLst/>
              <a:ahLst/>
              <a:cxnLst/>
              <a:rect l="l" t="t" r="r" b="b"/>
              <a:pathLst>
                <a:path w="2994" h="2994" extrusionOk="0">
                  <a:moveTo>
                    <a:pt x="1493" y="0"/>
                  </a:moveTo>
                  <a:lnTo>
                    <a:pt x="1346" y="9"/>
                  </a:lnTo>
                  <a:lnTo>
                    <a:pt x="1200" y="37"/>
                  </a:lnTo>
                  <a:lnTo>
                    <a:pt x="1053" y="73"/>
                  </a:lnTo>
                  <a:lnTo>
                    <a:pt x="916" y="119"/>
                  </a:lnTo>
                  <a:lnTo>
                    <a:pt x="788" y="183"/>
                  </a:lnTo>
                  <a:lnTo>
                    <a:pt x="660" y="256"/>
                  </a:lnTo>
                  <a:lnTo>
                    <a:pt x="550" y="348"/>
                  </a:lnTo>
                  <a:lnTo>
                    <a:pt x="440" y="439"/>
                  </a:lnTo>
                  <a:lnTo>
                    <a:pt x="339" y="549"/>
                  </a:lnTo>
                  <a:lnTo>
                    <a:pt x="257" y="659"/>
                  </a:lnTo>
                  <a:lnTo>
                    <a:pt x="184" y="787"/>
                  </a:lnTo>
                  <a:lnTo>
                    <a:pt x="120" y="915"/>
                  </a:lnTo>
                  <a:lnTo>
                    <a:pt x="74" y="1053"/>
                  </a:lnTo>
                  <a:lnTo>
                    <a:pt x="37" y="1199"/>
                  </a:lnTo>
                  <a:lnTo>
                    <a:pt x="10" y="1345"/>
                  </a:lnTo>
                  <a:lnTo>
                    <a:pt x="1" y="1501"/>
                  </a:lnTo>
                  <a:lnTo>
                    <a:pt x="10" y="1648"/>
                  </a:lnTo>
                  <a:lnTo>
                    <a:pt x="37" y="1803"/>
                  </a:lnTo>
                  <a:lnTo>
                    <a:pt x="74" y="1940"/>
                  </a:lnTo>
                  <a:lnTo>
                    <a:pt x="120" y="2078"/>
                  </a:lnTo>
                  <a:lnTo>
                    <a:pt x="184" y="2206"/>
                  </a:lnTo>
                  <a:lnTo>
                    <a:pt x="257" y="2334"/>
                  </a:lnTo>
                  <a:lnTo>
                    <a:pt x="339" y="2444"/>
                  </a:lnTo>
                  <a:lnTo>
                    <a:pt x="440" y="2554"/>
                  </a:lnTo>
                  <a:lnTo>
                    <a:pt x="550" y="2654"/>
                  </a:lnTo>
                  <a:lnTo>
                    <a:pt x="660" y="2737"/>
                  </a:lnTo>
                  <a:lnTo>
                    <a:pt x="788" y="2810"/>
                  </a:lnTo>
                  <a:lnTo>
                    <a:pt x="916" y="2874"/>
                  </a:lnTo>
                  <a:lnTo>
                    <a:pt x="1053" y="2929"/>
                  </a:lnTo>
                  <a:lnTo>
                    <a:pt x="1200" y="2966"/>
                  </a:lnTo>
                  <a:lnTo>
                    <a:pt x="1346" y="2984"/>
                  </a:lnTo>
                  <a:lnTo>
                    <a:pt x="1493" y="2993"/>
                  </a:lnTo>
                  <a:lnTo>
                    <a:pt x="1648" y="2984"/>
                  </a:lnTo>
                  <a:lnTo>
                    <a:pt x="1795" y="2966"/>
                  </a:lnTo>
                  <a:lnTo>
                    <a:pt x="1941" y="2929"/>
                  </a:lnTo>
                  <a:lnTo>
                    <a:pt x="2078" y="2874"/>
                  </a:lnTo>
                  <a:lnTo>
                    <a:pt x="2206" y="2810"/>
                  </a:lnTo>
                  <a:lnTo>
                    <a:pt x="2335" y="2737"/>
                  </a:lnTo>
                  <a:lnTo>
                    <a:pt x="2444" y="2654"/>
                  </a:lnTo>
                  <a:lnTo>
                    <a:pt x="2554" y="2554"/>
                  </a:lnTo>
                  <a:lnTo>
                    <a:pt x="2646" y="2444"/>
                  </a:lnTo>
                  <a:lnTo>
                    <a:pt x="2737" y="2334"/>
                  </a:lnTo>
                  <a:lnTo>
                    <a:pt x="2811" y="2206"/>
                  </a:lnTo>
                  <a:lnTo>
                    <a:pt x="2875" y="2078"/>
                  </a:lnTo>
                  <a:lnTo>
                    <a:pt x="2920" y="1940"/>
                  </a:lnTo>
                  <a:lnTo>
                    <a:pt x="2957" y="1803"/>
                  </a:lnTo>
                  <a:lnTo>
                    <a:pt x="2984" y="1648"/>
                  </a:lnTo>
                  <a:lnTo>
                    <a:pt x="2994" y="1501"/>
                  </a:lnTo>
                  <a:lnTo>
                    <a:pt x="2984" y="1345"/>
                  </a:lnTo>
                  <a:lnTo>
                    <a:pt x="2957" y="1199"/>
                  </a:lnTo>
                  <a:lnTo>
                    <a:pt x="2920" y="1053"/>
                  </a:lnTo>
                  <a:lnTo>
                    <a:pt x="2875" y="915"/>
                  </a:lnTo>
                  <a:lnTo>
                    <a:pt x="2811" y="787"/>
                  </a:lnTo>
                  <a:lnTo>
                    <a:pt x="2737" y="659"/>
                  </a:lnTo>
                  <a:lnTo>
                    <a:pt x="2646" y="549"/>
                  </a:lnTo>
                  <a:lnTo>
                    <a:pt x="2554" y="439"/>
                  </a:lnTo>
                  <a:lnTo>
                    <a:pt x="2444" y="348"/>
                  </a:lnTo>
                  <a:lnTo>
                    <a:pt x="2335" y="256"/>
                  </a:lnTo>
                  <a:lnTo>
                    <a:pt x="2206" y="183"/>
                  </a:lnTo>
                  <a:lnTo>
                    <a:pt x="2078" y="119"/>
                  </a:lnTo>
                  <a:lnTo>
                    <a:pt x="1941" y="73"/>
                  </a:lnTo>
                  <a:lnTo>
                    <a:pt x="1795" y="37"/>
                  </a:lnTo>
                  <a:lnTo>
                    <a:pt x="1648"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7" name="Google Shape;467;p10"/>
            <p:cNvSpPr/>
            <p:nvPr/>
          </p:nvSpPr>
          <p:spPr>
            <a:xfrm>
              <a:off x="4489474" y="3633451"/>
              <a:ext cx="71334" cy="71334"/>
            </a:xfrm>
            <a:custGeom>
              <a:avLst/>
              <a:gdLst/>
              <a:ahLst/>
              <a:cxnLst/>
              <a:rect l="l" t="t" r="r" b="b"/>
              <a:pathLst>
                <a:path w="2985" h="2985" extrusionOk="0">
                  <a:moveTo>
                    <a:pt x="1493" y="1"/>
                  </a:moveTo>
                  <a:lnTo>
                    <a:pt x="1337" y="10"/>
                  </a:lnTo>
                  <a:lnTo>
                    <a:pt x="1191" y="28"/>
                  </a:lnTo>
                  <a:lnTo>
                    <a:pt x="1044" y="65"/>
                  </a:lnTo>
                  <a:lnTo>
                    <a:pt x="907" y="120"/>
                  </a:lnTo>
                  <a:lnTo>
                    <a:pt x="779" y="184"/>
                  </a:lnTo>
                  <a:lnTo>
                    <a:pt x="660" y="257"/>
                  </a:lnTo>
                  <a:lnTo>
                    <a:pt x="541" y="339"/>
                  </a:lnTo>
                  <a:lnTo>
                    <a:pt x="440" y="440"/>
                  </a:lnTo>
                  <a:lnTo>
                    <a:pt x="339" y="541"/>
                  </a:lnTo>
                  <a:lnTo>
                    <a:pt x="257" y="660"/>
                  </a:lnTo>
                  <a:lnTo>
                    <a:pt x="175" y="779"/>
                  </a:lnTo>
                  <a:lnTo>
                    <a:pt x="120" y="916"/>
                  </a:lnTo>
                  <a:lnTo>
                    <a:pt x="65" y="1053"/>
                  </a:lnTo>
                  <a:lnTo>
                    <a:pt x="28" y="1191"/>
                  </a:lnTo>
                  <a:lnTo>
                    <a:pt x="10" y="1337"/>
                  </a:lnTo>
                  <a:lnTo>
                    <a:pt x="1" y="1493"/>
                  </a:lnTo>
                  <a:lnTo>
                    <a:pt x="10" y="1648"/>
                  </a:lnTo>
                  <a:lnTo>
                    <a:pt x="28" y="1795"/>
                  </a:lnTo>
                  <a:lnTo>
                    <a:pt x="65" y="1941"/>
                  </a:lnTo>
                  <a:lnTo>
                    <a:pt x="120" y="2078"/>
                  </a:lnTo>
                  <a:lnTo>
                    <a:pt x="175" y="2207"/>
                  </a:lnTo>
                  <a:lnTo>
                    <a:pt x="257" y="2326"/>
                  </a:lnTo>
                  <a:lnTo>
                    <a:pt x="339" y="2444"/>
                  </a:lnTo>
                  <a:lnTo>
                    <a:pt x="440" y="2554"/>
                  </a:lnTo>
                  <a:lnTo>
                    <a:pt x="541" y="2646"/>
                  </a:lnTo>
                  <a:lnTo>
                    <a:pt x="660" y="2728"/>
                  </a:lnTo>
                  <a:lnTo>
                    <a:pt x="779" y="2811"/>
                  </a:lnTo>
                  <a:lnTo>
                    <a:pt x="907" y="2875"/>
                  </a:lnTo>
                  <a:lnTo>
                    <a:pt x="1044" y="2920"/>
                  </a:lnTo>
                  <a:lnTo>
                    <a:pt x="1191" y="2957"/>
                  </a:lnTo>
                  <a:lnTo>
                    <a:pt x="1337" y="2985"/>
                  </a:lnTo>
                  <a:lnTo>
                    <a:pt x="1648" y="2985"/>
                  </a:lnTo>
                  <a:lnTo>
                    <a:pt x="1795" y="2957"/>
                  </a:lnTo>
                  <a:lnTo>
                    <a:pt x="1932" y="2920"/>
                  </a:lnTo>
                  <a:lnTo>
                    <a:pt x="2069" y="2875"/>
                  </a:lnTo>
                  <a:lnTo>
                    <a:pt x="2206" y="2811"/>
                  </a:lnTo>
                  <a:lnTo>
                    <a:pt x="2325" y="2728"/>
                  </a:lnTo>
                  <a:lnTo>
                    <a:pt x="2444" y="2646"/>
                  </a:lnTo>
                  <a:lnTo>
                    <a:pt x="2545" y="2554"/>
                  </a:lnTo>
                  <a:lnTo>
                    <a:pt x="2646" y="2444"/>
                  </a:lnTo>
                  <a:lnTo>
                    <a:pt x="2728" y="2326"/>
                  </a:lnTo>
                  <a:lnTo>
                    <a:pt x="2801" y="2207"/>
                  </a:lnTo>
                  <a:lnTo>
                    <a:pt x="2866" y="2078"/>
                  </a:lnTo>
                  <a:lnTo>
                    <a:pt x="2920" y="1941"/>
                  </a:lnTo>
                  <a:lnTo>
                    <a:pt x="2957" y="1795"/>
                  </a:lnTo>
                  <a:lnTo>
                    <a:pt x="2975" y="1648"/>
                  </a:lnTo>
                  <a:lnTo>
                    <a:pt x="2985" y="1493"/>
                  </a:lnTo>
                  <a:lnTo>
                    <a:pt x="2975" y="1337"/>
                  </a:lnTo>
                  <a:lnTo>
                    <a:pt x="2957" y="1191"/>
                  </a:lnTo>
                  <a:lnTo>
                    <a:pt x="2920" y="1053"/>
                  </a:lnTo>
                  <a:lnTo>
                    <a:pt x="2866" y="916"/>
                  </a:lnTo>
                  <a:lnTo>
                    <a:pt x="2801" y="779"/>
                  </a:lnTo>
                  <a:lnTo>
                    <a:pt x="2728" y="660"/>
                  </a:lnTo>
                  <a:lnTo>
                    <a:pt x="2646" y="541"/>
                  </a:lnTo>
                  <a:lnTo>
                    <a:pt x="2545" y="440"/>
                  </a:lnTo>
                  <a:lnTo>
                    <a:pt x="2444" y="339"/>
                  </a:lnTo>
                  <a:lnTo>
                    <a:pt x="2325" y="257"/>
                  </a:lnTo>
                  <a:lnTo>
                    <a:pt x="2206" y="184"/>
                  </a:lnTo>
                  <a:lnTo>
                    <a:pt x="2069" y="120"/>
                  </a:lnTo>
                  <a:lnTo>
                    <a:pt x="1932" y="65"/>
                  </a:lnTo>
                  <a:lnTo>
                    <a:pt x="1795" y="28"/>
                  </a:lnTo>
                  <a:lnTo>
                    <a:pt x="1648" y="10"/>
                  </a:lnTo>
                  <a:lnTo>
                    <a:pt x="1493" y="1"/>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8" name="Google Shape;468;p10"/>
            <p:cNvSpPr/>
            <p:nvPr/>
          </p:nvSpPr>
          <p:spPr>
            <a:xfrm>
              <a:off x="4270525" y="3774326"/>
              <a:ext cx="326583" cy="335115"/>
            </a:xfrm>
            <a:custGeom>
              <a:avLst/>
              <a:gdLst/>
              <a:ahLst/>
              <a:cxnLst/>
              <a:rect l="l" t="t" r="r" b="b"/>
              <a:pathLst>
                <a:path w="13666" h="14023" extrusionOk="0">
                  <a:moveTo>
                    <a:pt x="0" y="0"/>
                  </a:moveTo>
                  <a:lnTo>
                    <a:pt x="0" y="14023"/>
                  </a:lnTo>
                  <a:lnTo>
                    <a:pt x="13666" y="14023"/>
                  </a:lnTo>
                  <a:lnTo>
                    <a:pt x="13666"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69" name="Google Shape;469;p10"/>
            <p:cNvSpPr/>
            <p:nvPr/>
          </p:nvSpPr>
          <p:spPr>
            <a:xfrm>
              <a:off x="4391255" y="3906217"/>
              <a:ext cx="71334" cy="71334"/>
            </a:xfrm>
            <a:custGeom>
              <a:avLst/>
              <a:gdLst/>
              <a:ahLst/>
              <a:cxnLst/>
              <a:rect l="l" t="t" r="r" b="b"/>
              <a:pathLst>
                <a:path w="2985" h="2985" extrusionOk="0">
                  <a:moveTo>
                    <a:pt x="1493" y="0"/>
                  </a:moveTo>
                  <a:lnTo>
                    <a:pt x="1337" y="10"/>
                  </a:lnTo>
                  <a:lnTo>
                    <a:pt x="1191" y="28"/>
                  </a:lnTo>
                  <a:lnTo>
                    <a:pt x="1053" y="65"/>
                  </a:lnTo>
                  <a:lnTo>
                    <a:pt x="916" y="119"/>
                  </a:lnTo>
                  <a:lnTo>
                    <a:pt x="779" y="174"/>
                  </a:lnTo>
                  <a:lnTo>
                    <a:pt x="660" y="257"/>
                  </a:lnTo>
                  <a:lnTo>
                    <a:pt x="541" y="339"/>
                  </a:lnTo>
                  <a:lnTo>
                    <a:pt x="440" y="440"/>
                  </a:lnTo>
                  <a:lnTo>
                    <a:pt x="340" y="540"/>
                  </a:lnTo>
                  <a:lnTo>
                    <a:pt x="257" y="659"/>
                  </a:lnTo>
                  <a:lnTo>
                    <a:pt x="184" y="778"/>
                  </a:lnTo>
                  <a:lnTo>
                    <a:pt x="120" y="907"/>
                  </a:lnTo>
                  <a:lnTo>
                    <a:pt x="65" y="1044"/>
                  </a:lnTo>
                  <a:lnTo>
                    <a:pt x="28" y="1190"/>
                  </a:lnTo>
                  <a:lnTo>
                    <a:pt x="10" y="1337"/>
                  </a:lnTo>
                  <a:lnTo>
                    <a:pt x="1" y="1492"/>
                  </a:lnTo>
                  <a:lnTo>
                    <a:pt x="10" y="1648"/>
                  </a:lnTo>
                  <a:lnTo>
                    <a:pt x="28" y="1794"/>
                  </a:lnTo>
                  <a:lnTo>
                    <a:pt x="65" y="1941"/>
                  </a:lnTo>
                  <a:lnTo>
                    <a:pt x="120" y="2078"/>
                  </a:lnTo>
                  <a:lnTo>
                    <a:pt x="184" y="2206"/>
                  </a:lnTo>
                  <a:lnTo>
                    <a:pt x="257" y="2325"/>
                  </a:lnTo>
                  <a:lnTo>
                    <a:pt x="340" y="2444"/>
                  </a:lnTo>
                  <a:lnTo>
                    <a:pt x="440" y="2545"/>
                  </a:lnTo>
                  <a:lnTo>
                    <a:pt x="541" y="2646"/>
                  </a:lnTo>
                  <a:lnTo>
                    <a:pt x="660" y="2728"/>
                  </a:lnTo>
                  <a:lnTo>
                    <a:pt x="779" y="2810"/>
                  </a:lnTo>
                  <a:lnTo>
                    <a:pt x="916" y="2865"/>
                  </a:lnTo>
                  <a:lnTo>
                    <a:pt x="1053" y="2920"/>
                  </a:lnTo>
                  <a:lnTo>
                    <a:pt x="1191" y="2957"/>
                  </a:lnTo>
                  <a:lnTo>
                    <a:pt x="1337" y="2975"/>
                  </a:lnTo>
                  <a:lnTo>
                    <a:pt x="1493" y="2984"/>
                  </a:lnTo>
                  <a:lnTo>
                    <a:pt x="1648" y="2975"/>
                  </a:lnTo>
                  <a:lnTo>
                    <a:pt x="1795" y="2957"/>
                  </a:lnTo>
                  <a:lnTo>
                    <a:pt x="1941" y="2920"/>
                  </a:lnTo>
                  <a:lnTo>
                    <a:pt x="2079" y="2865"/>
                  </a:lnTo>
                  <a:lnTo>
                    <a:pt x="2207" y="2810"/>
                  </a:lnTo>
                  <a:lnTo>
                    <a:pt x="2326" y="2728"/>
                  </a:lnTo>
                  <a:lnTo>
                    <a:pt x="2445" y="2646"/>
                  </a:lnTo>
                  <a:lnTo>
                    <a:pt x="2555" y="2545"/>
                  </a:lnTo>
                  <a:lnTo>
                    <a:pt x="2646" y="2444"/>
                  </a:lnTo>
                  <a:lnTo>
                    <a:pt x="2728" y="2325"/>
                  </a:lnTo>
                  <a:lnTo>
                    <a:pt x="2811" y="2206"/>
                  </a:lnTo>
                  <a:lnTo>
                    <a:pt x="2866" y="2078"/>
                  </a:lnTo>
                  <a:lnTo>
                    <a:pt x="2921" y="1941"/>
                  </a:lnTo>
                  <a:lnTo>
                    <a:pt x="2957" y="1794"/>
                  </a:lnTo>
                  <a:lnTo>
                    <a:pt x="2976" y="1648"/>
                  </a:lnTo>
                  <a:lnTo>
                    <a:pt x="2985" y="1492"/>
                  </a:lnTo>
                  <a:lnTo>
                    <a:pt x="2976" y="1337"/>
                  </a:lnTo>
                  <a:lnTo>
                    <a:pt x="2957" y="1190"/>
                  </a:lnTo>
                  <a:lnTo>
                    <a:pt x="2921" y="1044"/>
                  </a:lnTo>
                  <a:lnTo>
                    <a:pt x="2866" y="907"/>
                  </a:lnTo>
                  <a:lnTo>
                    <a:pt x="2811" y="778"/>
                  </a:lnTo>
                  <a:lnTo>
                    <a:pt x="2728" y="659"/>
                  </a:lnTo>
                  <a:lnTo>
                    <a:pt x="2646" y="540"/>
                  </a:lnTo>
                  <a:lnTo>
                    <a:pt x="2555" y="440"/>
                  </a:lnTo>
                  <a:lnTo>
                    <a:pt x="2445" y="339"/>
                  </a:lnTo>
                  <a:lnTo>
                    <a:pt x="2326" y="257"/>
                  </a:lnTo>
                  <a:lnTo>
                    <a:pt x="2207" y="174"/>
                  </a:lnTo>
                  <a:lnTo>
                    <a:pt x="2079" y="119"/>
                  </a:lnTo>
                  <a:lnTo>
                    <a:pt x="1941" y="65"/>
                  </a:lnTo>
                  <a:lnTo>
                    <a:pt x="1795" y="28"/>
                  </a:lnTo>
                  <a:lnTo>
                    <a:pt x="1648" y="10"/>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0" name="Google Shape;470;p10"/>
            <p:cNvSpPr/>
            <p:nvPr/>
          </p:nvSpPr>
          <p:spPr>
            <a:xfrm>
              <a:off x="4302022" y="3799036"/>
              <a:ext cx="71334" cy="71549"/>
            </a:xfrm>
            <a:custGeom>
              <a:avLst/>
              <a:gdLst/>
              <a:ahLst/>
              <a:cxnLst/>
              <a:rect l="l" t="t" r="r" b="b"/>
              <a:pathLst>
                <a:path w="2985" h="2994" extrusionOk="0">
                  <a:moveTo>
                    <a:pt x="1492" y="0"/>
                  </a:moveTo>
                  <a:lnTo>
                    <a:pt x="1337" y="10"/>
                  </a:lnTo>
                  <a:lnTo>
                    <a:pt x="1190" y="28"/>
                  </a:lnTo>
                  <a:lnTo>
                    <a:pt x="1044" y="65"/>
                  </a:lnTo>
                  <a:lnTo>
                    <a:pt x="907" y="119"/>
                  </a:lnTo>
                  <a:lnTo>
                    <a:pt x="778" y="184"/>
                  </a:lnTo>
                  <a:lnTo>
                    <a:pt x="659" y="257"/>
                  </a:lnTo>
                  <a:lnTo>
                    <a:pt x="540" y="339"/>
                  </a:lnTo>
                  <a:lnTo>
                    <a:pt x="440" y="440"/>
                  </a:lnTo>
                  <a:lnTo>
                    <a:pt x="339" y="540"/>
                  </a:lnTo>
                  <a:lnTo>
                    <a:pt x="257" y="659"/>
                  </a:lnTo>
                  <a:lnTo>
                    <a:pt x="174" y="788"/>
                  </a:lnTo>
                  <a:lnTo>
                    <a:pt x="119" y="916"/>
                  </a:lnTo>
                  <a:lnTo>
                    <a:pt x="64" y="1053"/>
                  </a:lnTo>
                  <a:lnTo>
                    <a:pt x="28" y="1190"/>
                  </a:lnTo>
                  <a:lnTo>
                    <a:pt x="10" y="1346"/>
                  </a:lnTo>
                  <a:lnTo>
                    <a:pt x="0" y="1492"/>
                  </a:lnTo>
                  <a:lnTo>
                    <a:pt x="10" y="1648"/>
                  </a:lnTo>
                  <a:lnTo>
                    <a:pt x="28" y="1794"/>
                  </a:lnTo>
                  <a:lnTo>
                    <a:pt x="64" y="1941"/>
                  </a:lnTo>
                  <a:lnTo>
                    <a:pt x="119" y="2078"/>
                  </a:lnTo>
                  <a:lnTo>
                    <a:pt x="174" y="2206"/>
                  </a:lnTo>
                  <a:lnTo>
                    <a:pt x="257" y="2334"/>
                  </a:lnTo>
                  <a:lnTo>
                    <a:pt x="339" y="2444"/>
                  </a:lnTo>
                  <a:lnTo>
                    <a:pt x="440" y="2554"/>
                  </a:lnTo>
                  <a:lnTo>
                    <a:pt x="540" y="2646"/>
                  </a:lnTo>
                  <a:lnTo>
                    <a:pt x="659" y="2737"/>
                  </a:lnTo>
                  <a:lnTo>
                    <a:pt x="778" y="2810"/>
                  </a:lnTo>
                  <a:lnTo>
                    <a:pt x="907" y="2875"/>
                  </a:lnTo>
                  <a:lnTo>
                    <a:pt x="1044" y="2920"/>
                  </a:lnTo>
                  <a:lnTo>
                    <a:pt x="1190" y="2957"/>
                  </a:lnTo>
                  <a:lnTo>
                    <a:pt x="1337" y="2984"/>
                  </a:lnTo>
                  <a:lnTo>
                    <a:pt x="1492" y="2993"/>
                  </a:lnTo>
                  <a:lnTo>
                    <a:pt x="1648" y="2984"/>
                  </a:lnTo>
                  <a:lnTo>
                    <a:pt x="1794" y="2957"/>
                  </a:lnTo>
                  <a:lnTo>
                    <a:pt x="1941" y="2920"/>
                  </a:lnTo>
                  <a:lnTo>
                    <a:pt x="2078" y="2875"/>
                  </a:lnTo>
                  <a:lnTo>
                    <a:pt x="2206" y="2810"/>
                  </a:lnTo>
                  <a:lnTo>
                    <a:pt x="2325" y="2737"/>
                  </a:lnTo>
                  <a:lnTo>
                    <a:pt x="2444" y="2646"/>
                  </a:lnTo>
                  <a:lnTo>
                    <a:pt x="2545" y="2554"/>
                  </a:lnTo>
                  <a:lnTo>
                    <a:pt x="2646" y="2444"/>
                  </a:lnTo>
                  <a:lnTo>
                    <a:pt x="2728" y="2334"/>
                  </a:lnTo>
                  <a:lnTo>
                    <a:pt x="2810" y="2206"/>
                  </a:lnTo>
                  <a:lnTo>
                    <a:pt x="2865" y="2078"/>
                  </a:lnTo>
                  <a:lnTo>
                    <a:pt x="2920" y="1941"/>
                  </a:lnTo>
                  <a:lnTo>
                    <a:pt x="2957" y="1794"/>
                  </a:lnTo>
                  <a:lnTo>
                    <a:pt x="2975" y="1648"/>
                  </a:lnTo>
                  <a:lnTo>
                    <a:pt x="2984" y="1492"/>
                  </a:lnTo>
                  <a:lnTo>
                    <a:pt x="2975" y="1346"/>
                  </a:lnTo>
                  <a:lnTo>
                    <a:pt x="2957" y="1190"/>
                  </a:lnTo>
                  <a:lnTo>
                    <a:pt x="2920" y="1053"/>
                  </a:lnTo>
                  <a:lnTo>
                    <a:pt x="2865" y="916"/>
                  </a:lnTo>
                  <a:lnTo>
                    <a:pt x="2810" y="788"/>
                  </a:lnTo>
                  <a:lnTo>
                    <a:pt x="2728" y="659"/>
                  </a:lnTo>
                  <a:lnTo>
                    <a:pt x="2646" y="540"/>
                  </a:lnTo>
                  <a:lnTo>
                    <a:pt x="2545" y="440"/>
                  </a:lnTo>
                  <a:lnTo>
                    <a:pt x="2444" y="339"/>
                  </a:lnTo>
                  <a:lnTo>
                    <a:pt x="2325" y="257"/>
                  </a:lnTo>
                  <a:lnTo>
                    <a:pt x="2206" y="184"/>
                  </a:lnTo>
                  <a:lnTo>
                    <a:pt x="2078" y="119"/>
                  </a:lnTo>
                  <a:lnTo>
                    <a:pt x="1941" y="65"/>
                  </a:lnTo>
                  <a:lnTo>
                    <a:pt x="1794" y="28"/>
                  </a:lnTo>
                  <a:lnTo>
                    <a:pt x="1648" y="10"/>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1" name="Google Shape;471;p10"/>
            <p:cNvSpPr/>
            <p:nvPr/>
          </p:nvSpPr>
          <p:spPr>
            <a:xfrm>
              <a:off x="4302022" y="4007279"/>
              <a:ext cx="71334" cy="71549"/>
            </a:xfrm>
            <a:custGeom>
              <a:avLst/>
              <a:gdLst/>
              <a:ahLst/>
              <a:cxnLst/>
              <a:rect l="l" t="t" r="r" b="b"/>
              <a:pathLst>
                <a:path w="2985" h="2994" extrusionOk="0">
                  <a:moveTo>
                    <a:pt x="1492" y="0"/>
                  </a:moveTo>
                  <a:lnTo>
                    <a:pt x="1337" y="9"/>
                  </a:lnTo>
                  <a:lnTo>
                    <a:pt x="1190" y="37"/>
                  </a:lnTo>
                  <a:lnTo>
                    <a:pt x="1044" y="73"/>
                  </a:lnTo>
                  <a:lnTo>
                    <a:pt x="907" y="119"/>
                  </a:lnTo>
                  <a:lnTo>
                    <a:pt x="778" y="183"/>
                  </a:lnTo>
                  <a:lnTo>
                    <a:pt x="659" y="256"/>
                  </a:lnTo>
                  <a:lnTo>
                    <a:pt x="540" y="348"/>
                  </a:lnTo>
                  <a:lnTo>
                    <a:pt x="440" y="439"/>
                  </a:lnTo>
                  <a:lnTo>
                    <a:pt x="339" y="549"/>
                  </a:lnTo>
                  <a:lnTo>
                    <a:pt x="257" y="659"/>
                  </a:lnTo>
                  <a:lnTo>
                    <a:pt x="174" y="787"/>
                  </a:lnTo>
                  <a:lnTo>
                    <a:pt x="119" y="915"/>
                  </a:lnTo>
                  <a:lnTo>
                    <a:pt x="64" y="1053"/>
                  </a:lnTo>
                  <a:lnTo>
                    <a:pt x="28" y="1199"/>
                  </a:lnTo>
                  <a:lnTo>
                    <a:pt x="10" y="1346"/>
                  </a:lnTo>
                  <a:lnTo>
                    <a:pt x="0" y="1492"/>
                  </a:lnTo>
                  <a:lnTo>
                    <a:pt x="10" y="1648"/>
                  </a:lnTo>
                  <a:lnTo>
                    <a:pt x="28" y="1794"/>
                  </a:lnTo>
                  <a:lnTo>
                    <a:pt x="64" y="1941"/>
                  </a:lnTo>
                  <a:lnTo>
                    <a:pt x="119" y="2078"/>
                  </a:lnTo>
                  <a:lnTo>
                    <a:pt x="174" y="2206"/>
                  </a:lnTo>
                  <a:lnTo>
                    <a:pt x="257" y="2334"/>
                  </a:lnTo>
                  <a:lnTo>
                    <a:pt x="339" y="2444"/>
                  </a:lnTo>
                  <a:lnTo>
                    <a:pt x="440" y="2554"/>
                  </a:lnTo>
                  <a:lnTo>
                    <a:pt x="540" y="2645"/>
                  </a:lnTo>
                  <a:lnTo>
                    <a:pt x="659" y="2737"/>
                  </a:lnTo>
                  <a:lnTo>
                    <a:pt x="778" y="2810"/>
                  </a:lnTo>
                  <a:lnTo>
                    <a:pt x="907" y="2874"/>
                  </a:lnTo>
                  <a:lnTo>
                    <a:pt x="1044" y="2920"/>
                  </a:lnTo>
                  <a:lnTo>
                    <a:pt x="1190" y="2957"/>
                  </a:lnTo>
                  <a:lnTo>
                    <a:pt x="1337" y="2984"/>
                  </a:lnTo>
                  <a:lnTo>
                    <a:pt x="1492" y="2993"/>
                  </a:lnTo>
                  <a:lnTo>
                    <a:pt x="1648" y="2984"/>
                  </a:lnTo>
                  <a:lnTo>
                    <a:pt x="1794" y="2957"/>
                  </a:lnTo>
                  <a:lnTo>
                    <a:pt x="1941" y="2920"/>
                  </a:lnTo>
                  <a:lnTo>
                    <a:pt x="2078" y="2874"/>
                  </a:lnTo>
                  <a:lnTo>
                    <a:pt x="2206" y="2810"/>
                  </a:lnTo>
                  <a:lnTo>
                    <a:pt x="2325" y="2737"/>
                  </a:lnTo>
                  <a:lnTo>
                    <a:pt x="2444" y="2645"/>
                  </a:lnTo>
                  <a:lnTo>
                    <a:pt x="2545" y="2554"/>
                  </a:lnTo>
                  <a:lnTo>
                    <a:pt x="2646" y="2444"/>
                  </a:lnTo>
                  <a:lnTo>
                    <a:pt x="2728" y="2334"/>
                  </a:lnTo>
                  <a:lnTo>
                    <a:pt x="2810" y="2206"/>
                  </a:lnTo>
                  <a:lnTo>
                    <a:pt x="2865" y="2078"/>
                  </a:lnTo>
                  <a:lnTo>
                    <a:pt x="2920" y="1941"/>
                  </a:lnTo>
                  <a:lnTo>
                    <a:pt x="2957" y="1794"/>
                  </a:lnTo>
                  <a:lnTo>
                    <a:pt x="2975" y="1648"/>
                  </a:lnTo>
                  <a:lnTo>
                    <a:pt x="2984" y="1492"/>
                  </a:lnTo>
                  <a:lnTo>
                    <a:pt x="2975" y="1346"/>
                  </a:lnTo>
                  <a:lnTo>
                    <a:pt x="2957" y="1199"/>
                  </a:lnTo>
                  <a:lnTo>
                    <a:pt x="2920" y="1053"/>
                  </a:lnTo>
                  <a:lnTo>
                    <a:pt x="2865" y="915"/>
                  </a:lnTo>
                  <a:lnTo>
                    <a:pt x="2810" y="787"/>
                  </a:lnTo>
                  <a:lnTo>
                    <a:pt x="2728" y="659"/>
                  </a:lnTo>
                  <a:lnTo>
                    <a:pt x="2646" y="549"/>
                  </a:lnTo>
                  <a:lnTo>
                    <a:pt x="2545" y="439"/>
                  </a:lnTo>
                  <a:lnTo>
                    <a:pt x="2444" y="348"/>
                  </a:lnTo>
                  <a:lnTo>
                    <a:pt x="2325" y="256"/>
                  </a:lnTo>
                  <a:lnTo>
                    <a:pt x="2206" y="183"/>
                  </a:lnTo>
                  <a:lnTo>
                    <a:pt x="2078" y="119"/>
                  </a:lnTo>
                  <a:lnTo>
                    <a:pt x="1941" y="73"/>
                  </a:lnTo>
                  <a:lnTo>
                    <a:pt x="1794" y="37"/>
                  </a:lnTo>
                  <a:lnTo>
                    <a:pt x="1648" y="9"/>
                  </a:lnTo>
                  <a:lnTo>
                    <a:pt x="1492"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2" name="Google Shape;472;p10"/>
            <p:cNvSpPr/>
            <p:nvPr/>
          </p:nvSpPr>
          <p:spPr>
            <a:xfrm>
              <a:off x="4498436" y="3799036"/>
              <a:ext cx="71334" cy="71549"/>
            </a:xfrm>
            <a:custGeom>
              <a:avLst/>
              <a:gdLst/>
              <a:ahLst/>
              <a:cxnLst/>
              <a:rect l="l" t="t" r="r" b="b"/>
              <a:pathLst>
                <a:path w="2985" h="2994" extrusionOk="0">
                  <a:moveTo>
                    <a:pt x="1493" y="0"/>
                  </a:moveTo>
                  <a:lnTo>
                    <a:pt x="1337" y="10"/>
                  </a:lnTo>
                  <a:lnTo>
                    <a:pt x="1191" y="28"/>
                  </a:lnTo>
                  <a:lnTo>
                    <a:pt x="1044" y="65"/>
                  </a:lnTo>
                  <a:lnTo>
                    <a:pt x="907" y="119"/>
                  </a:lnTo>
                  <a:lnTo>
                    <a:pt x="779" y="184"/>
                  </a:lnTo>
                  <a:lnTo>
                    <a:pt x="660" y="257"/>
                  </a:lnTo>
                  <a:lnTo>
                    <a:pt x="541" y="339"/>
                  </a:lnTo>
                  <a:lnTo>
                    <a:pt x="431" y="440"/>
                  </a:lnTo>
                  <a:lnTo>
                    <a:pt x="340" y="540"/>
                  </a:lnTo>
                  <a:lnTo>
                    <a:pt x="248" y="659"/>
                  </a:lnTo>
                  <a:lnTo>
                    <a:pt x="175" y="788"/>
                  </a:lnTo>
                  <a:lnTo>
                    <a:pt x="111" y="916"/>
                  </a:lnTo>
                  <a:lnTo>
                    <a:pt x="65" y="1053"/>
                  </a:lnTo>
                  <a:lnTo>
                    <a:pt x="28" y="1190"/>
                  </a:lnTo>
                  <a:lnTo>
                    <a:pt x="1" y="1346"/>
                  </a:lnTo>
                  <a:lnTo>
                    <a:pt x="1" y="1492"/>
                  </a:lnTo>
                  <a:lnTo>
                    <a:pt x="1" y="1648"/>
                  </a:lnTo>
                  <a:lnTo>
                    <a:pt x="28" y="1794"/>
                  </a:lnTo>
                  <a:lnTo>
                    <a:pt x="65" y="1941"/>
                  </a:lnTo>
                  <a:lnTo>
                    <a:pt x="111" y="2078"/>
                  </a:lnTo>
                  <a:lnTo>
                    <a:pt x="175" y="2206"/>
                  </a:lnTo>
                  <a:lnTo>
                    <a:pt x="248" y="2334"/>
                  </a:lnTo>
                  <a:lnTo>
                    <a:pt x="340" y="2444"/>
                  </a:lnTo>
                  <a:lnTo>
                    <a:pt x="431" y="2554"/>
                  </a:lnTo>
                  <a:lnTo>
                    <a:pt x="541" y="2646"/>
                  </a:lnTo>
                  <a:lnTo>
                    <a:pt x="660" y="2737"/>
                  </a:lnTo>
                  <a:lnTo>
                    <a:pt x="779" y="2810"/>
                  </a:lnTo>
                  <a:lnTo>
                    <a:pt x="907" y="2875"/>
                  </a:lnTo>
                  <a:lnTo>
                    <a:pt x="1044" y="2920"/>
                  </a:lnTo>
                  <a:lnTo>
                    <a:pt x="1191" y="2957"/>
                  </a:lnTo>
                  <a:lnTo>
                    <a:pt x="1337" y="2984"/>
                  </a:lnTo>
                  <a:lnTo>
                    <a:pt x="1493" y="2993"/>
                  </a:lnTo>
                  <a:lnTo>
                    <a:pt x="1639" y="2984"/>
                  </a:lnTo>
                  <a:lnTo>
                    <a:pt x="1795" y="2957"/>
                  </a:lnTo>
                  <a:lnTo>
                    <a:pt x="1932" y="2920"/>
                  </a:lnTo>
                  <a:lnTo>
                    <a:pt x="2069" y="2875"/>
                  </a:lnTo>
                  <a:lnTo>
                    <a:pt x="2207" y="2810"/>
                  </a:lnTo>
                  <a:lnTo>
                    <a:pt x="2326" y="2737"/>
                  </a:lnTo>
                  <a:lnTo>
                    <a:pt x="2445" y="2646"/>
                  </a:lnTo>
                  <a:lnTo>
                    <a:pt x="2545" y="2554"/>
                  </a:lnTo>
                  <a:lnTo>
                    <a:pt x="2646" y="2444"/>
                  </a:lnTo>
                  <a:lnTo>
                    <a:pt x="2728" y="2334"/>
                  </a:lnTo>
                  <a:lnTo>
                    <a:pt x="2802" y="2206"/>
                  </a:lnTo>
                  <a:lnTo>
                    <a:pt x="2866" y="2078"/>
                  </a:lnTo>
                  <a:lnTo>
                    <a:pt x="2921" y="1941"/>
                  </a:lnTo>
                  <a:lnTo>
                    <a:pt x="2957" y="1794"/>
                  </a:lnTo>
                  <a:lnTo>
                    <a:pt x="2976" y="1648"/>
                  </a:lnTo>
                  <a:lnTo>
                    <a:pt x="2985" y="1492"/>
                  </a:lnTo>
                  <a:lnTo>
                    <a:pt x="2976" y="1346"/>
                  </a:lnTo>
                  <a:lnTo>
                    <a:pt x="2957" y="1190"/>
                  </a:lnTo>
                  <a:lnTo>
                    <a:pt x="2921" y="1053"/>
                  </a:lnTo>
                  <a:lnTo>
                    <a:pt x="2866" y="916"/>
                  </a:lnTo>
                  <a:lnTo>
                    <a:pt x="2802" y="788"/>
                  </a:lnTo>
                  <a:lnTo>
                    <a:pt x="2728" y="659"/>
                  </a:lnTo>
                  <a:lnTo>
                    <a:pt x="2646" y="540"/>
                  </a:lnTo>
                  <a:lnTo>
                    <a:pt x="2545" y="440"/>
                  </a:lnTo>
                  <a:lnTo>
                    <a:pt x="2445" y="339"/>
                  </a:lnTo>
                  <a:lnTo>
                    <a:pt x="2326" y="257"/>
                  </a:lnTo>
                  <a:lnTo>
                    <a:pt x="2207" y="184"/>
                  </a:lnTo>
                  <a:lnTo>
                    <a:pt x="2069" y="119"/>
                  </a:lnTo>
                  <a:lnTo>
                    <a:pt x="1932" y="65"/>
                  </a:lnTo>
                  <a:lnTo>
                    <a:pt x="1795" y="28"/>
                  </a:lnTo>
                  <a:lnTo>
                    <a:pt x="1639" y="10"/>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3" name="Google Shape;473;p10"/>
            <p:cNvSpPr/>
            <p:nvPr/>
          </p:nvSpPr>
          <p:spPr>
            <a:xfrm>
              <a:off x="4498436" y="4007279"/>
              <a:ext cx="71334" cy="71549"/>
            </a:xfrm>
            <a:custGeom>
              <a:avLst/>
              <a:gdLst/>
              <a:ahLst/>
              <a:cxnLst/>
              <a:rect l="l" t="t" r="r" b="b"/>
              <a:pathLst>
                <a:path w="2985" h="2994" extrusionOk="0">
                  <a:moveTo>
                    <a:pt x="1493" y="0"/>
                  </a:moveTo>
                  <a:lnTo>
                    <a:pt x="1337" y="9"/>
                  </a:lnTo>
                  <a:lnTo>
                    <a:pt x="1191" y="37"/>
                  </a:lnTo>
                  <a:lnTo>
                    <a:pt x="1044" y="73"/>
                  </a:lnTo>
                  <a:lnTo>
                    <a:pt x="907" y="119"/>
                  </a:lnTo>
                  <a:lnTo>
                    <a:pt x="779" y="183"/>
                  </a:lnTo>
                  <a:lnTo>
                    <a:pt x="660" y="256"/>
                  </a:lnTo>
                  <a:lnTo>
                    <a:pt x="541" y="348"/>
                  </a:lnTo>
                  <a:lnTo>
                    <a:pt x="431" y="439"/>
                  </a:lnTo>
                  <a:lnTo>
                    <a:pt x="340" y="549"/>
                  </a:lnTo>
                  <a:lnTo>
                    <a:pt x="248" y="659"/>
                  </a:lnTo>
                  <a:lnTo>
                    <a:pt x="175" y="787"/>
                  </a:lnTo>
                  <a:lnTo>
                    <a:pt x="111" y="915"/>
                  </a:lnTo>
                  <a:lnTo>
                    <a:pt x="65" y="1053"/>
                  </a:lnTo>
                  <a:lnTo>
                    <a:pt x="28" y="1199"/>
                  </a:lnTo>
                  <a:lnTo>
                    <a:pt x="1" y="1346"/>
                  </a:lnTo>
                  <a:lnTo>
                    <a:pt x="1" y="1492"/>
                  </a:lnTo>
                  <a:lnTo>
                    <a:pt x="1" y="1648"/>
                  </a:lnTo>
                  <a:lnTo>
                    <a:pt x="28" y="1794"/>
                  </a:lnTo>
                  <a:lnTo>
                    <a:pt x="65" y="1941"/>
                  </a:lnTo>
                  <a:lnTo>
                    <a:pt x="111" y="2078"/>
                  </a:lnTo>
                  <a:lnTo>
                    <a:pt x="175" y="2206"/>
                  </a:lnTo>
                  <a:lnTo>
                    <a:pt x="248" y="2334"/>
                  </a:lnTo>
                  <a:lnTo>
                    <a:pt x="340" y="2444"/>
                  </a:lnTo>
                  <a:lnTo>
                    <a:pt x="431" y="2554"/>
                  </a:lnTo>
                  <a:lnTo>
                    <a:pt x="541" y="2645"/>
                  </a:lnTo>
                  <a:lnTo>
                    <a:pt x="660" y="2737"/>
                  </a:lnTo>
                  <a:lnTo>
                    <a:pt x="779" y="2810"/>
                  </a:lnTo>
                  <a:lnTo>
                    <a:pt x="907" y="2874"/>
                  </a:lnTo>
                  <a:lnTo>
                    <a:pt x="1044" y="2920"/>
                  </a:lnTo>
                  <a:lnTo>
                    <a:pt x="1191" y="2957"/>
                  </a:lnTo>
                  <a:lnTo>
                    <a:pt x="1337" y="2984"/>
                  </a:lnTo>
                  <a:lnTo>
                    <a:pt x="1493" y="2993"/>
                  </a:lnTo>
                  <a:lnTo>
                    <a:pt x="1639" y="2984"/>
                  </a:lnTo>
                  <a:lnTo>
                    <a:pt x="1795" y="2957"/>
                  </a:lnTo>
                  <a:lnTo>
                    <a:pt x="1932" y="2920"/>
                  </a:lnTo>
                  <a:lnTo>
                    <a:pt x="2069" y="2874"/>
                  </a:lnTo>
                  <a:lnTo>
                    <a:pt x="2207" y="2810"/>
                  </a:lnTo>
                  <a:lnTo>
                    <a:pt x="2326" y="2737"/>
                  </a:lnTo>
                  <a:lnTo>
                    <a:pt x="2445" y="2645"/>
                  </a:lnTo>
                  <a:lnTo>
                    <a:pt x="2545" y="2554"/>
                  </a:lnTo>
                  <a:lnTo>
                    <a:pt x="2646" y="2444"/>
                  </a:lnTo>
                  <a:lnTo>
                    <a:pt x="2728" y="2334"/>
                  </a:lnTo>
                  <a:lnTo>
                    <a:pt x="2802" y="2206"/>
                  </a:lnTo>
                  <a:lnTo>
                    <a:pt x="2866" y="2078"/>
                  </a:lnTo>
                  <a:lnTo>
                    <a:pt x="2921" y="1941"/>
                  </a:lnTo>
                  <a:lnTo>
                    <a:pt x="2957" y="1794"/>
                  </a:lnTo>
                  <a:lnTo>
                    <a:pt x="2976" y="1648"/>
                  </a:lnTo>
                  <a:lnTo>
                    <a:pt x="2985" y="1492"/>
                  </a:lnTo>
                  <a:lnTo>
                    <a:pt x="2976" y="1346"/>
                  </a:lnTo>
                  <a:lnTo>
                    <a:pt x="2957" y="1199"/>
                  </a:lnTo>
                  <a:lnTo>
                    <a:pt x="2921" y="1053"/>
                  </a:lnTo>
                  <a:lnTo>
                    <a:pt x="2866" y="915"/>
                  </a:lnTo>
                  <a:lnTo>
                    <a:pt x="2802" y="787"/>
                  </a:lnTo>
                  <a:lnTo>
                    <a:pt x="2728" y="659"/>
                  </a:lnTo>
                  <a:lnTo>
                    <a:pt x="2646" y="549"/>
                  </a:lnTo>
                  <a:lnTo>
                    <a:pt x="2545" y="439"/>
                  </a:lnTo>
                  <a:lnTo>
                    <a:pt x="2445" y="348"/>
                  </a:lnTo>
                  <a:lnTo>
                    <a:pt x="2326" y="256"/>
                  </a:lnTo>
                  <a:lnTo>
                    <a:pt x="2207" y="183"/>
                  </a:lnTo>
                  <a:lnTo>
                    <a:pt x="2069" y="119"/>
                  </a:lnTo>
                  <a:lnTo>
                    <a:pt x="1932" y="73"/>
                  </a:lnTo>
                  <a:lnTo>
                    <a:pt x="1795" y="37"/>
                  </a:lnTo>
                  <a:lnTo>
                    <a:pt x="1639" y="9"/>
                  </a:lnTo>
                  <a:lnTo>
                    <a:pt x="1493" y="0"/>
                  </a:lnTo>
                  <a:close/>
                </a:path>
              </a:pathLst>
            </a:custGeom>
            <a:solidFill>
              <a:srgbClr val="66666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cxnSp>
        <p:nvCxnSpPr>
          <p:cNvPr id="474" name="Google Shape;474;p10"/>
          <p:cNvCxnSpPr>
            <a:stCxn id="458" idx="1"/>
          </p:cNvCxnSpPr>
          <p:nvPr/>
        </p:nvCxnSpPr>
        <p:spPr>
          <a:xfrm flipH="1">
            <a:off x="4443972" y="2288971"/>
            <a:ext cx="820800" cy="2660400"/>
          </a:xfrm>
          <a:prstGeom prst="bentConnector2">
            <a:avLst/>
          </a:prstGeom>
          <a:noFill/>
          <a:ln w="9525" cap="flat" cmpd="sng">
            <a:solidFill>
              <a:schemeClr val="accent6"/>
            </a:solidFill>
            <a:prstDash val="solid"/>
            <a:round/>
            <a:headEnd type="none" w="sm" len="sm"/>
            <a:tailEnd type="oval" w="med" len="med"/>
          </a:ln>
        </p:spPr>
      </p:cxnSp>
      <p:cxnSp>
        <p:nvCxnSpPr>
          <p:cNvPr id="475" name="Google Shape;475;p10"/>
          <p:cNvCxnSpPr/>
          <p:nvPr/>
        </p:nvCxnSpPr>
        <p:spPr>
          <a:xfrm rot="5400000" flipH="1">
            <a:off x="8619378" y="4141018"/>
            <a:ext cx="384900" cy="205800"/>
          </a:xfrm>
          <a:prstGeom prst="bentConnector3">
            <a:avLst>
              <a:gd name="adj1" fmla="val 49992"/>
            </a:avLst>
          </a:prstGeom>
          <a:noFill/>
          <a:ln w="9525" cap="flat" cmpd="sng">
            <a:solidFill>
              <a:srgbClr val="92D050"/>
            </a:solidFill>
            <a:prstDash val="solid"/>
            <a:round/>
            <a:headEnd type="none" w="sm" len="sm"/>
            <a:tailEnd type="oval" w="med" len="med"/>
          </a:ln>
        </p:spPr>
      </p:cxnSp>
      <p:grpSp>
        <p:nvGrpSpPr>
          <p:cNvPr id="476" name="Google Shape;476;p10"/>
          <p:cNvGrpSpPr/>
          <p:nvPr/>
        </p:nvGrpSpPr>
        <p:grpSpPr>
          <a:xfrm rot="5400000">
            <a:off x="10747975" y="2606095"/>
            <a:ext cx="1003600" cy="499617"/>
            <a:chOff x="5402908" y="3558652"/>
            <a:chExt cx="752700" cy="374713"/>
          </a:xfrm>
        </p:grpSpPr>
        <p:sp>
          <p:nvSpPr>
            <p:cNvPr id="477" name="Google Shape;477;p10"/>
            <p:cNvSpPr/>
            <p:nvPr/>
          </p:nvSpPr>
          <p:spPr>
            <a:xfrm>
              <a:off x="5402908" y="3558652"/>
              <a:ext cx="752700" cy="374713"/>
            </a:xfrm>
            <a:custGeom>
              <a:avLst/>
              <a:gdLst/>
              <a:ahLst/>
              <a:cxnLst/>
              <a:rect l="l" t="t" r="r" b="b"/>
              <a:pathLst>
                <a:path w="31497" h="15680" extrusionOk="0">
                  <a:moveTo>
                    <a:pt x="1" y="0"/>
                  </a:moveTo>
                  <a:lnTo>
                    <a:pt x="1" y="15679"/>
                  </a:lnTo>
                  <a:lnTo>
                    <a:pt x="31497" y="15679"/>
                  </a:lnTo>
                  <a:lnTo>
                    <a:pt x="31497"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8" name="Google Shape;478;p10"/>
            <p:cNvSpPr/>
            <p:nvPr/>
          </p:nvSpPr>
          <p:spPr>
            <a:xfrm>
              <a:off x="5432660" y="3582716"/>
              <a:ext cx="335139" cy="326583"/>
            </a:xfrm>
            <a:custGeom>
              <a:avLst/>
              <a:gdLst/>
              <a:ahLst/>
              <a:cxnLst/>
              <a:rect l="l" t="t" r="r" b="b"/>
              <a:pathLst>
                <a:path w="14024" h="13666" extrusionOk="0">
                  <a:moveTo>
                    <a:pt x="1" y="0"/>
                  </a:moveTo>
                  <a:lnTo>
                    <a:pt x="1" y="13666"/>
                  </a:lnTo>
                  <a:lnTo>
                    <a:pt x="14023" y="13666"/>
                  </a:lnTo>
                  <a:lnTo>
                    <a:pt x="14023" y="0"/>
                  </a:lnTo>
                  <a:close/>
                </a:path>
              </a:pathLst>
            </a:custGeom>
            <a:solidFill>
              <a:srgbClr val="EFEFE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79" name="Google Shape;479;p10"/>
            <p:cNvSpPr/>
            <p:nvPr/>
          </p:nvSpPr>
          <p:spPr>
            <a:xfrm>
              <a:off x="5656652" y="3802525"/>
              <a:ext cx="71549" cy="71334"/>
            </a:xfrm>
            <a:custGeom>
              <a:avLst/>
              <a:gdLst/>
              <a:ahLst/>
              <a:cxnLst/>
              <a:rect l="l" t="t" r="r" b="b"/>
              <a:pathLst>
                <a:path w="2994" h="2985" extrusionOk="0">
                  <a:moveTo>
                    <a:pt x="1502" y="1"/>
                  </a:moveTo>
                  <a:lnTo>
                    <a:pt x="1346" y="10"/>
                  </a:lnTo>
                  <a:lnTo>
                    <a:pt x="1199" y="28"/>
                  </a:lnTo>
                  <a:lnTo>
                    <a:pt x="1053" y="65"/>
                  </a:lnTo>
                  <a:lnTo>
                    <a:pt x="916" y="120"/>
                  </a:lnTo>
                  <a:lnTo>
                    <a:pt x="788" y="184"/>
                  </a:lnTo>
                  <a:lnTo>
                    <a:pt x="659" y="257"/>
                  </a:lnTo>
                  <a:lnTo>
                    <a:pt x="550" y="340"/>
                  </a:lnTo>
                  <a:lnTo>
                    <a:pt x="440" y="440"/>
                  </a:lnTo>
                  <a:lnTo>
                    <a:pt x="348" y="541"/>
                  </a:lnTo>
                  <a:lnTo>
                    <a:pt x="257" y="660"/>
                  </a:lnTo>
                  <a:lnTo>
                    <a:pt x="183" y="779"/>
                  </a:lnTo>
                  <a:lnTo>
                    <a:pt x="119" y="916"/>
                  </a:lnTo>
                  <a:lnTo>
                    <a:pt x="74" y="1054"/>
                  </a:lnTo>
                  <a:lnTo>
                    <a:pt x="37" y="1191"/>
                  </a:lnTo>
                  <a:lnTo>
                    <a:pt x="10" y="1346"/>
                  </a:lnTo>
                  <a:lnTo>
                    <a:pt x="0" y="1493"/>
                  </a:lnTo>
                  <a:lnTo>
                    <a:pt x="10" y="1648"/>
                  </a:lnTo>
                  <a:lnTo>
                    <a:pt x="37" y="1795"/>
                  </a:lnTo>
                  <a:lnTo>
                    <a:pt x="74" y="1941"/>
                  </a:lnTo>
                  <a:lnTo>
                    <a:pt x="119" y="2079"/>
                  </a:lnTo>
                  <a:lnTo>
                    <a:pt x="183" y="2207"/>
                  </a:lnTo>
                  <a:lnTo>
                    <a:pt x="257" y="2326"/>
                  </a:lnTo>
                  <a:lnTo>
                    <a:pt x="348" y="2445"/>
                  </a:lnTo>
                  <a:lnTo>
                    <a:pt x="440" y="2555"/>
                  </a:lnTo>
                  <a:lnTo>
                    <a:pt x="550" y="2646"/>
                  </a:lnTo>
                  <a:lnTo>
                    <a:pt x="659" y="2738"/>
                  </a:lnTo>
                  <a:lnTo>
                    <a:pt x="788" y="2811"/>
                  </a:lnTo>
                  <a:lnTo>
                    <a:pt x="916" y="2875"/>
                  </a:lnTo>
                  <a:lnTo>
                    <a:pt x="1053" y="2921"/>
                  </a:lnTo>
                  <a:lnTo>
                    <a:pt x="1199" y="2957"/>
                  </a:lnTo>
                  <a:lnTo>
                    <a:pt x="1346" y="2985"/>
                  </a:lnTo>
                  <a:lnTo>
                    <a:pt x="1648" y="2985"/>
                  </a:lnTo>
                  <a:lnTo>
                    <a:pt x="1794" y="2957"/>
                  </a:lnTo>
                  <a:lnTo>
                    <a:pt x="1941" y="2921"/>
                  </a:lnTo>
                  <a:lnTo>
                    <a:pt x="2078" y="2875"/>
                  </a:lnTo>
                  <a:lnTo>
                    <a:pt x="2206" y="2811"/>
                  </a:lnTo>
                  <a:lnTo>
                    <a:pt x="2334" y="2738"/>
                  </a:lnTo>
                  <a:lnTo>
                    <a:pt x="2444" y="2646"/>
                  </a:lnTo>
                  <a:lnTo>
                    <a:pt x="2554" y="2555"/>
                  </a:lnTo>
                  <a:lnTo>
                    <a:pt x="2655" y="2445"/>
                  </a:lnTo>
                  <a:lnTo>
                    <a:pt x="2737" y="2326"/>
                  </a:lnTo>
                  <a:lnTo>
                    <a:pt x="2810" y="2207"/>
                  </a:lnTo>
                  <a:lnTo>
                    <a:pt x="2875" y="2079"/>
                  </a:lnTo>
                  <a:lnTo>
                    <a:pt x="2920" y="1941"/>
                  </a:lnTo>
                  <a:lnTo>
                    <a:pt x="2957" y="1795"/>
                  </a:lnTo>
                  <a:lnTo>
                    <a:pt x="2984" y="1648"/>
                  </a:lnTo>
                  <a:lnTo>
                    <a:pt x="2993" y="1493"/>
                  </a:lnTo>
                  <a:lnTo>
                    <a:pt x="2984" y="1346"/>
                  </a:lnTo>
                  <a:lnTo>
                    <a:pt x="2957" y="1191"/>
                  </a:lnTo>
                  <a:lnTo>
                    <a:pt x="2920" y="1054"/>
                  </a:lnTo>
                  <a:lnTo>
                    <a:pt x="2875" y="916"/>
                  </a:lnTo>
                  <a:lnTo>
                    <a:pt x="2810" y="779"/>
                  </a:lnTo>
                  <a:lnTo>
                    <a:pt x="2737" y="660"/>
                  </a:lnTo>
                  <a:lnTo>
                    <a:pt x="2655" y="541"/>
                  </a:lnTo>
                  <a:lnTo>
                    <a:pt x="2554" y="440"/>
                  </a:lnTo>
                  <a:lnTo>
                    <a:pt x="2444" y="340"/>
                  </a:lnTo>
                  <a:lnTo>
                    <a:pt x="2334" y="257"/>
                  </a:lnTo>
                  <a:lnTo>
                    <a:pt x="2206" y="184"/>
                  </a:lnTo>
                  <a:lnTo>
                    <a:pt x="2078" y="120"/>
                  </a:lnTo>
                  <a:lnTo>
                    <a:pt x="1941" y="65"/>
                  </a:lnTo>
                  <a:lnTo>
                    <a:pt x="1794" y="28"/>
                  </a:lnTo>
                  <a:lnTo>
                    <a:pt x="1648" y="10"/>
                  </a:lnTo>
                  <a:lnTo>
                    <a:pt x="1502"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0" name="Google Shape;480;p10"/>
            <p:cNvSpPr/>
            <p:nvPr/>
          </p:nvSpPr>
          <p:spPr>
            <a:xfrm>
              <a:off x="5471159" y="3620976"/>
              <a:ext cx="71549" cy="71549"/>
            </a:xfrm>
            <a:custGeom>
              <a:avLst/>
              <a:gdLst/>
              <a:ahLst/>
              <a:cxnLst/>
              <a:rect l="l" t="t" r="r" b="b"/>
              <a:pathLst>
                <a:path w="2994" h="2994" extrusionOk="0">
                  <a:moveTo>
                    <a:pt x="1502" y="1"/>
                  </a:moveTo>
                  <a:lnTo>
                    <a:pt x="1346" y="10"/>
                  </a:lnTo>
                  <a:lnTo>
                    <a:pt x="1200" y="38"/>
                  </a:lnTo>
                  <a:lnTo>
                    <a:pt x="1053" y="74"/>
                  </a:lnTo>
                  <a:lnTo>
                    <a:pt x="916" y="120"/>
                  </a:lnTo>
                  <a:lnTo>
                    <a:pt x="788" y="184"/>
                  </a:lnTo>
                  <a:lnTo>
                    <a:pt x="660" y="257"/>
                  </a:lnTo>
                  <a:lnTo>
                    <a:pt x="550" y="349"/>
                  </a:lnTo>
                  <a:lnTo>
                    <a:pt x="440" y="440"/>
                  </a:lnTo>
                  <a:lnTo>
                    <a:pt x="348" y="550"/>
                  </a:lnTo>
                  <a:lnTo>
                    <a:pt x="257" y="660"/>
                  </a:lnTo>
                  <a:lnTo>
                    <a:pt x="184" y="788"/>
                  </a:lnTo>
                  <a:lnTo>
                    <a:pt x="120" y="916"/>
                  </a:lnTo>
                  <a:lnTo>
                    <a:pt x="74" y="1054"/>
                  </a:lnTo>
                  <a:lnTo>
                    <a:pt x="37" y="1200"/>
                  </a:lnTo>
                  <a:lnTo>
                    <a:pt x="10" y="1346"/>
                  </a:lnTo>
                  <a:lnTo>
                    <a:pt x="1" y="1493"/>
                  </a:lnTo>
                  <a:lnTo>
                    <a:pt x="10" y="1648"/>
                  </a:lnTo>
                  <a:lnTo>
                    <a:pt x="37" y="1795"/>
                  </a:lnTo>
                  <a:lnTo>
                    <a:pt x="74" y="1941"/>
                  </a:lnTo>
                  <a:lnTo>
                    <a:pt x="120" y="2079"/>
                  </a:lnTo>
                  <a:lnTo>
                    <a:pt x="184" y="2207"/>
                  </a:lnTo>
                  <a:lnTo>
                    <a:pt x="257" y="2335"/>
                  </a:lnTo>
                  <a:lnTo>
                    <a:pt x="348" y="2445"/>
                  </a:lnTo>
                  <a:lnTo>
                    <a:pt x="440" y="2555"/>
                  </a:lnTo>
                  <a:lnTo>
                    <a:pt x="550" y="2646"/>
                  </a:lnTo>
                  <a:lnTo>
                    <a:pt x="660" y="2738"/>
                  </a:lnTo>
                  <a:lnTo>
                    <a:pt x="788" y="2811"/>
                  </a:lnTo>
                  <a:lnTo>
                    <a:pt x="916" y="2875"/>
                  </a:lnTo>
                  <a:lnTo>
                    <a:pt x="1053" y="2921"/>
                  </a:lnTo>
                  <a:lnTo>
                    <a:pt x="1200" y="2957"/>
                  </a:lnTo>
                  <a:lnTo>
                    <a:pt x="1346" y="2985"/>
                  </a:lnTo>
                  <a:lnTo>
                    <a:pt x="1502" y="2994"/>
                  </a:lnTo>
                  <a:lnTo>
                    <a:pt x="1648" y="2985"/>
                  </a:lnTo>
                  <a:lnTo>
                    <a:pt x="1804" y="2957"/>
                  </a:lnTo>
                  <a:lnTo>
                    <a:pt x="1941" y="2921"/>
                  </a:lnTo>
                  <a:lnTo>
                    <a:pt x="2078" y="2875"/>
                  </a:lnTo>
                  <a:lnTo>
                    <a:pt x="2216" y="2811"/>
                  </a:lnTo>
                  <a:lnTo>
                    <a:pt x="2335" y="2738"/>
                  </a:lnTo>
                  <a:lnTo>
                    <a:pt x="2454" y="2646"/>
                  </a:lnTo>
                  <a:lnTo>
                    <a:pt x="2554" y="2555"/>
                  </a:lnTo>
                  <a:lnTo>
                    <a:pt x="2655" y="2445"/>
                  </a:lnTo>
                  <a:lnTo>
                    <a:pt x="2737" y="2335"/>
                  </a:lnTo>
                  <a:lnTo>
                    <a:pt x="2811" y="2207"/>
                  </a:lnTo>
                  <a:lnTo>
                    <a:pt x="2875" y="2079"/>
                  </a:lnTo>
                  <a:lnTo>
                    <a:pt x="2930" y="1941"/>
                  </a:lnTo>
                  <a:lnTo>
                    <a:pt x="2966" y="1795"/>
                  </a:lnTo>
                  <a:lnTo>
                    <a:pt x="2985" y="1648"/>
                  </a:lnTo>
                  <a:lnTo>
                    <a:pt x="2994" y="1493"/>
                  </a:lnTo>
                  <a:lnTo>
                    <a:pt x="2985" y="1346"/>
                  </a:lnTo>
                  <a:lnTo>
                    <a:pt x="2966" y="1200"/>
                  </a:lnTo>
                  <a:lnTo>
                    <a:pt x="2930" y="1054"/>
                  </a:lnTo>
                  <a:lnTo>
                    <a:pt x="2875" y="916"/>
                  </a:lnTo>
                  <a:lnTo>
                    <a:pt x="2811" y="788"/>
                  </a:lnTo>
                  <a:lnTo>
                    <a:pt x="2737" y="660"/>
                  </a:lnTo>
                  <a:lnTo>
                    <a:pt x="2655" y="550"/>
                  </a:lnTo>
                  <a:lnTo>
                    <a:pt x="2554" y="440"/>
                  </a:lnTo>
                  <a:lnTo>
                    <a:pt x="2454" y="349"/>
                  </a:lnTo>
                  <a:lnTo>
                    <a:pt x="2335" y="257"/>
                  </a:lnTo>
                  <a:lnTo>
                    <a:pt x="2216" y="184"/>
                  </a:lnTo>
                  <a:lnTo>
                    <a:pt x="2078" y="120"/>
                  </a:lnTo>
                  <a:lnTo>
                    <a:pt x="1941" y="74"/>
                  </a:lnTo>
                  <a:lnTo>
                    <a:pt x="1804" y="38"/>
                  </a:lnTo>
                  <a:lnTo>
                    <a:pt x="1648" y="10"/>
                  </a:lnTo>
                  <a:lnTo>
                    <a:pt x="1502"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1" name="Google Shape;481;p10"/>
            <p:cNvSpPr/>
            <p:nvPr/>
          </p:nvSpPr>
          <p:spPr>
            <a:xfrm>
              <a:off x="5795544" y="3582716"/>
              <a:ext cx="335354" cy="326583"/>
            </a:xfrm>
            <a:custGeom>
              <a:avLst/>
              <a:gdLst/>
              <a:ahLst/>
              <a:cxnLst/>
              <a:rect l="l" t="t" r="r" b="b"/>
              <a:pathLst>
                <a:path w="14033" h="13666" extrusionOk="0">
                  <a:moveTo>
                    <a:pt x="1" y="0"/>
                  </a:moveTo>
                  <a:lnTo>
                    <a:pt x="1" y="13666"/>
                  </a:lnTo>
                  <a:lnTo>
                    <a:pt x="14032" y="13666"/>
                  </a:lnTo>
                  <a:lnTo>
                    <a:pt x="14032" y="0"/>
                  </a:lnTo>
                  <a:close/>
                </a:path>
              </a:pathLst>
            </a:custGeom>
            <a:solidFill>
              <a:srgbClr val="F2F2F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2" name="Google Shape;482;p10"/>
            <p:cNvSpPr/>
            <p:nvPr/>
          </p:nvSpPr>
          <p:spPr>
            <a:xfrm>
              <a:off x="5927434" y="3717235"/>
              <a:ext cx="71549" cy="71334"/>
            </a:xfrm>
            <a:custGeom>
              <a:avLst/>
              <a:gdLst/>
              <a:ahLst/>
              <a:cxnLst/>
              <a:rect l="l" t="t" r="r" b="b"/>
              <a:pathLst>
                <a:path w="2994" h="2985" extrusionOk="0">
                  <a:moveTo>
                    <a:pt x="1493" y="0"/>
                  </a:moveTo>
                  <a:lnTo>
                    <a:pt x="1346" y="9"/>
                  </a:lnTo>
                  <a:lnTo>
                    <a:pt x="1191" y="28"/>
                  </a:lnTo>
                  <a:lnTo>
                    <a:pt x="1054" y="64"/>
                  </a:lnTo>
                  <a:lnTo>
                    <a:pt x="916" y="119"/>
                  </a:lnTo>
                  <a:lnTo>
                    <a:pt x="788" y="183"/>
                  </a:lnTo>
                  <a:lnTo>
                    <a:pt x="660" y="257"/>
                  </a:lnTo>
                  <a:lnTo>
                    <a:pt x="550" y="339"/>
                  </a:lnTo>
                  <a:lnTo>
                    <a:pt x="440" y="440"/>
                  </a:lnTo>
                  <a:lnTo>
                    <a:pt x="340" y="540"/>
                  </a:lnTo>
                  <a:lnTo>
                    <a:pt x="257" y="659"/>
                  </a:lnTo>
                  <a:lnTo>
                    <a:pt x="184" y="778"/>
                  </a:lnTo>
                  <a:lnTo>
                    <a:pt x="120" y="916"/>
                  </a:lnTo>
                  <a:lnTo>
                    <a:pt x="65" y="1053"/>
                  </a:lnTo>
                  <a:lnTo>
                    <a:pt x="28" y="1190"/>
                  </a:lnTo>
                  <a:lnTo>
                    <a:pt x="10" y="1346"/>
                  </a:lnTo>
                  <a:lnTo>
                    <a:pt x="1" y="1492"/>
                  </a:lnTo>
                  <a:lnTo>
                    <a:pt x="10" y="1648"/>
                  </a:lnTo>
                  <a:lnTo>
                    <a:pt x="28" y="1794"/>
                  </a:lnTo>
                  <a:lnTo>
                    <a:pt x="65" y="1941"/>
                  </a:lnTo>
                  <a:lnTo>
                    <a:pt x="120" y="2078"/>
                  </a:lnTo>
                  <a:lnTo>
                    <a:pt x="184" y="2206"/>
                  </a:lnTo>
                  <a:lnTo>
                    <a:pt x="257" y="2334"/>
                  </a:lnTo>
                  <a:lnTo>
                    <a:pt x="340" y="2444"/>
                  </a:lnTo>
                  <a:lnTo>
                    <a:pt x="440" y="2554"/>
                  </a:lnTo>
                  <a:lnTo>
                    <a:pt x="550" y="2645"/>
                  </a:lnTo>
                  <a:lnTo>
                    <a:pt x="660" y="2737"/>
                  </a:lnTo>
                  <a:lnTo>
                    <a:pt x="788" y="2810"/>
                  </a:lnTo>
                  <a:lnTo>
                    <a:pt x="916" y="2874"/>
                  </a:lnTo>
                  <a:lnTo>
                    <a:pt x="1054" y="2920"/>
                  </a:lnTo>
                  <a:lnTo>
                    <a:pt x="1191" y="2957"/>
                  </a:lnTo>
                  <a:lnTo>
                    <a:pt x="1346" y="2984"/>
                  </a:lnTo>
                  <a:lnTo>
                    <a:pt x="1649" y="2984"/>
                  </a:lnTo>
                  <a:lnTo>
                    <a:pt x="1795" y="2957"/>
                  </a:lnTo>
                  <a:lnTo>
                    <a:pt x="1941" y="2920"/>
                  </a:lnTo>
                  <a:lnTo>
                    <a:pt x="2079" y="2874"/>
                  </a:lnTo>
                  <a:lnTo>
                    <a:pt x="2207" y="2810"/>
                  </a:lnTo>
                  <a:lnTo>
                    <a:pt x="2335" y="2737"/>
                  </a:lnTo>
                  <a:lnTo>
                    <a:pt x="2445" y="2645"/>
                  </a:lnTo>
                  <a:lnTo>
                    <a:pt x="2555" y="2554"/>
                  </a:lnTo>
                  <a:lnTo>
                    <a:pt x="2646" y="2444"/>
                  </a:lnTo>
                  <a:lnTo>
                    <a:pt x="2738" y="2334"/>
                  </a:lnTo>
                  <a:lnTo>
                    <a:pt x="2811" y="2206"/>
                  </a:lnTo>
                  <a:lnTo>
                    <a:pt x="2875" y="2078"/>
                  </a:lnTo>
                  <a:lnTo>
                    <a:pt x="2921" y="1941"/>
                  </a:lnTo>
                  <a:lnTo>
                    <a:pt x="2957" y="1794"/>
                  </a:lnTo>
                  <a:lnTo>
                    <a:pt x="2985" y="1648"/>
                  </a:lnTo>
                  <a:lnTo>
                    <a:pt x="2994" y="1492"/>
                  </a:lnTo>
                  <a:lnTo>
                    <a:pt x="2985" y="1346"/>
                  </a:lnTo>
                  <a:lnTo>
                    <a:pt x="2957" y="1190"/>
                  </a:lnTo>
                  <a:lnTo>
                    <a:pt x="2921" y="1053"/>
                  </a:lnTo>
                  <a:lnTo>
                    <a:pt x="2875" y="916"/>
                  </a:lnTo>
                  <a:lnTo>
                    <a:pt x="2811" y="778"/>
                  </a:lnTo>
                  <a:lnTo>
                    <a:pt x="2738" y="659"/>
                  </a:lnTo>
                  <a:lnTo>
                    <a:pt x="2646" y="540"/>
                  </a:lnTo>
                  <a:lnTo>
                    <a:pt x="2555" y="440"/>
                  </a:lnTo>
                  <a:lnTo>
                    <a:pt x="2445" y="339"/>
                  </a:lnTo>
                  <a:lnTo>
                    <a:pt x="2335" y="257"/>
                  </a:lnTo>
                  <a:lnTo>
                    <a:pt x="2207" y="183"/>
                  </a:lnTo>
                  <a:lnTo>
                    <a:pt x="2079" y="119"/>
                  </a:lnTo>
                  <a:lnTo>
                    <a:pt x="1941" y="64"/>
                  </a:lnTo>
                  <a:lnTo>
                    <a:pt x="1795" y="28"/>
                  </a:lnTo>
                  <a:lnTo>
                    <a:pt x="1649" y="9"/>
                  </a:lnTo>
                  <a:lnTo>
                    <a:pt x="1493"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3" name="Google Shape;483;p10"/>
            <p:cNvSpPr/>
            <p:nvPr/>
          </p:nvSpPr>
          <p:spPr>
            <a:xfrm>
              <a:off x="5814351" y="3809527"/>
              <a:ext cx="71549" cy="71334"/>
            </a:xfrm>
            <a:custGeom>
              <a:avLst/>
              <a:gdLst/>
              <a:ahLst/>
              <a:cxnLst/>
              <a:rect l="l" t="t" r="r" b="b"/>
              <a:pathLst>
                <a:path w="2994" h="2985" extrusionOk="0">
                  <a:moveTo>
                    <a:pt x="1493" y="1"/>
                  </a:moveTo>
                  <a:lnTo>
                    <a:pt x="1346" y="10"/>
                  </a:lnTo>
                  <a:lnTo>
                    <a:pt x="1200" y="28"/>
                  </a:lnTo>
                  <a:lnTo>
                    <a:pt x="1053" y="65"/>
                  </a:lnTo>
                  <a:lnTo>
                    <a:pt x="916" y="120"/>
                  </a:lnTo>
                  <a:lnTo>
                    <a:pt x="788" y="175"/>
                  </a:lnTo>
                  <a:lnTo>
                    <a:pt x="660" y="257"/>
                  </a:lnTo>
                  <a:lnTo>
                    <a:pt x="550" y="339"/>
                  </a:lnTo>
                  <a:lnTo>
                    <a:pt x="440" y="440"/>
                  </a:lnTo>
                  <a:lnTo>
                    <a:pt x="349" y="541"/>
                  </a:lnTo>
                  <a:lnTo>
                    <a:pt x="257" y="660"/>
                  </a:lnTo>
                  <a:lnTo>
                    <a:pt x="184" y="779"/>
                  </a:lnTo>
                  <a:lnTo>
                    <a:pt x="120" y="907"/>
                  </a:lnTo>
                  <a:lnTo>
                    <a:pt x="74" y="1044"/>
                  </a:lnTo>
                  <a:lnTo>
                    <a:pt x="37" y="1191"/>
                  </a:lnTo>
                  <a:lnTo>
                    <a:pt x="10" y="1337"/>
                  </a:lnTo>
                  <a:lnTo>
                    <a:pt x="1" y="1493"/>
                  </a:lnTo>
                  <a:lnTo>
                    <a:pt x="10" y="1648"/>
                  </a:lnTo>
                  <a:lnTo>
                    <a:pt x="37" y="1795"/>
                  </a:lnTo>
                  <a:lnTo>
                    <a:pt x="74" y="1932"/>
                  </a:lnTo>
                  <a:lnTo>
                    <a:pt x="120" y="2069"/>
                  </a:lnTo>
                  <a:lnTo>
                    <a:pt x="184" y="2207"/>
                  </a:lnTo>
                  <a:lnTo>
                    <a:pt x="257" y="2326"/>
                  </a:lnTo>
                  <a:lnTo>
                    <a:pt x="349" y="2445"/>
                  </a:lnTo>
                  <a:lnTo>
                    <a:pt x="440" y="2545"/>
                  </a:lnTo>
                  <a:lnTo>
                    <a:pt x="550" y="2646"/>
                  </a:lnTo>
                  <a:lnTo>
                    <a:pt x="660" y="2728"/>
                  </a:lnTo>
                  <a:lnTo>
                    <a:pt x="788" y="2802"/>
                  </a:lnTo>
                  <a:lnTo>
                    <a:pt x="916" y="2866"/>
                  </a:lnTo>
                  <a:lnTo>
                    <a:pt x="1053" y="2921"/>
                  </a:lnTo>
                  <a:lnTo>
                    <a:pt x="1200" y="2957"/>
                  </a:lnTo>
                  <a:lnTo>
                    <a:pt x="1346" y="2976"/>
                  </a:lnTo>
                  <a:lnTo>
                    <a:pt x="1493" y="2985"/>
                  </a:lnTo>
                  <a:lnTo>
                    <a:pt x="1648" y="2976"/>
                  </a:lnTo>
                  <a:lnTo>
                    <a:pt x="1795" y="2957"/>
                  </a:lnTo>
                  <a:lnTo>
                    <a:pt x="1941" y="2921"/>
                  </a:lnTo>
                  <a:lnTo>
                    <a:pt x="2079" y="2866"/>
                  </a:lnTo>
                  <a:lnTo>
                    <a:pt x="2207" y="2802"/>
                  </a:lnTo>
                  <a:lnTo>
                    <a:pt x="2335" y="2728"/>
                  </a:lnTo>
                  <a:lnTo>
                    <a:pt x="2445" y="2646"/>
                  </a:lnTo>
                  <a:lnTo>
                    <a:pt x="2555" y="2545"/>
                  </a:lnTo>
                  <a:lnTo>
                    <a:pt x="2646" y="2445"/>
                  </a:lnTo>
                  <a:lnTo>
                    <a:pt x="2738" y="2326"/>
                  </a:lnTo>
                  <a:lnTo>
                    <a:pt x="2811" y="2207"/>
                  </a:lnTo>
                  <a:lnTo>
                    <a:pt x="2875" y="2069"/>
                  </a:lnTo>
                  <a:lnTo>
                    <a:pt x="2921" y="1932"/>
                  </a:lnTo>
                  <a:lnTo>
                    <a:pt x="2957" y="1795"/>
                  </a:lnTo>
                  <a:lnTo>
                    <a:pt x="2985" y="1648"/>
                  </a:lnTo>
                  <a:lnTo>
                    <a:pt x="2994" y="1493"/>
                  </a:lnTo>
                  <a:lnTo>
                    <a:pt x="2985" y="1337"/>
                  </a:lnTo>
                  <a:lnTo>
                    <a:pt x="2957" y="1191"/>
                  </a:lnTo>
                  <a:lnTo>
                    <a:pt x="2921" y="1044"/>
                  </a:lnTo>
                  <a:lnTo>
                    <a:pt x="2875" y="907"/>
                  </a:lnTo>
                  <a:lnTo>
                    <a:pt x="2811" y="779"/>
                  </a:lnTo>
                  <a:lnTo>
                    <a:pt x="2738" y="660"/>
                  </a:lnTo>
                  <a:lnTo>
                    <a:pt x="2646" y="541"/>
                  </a:lnTo>
                  <a:lnTo>
                    <a:pt x="2555" y="440"/>
                  </a:lnTo>
                  <a:lnTo>
                    <a:pt x="2445" y="339"/>
                  </a:lnTo>
                  <a:lnTo>
                    <a:pt x="2335" y="257"/>
                  </a:lnTo>
                  <a:lnTo>
                    <a:pt x="2207" y="175"/>
                  </a:lnTo>
                  <a:lnTo>
                    <a:pt x="2079" y="120"/>
                  </a:lnTo>
                  <a:lnTo>
                    <a:pt x="1941" y="65"/>
                  </a:lnTo>
                  <a:lnTo>
                    <a:pt x="1795" y="28"/>
                  </a:lnTo>
                  <a:lnTo>
                    <a:pt x="1648" y="10"/>
                  </a:lnTo>
                  <a:lnTo>
                    <a:pt x="1493"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sp>
          <p:nvSpPr>
            <p:cNvPr id="484" name="Google Shape;484;p10"/>
            <p:cNvSpPr/>
            <p:nvPr/>
          </p:nvSpPr>
          <p:spPr>
            <a:xfrm>
              <a:off x="6032225" y="3604582"/>
              <a:ext cx="71334" cy="71549"/>
            </a:xfrm>
            <a:custGeom>
              <a:avLst/>
              <a:gdLst/>
              <a:ahLst/>
              <a:cxnLst/>
              <a:rect l="l" t="t" r="r" b="b"/>
              <a:pathLst>
                <a:path w="2985" h="2994" extrusionOk="0">
                  <a:moveTo>
                    <a:pt x="1492" y="0"/>
                  </a:moveTo>
                  <a:lnTo>
                    <a:pt x="1337" y="10"/>
                  </a:lnTo>
                  <a:lnTo>
                    <a:pt x="1190" y="37"/>
                  </a:lnTo>
                  <a:lnTo>
                    <a:pt x="1044" y="74"/>
                  </a:lnTo>
                  <a:lnTo>
                    <a:pt x="906" y="119"/>
                  </a:lnTo>
                  <a:lnTo>
                    <a:pt x="778" y="184"/>
                  </a:lnTo>
                  <a:lnTo>
                    <a:pt x="650" y="257"/>
                  </a:lnTo>
                  <a:lnTo>
                    <a:pt x="540" y="348"/>
                  </a:lnTo>
                  <a:lnTo>
                    <a:pt x="430" y="440"/>
                  </a:lnTo>
                  <a:lnTo>
                    <a:pt x="339" y="550"/>
                  </a:lnTo>
                  <a:lnTo>
                    <a:pt x="247" y="659"/>
                  </a:lnTo>
                  <a:lnTo>
                    <a:pt x="174" y="788"/>
                  </a:lnTo>
                  <a:lnTo>
                    <a:pt x="110" y="916"/>
                  </a:lnTo>
                  <a:lnTo>
                    <a:pt x="64" y="1053"/>
                  </a:lnTo>
                  <a:lnTo>
                    <a:pt x="28" y="1199"/>
                  </a:lnTo>
                  <a:lnTo>
                    <a:pt x="0" y="1346"/>
                  </a:lnTo>
                  <a:lnTo>
                    <a:pt x="0" y="1502"/>
                  </a:lnTo>
                  <a:lnTo>
                    <a:pt x="0" y="1648"/>
                  </a:lnTo>
                  <a:lnTo>
                    <a:pt x="28" y="1804"/>
                  </a:lnTo>
                  <a:lnTo>
                    <a:pt x="64" y="1941"/>
                  </a:lnTo>
                  <a:lnTo>
                    <a:pt x="110" y="2078"/>
                  </a:lnTo>
                  <a:lnTo>
                    <a:pt x="174" y="2206"/>
                  </a:lnTo>
                  <a:lnTo>
                    <a:pt x="247" y="2334"/>
                  </a:lnTo>
                  <a:lnTo>
                    <a:pt x="339" y="2444"/>
                  </a:lnTo>
                  <a:lnTo>
                    <a:pt x="430" y="2554"/>
                  </a:lnTo>
                  <a:lnTo>
                    <a:pt x="540" y="2655"/>
                  </a:lnTo>
                  <a:lnTo>
                    <a:pt x="650" y="2737"/>
                  </a:lnTo>
                  <a:lnTo>
                    <a:pt x="778" y="2810"/>
                  </a:lnTo>
                  <a:lnTo>
                    <a:pt x="906" y="2874"/>
                  </a:lnTo>
                  <a:lnTo>
                    <a:pt x="1044" y="2929"/>
                  </a:lnTo>
                  <a:lnTo>
                    <a:pt x="1190" y="2966"/>
                  </a:lnTo>
                  <a:lnTo>
                    <a:pt x="1337" y="2984"/>
                  </a:lnTo>
                  <a:lnTo>
                    <a:pt x="1492" y="2993"/>
                  </a:lnTo>
                  <a:lnTo>
                    <a:pt x="1639" y="2984"/>
                  </a:lnTo>
                  <a:lnTo>
                    <a:pt x="1794" y="2966"/>
                  </a:lnTo>
                  <a:lnTo>
                    <a:pt x="1932" y="2929"/>
                  </a:lnTo>
                  <a:lnTo>
                    <a:pt x="2069" y="2874"/>
                  </a:lnTo>
                  <a:lnTo>
                    <a:pt x="2206" y="2810"/>
                  </a:lnTo>
                  <a:lnTo>
                    <a:pt x="2325" y="2737"/>
                  </a:lnTo>
                  <a:lnTo>
                    <a:pt x="2444" y="2655"/>
                  </a:lnTo>
                  <a:lnTo>
                    <a:pt x="2545" y="2554"/>
                  </a:lnTo>
                  <a:lnTo>
                    <a:pt x="2646" y="2444"/>
                  </a:lnTo>
                  <a:lnTo>
                    <a:pt x="2728" y="2334"/>
                  </a:lnTo>
                  <a:lnTo>
                    <a:pt x="2801" y="2206"/>
                  </a:lnTo>
                  <a:lnTo>
                    <a:pt x="2865" y="2078"/>
                  </a:lnTo>
                  <a:lnTo>
                    <a:pt x="2920" y="1941"/>
                  </a:lnTo>
                  <a:lnTo>
                    <a:pt x="2957" y="1804"/>
                  </a:lnTo>
                  <a:lnTo>
                    <a:pt x="2975" y="1648"/>
                  </a:lnTo>
                  <a:lnTo>
                    <a:pt x="2984" y="1502"/>
                  </a:lnTo>
                  <a:lnTo>
                    <a:pt x="2975" y="1346"/>
                  </a:lnTo>
                  <a:lnTo>
                    <a:pt x="2957" y="1199"/>
                  </a:lnTo>
                  <a:lnTo>
                    <a:pt x="2920" y="1053"/>
                  </a:lnTo>
                  <a:lnTo>
                    <a:pt x="2865" y="916"/>
                  </a:lnTo>
                  <a:lnTo>
                    <a:pt x="2801" y="788"/>
                  </a:lnTo>
                  <a:lnTo>
                    <a:pt x="2728" y="659"/>
                  </a:lnTo>
                  <a:lnTo>
                    <a:pt x="2646" y="550"/>
                  </a:lnTo>
                  <a:lnTo>
                    <a:pt x="2545" y="440"/>
                  </a:lnTo>
                  <a:lnTo>
                    <a:pt x="2444" y="348"/>
                  </a:lnTo>
                  <a:lnTo>
                    <a:pt x="2325" y="257"/>
                  </a:lnTo>
                  <a:lnTo>
                    <a:pt x="2206" y="184"/>
                  </a:lnTo>
                  <a:lnTo>
                    <a:pt x="2069" y="119"/>
                  </a:lnTo>
                  <a:lnTo>
                    <a:pt x="1932" y="74"/>
                  </a:lnTo>
                  <a:lnTo>
                    <a:pt x="1794" y="37"/>
                  </a:lnTo>
                  <a:lnTo>
                    <a:pt x="1639" y="10"/>
                  </a:lnTo>
                  <a:lnTo>
                    <a:pt x="1492"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867"/>
                <a:buFont typeface="Arial"/>
                <a:buNone/>
              </a:pPr>
              <a:endParaRPr sz="1867" b="0" i="0" u="none" strike="noStrike" cap="none">
                <a:solidFill>
                  <a:srgbClr val="000000"/>
                </a:solidFill>
                <a:latin typeface="Arial"/>
                <a:ea typeface="Arial"/>
                <a:cs typeface="Arial"/>
                <a:sym typeface="Arial"/>
              </a:endParaRPr>
            </a:p>
          </p:txBody>
        </p:sp>
      </p:grpSp>
      <p:cxnSp>
        <p:nvCxnSpPr>
          <p:cNvPr id="485" name="Google Shape;485;p10"/>
          <p:cNvCxnSpPr/>
          <p:nvPr/>
        </p:nvCxnSpPr>
        <p:spPr>
          <a:xfrm rot="-5400000" flipH="1">
            <a:off x="10697549" y="1617661"/>
            <a:ext cx="694800" cy="387900"/>
          </a:xfrm>
          <a:prstGeom prst="bentConnector2">
            <a:avLst/>
          </a:prstGeom>
          <a:noFill/>
          <a:ln w="9525" cap="flat" cmpd="sng">
            <a:solidFill>
              <a:schemeClr val="accent4"/>
            </a:solidFill>
            <a:prstDash val="solid"/>
            <a:round/>
            <a:headEnd type="none" w="sm" len="sm"/>
            <a:tailEnd type="oval" w="med" len="med"/>
          </a:ln>
        </p:spPr>
      </p:cxnSp>
      <p:sp>
        <p:nvSpPr>
          <p:cNvPr id="486" name="Google Shape;486;p10"/>
          <p:cNvSpPr txBox="1"/>
          <p:nvPr/>
        </p:nvSpPr>
        <p:spPr>
          <a:xfrm>
            <a:off x="8094454" y="1537460"/>
            <a:ext cx="2854124" cy="1361373"/>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err="1">
                <a:latin typeface="Roboto"/>
                <a:ea typeface="Roboto"/>
                <a:cs typeface="Roboto"/>
                <a:sym typeface="Roboto"/>
              </a:rPr>
              <a:t>Άνθηση</a:t>
            </a:r>
            <a:r>
              <a:rPr lang="en-US" sz="1800" dirty="0">
                <a:latin typeface="Roboto"/>
                <a:ea typeface="Roboto"/>
                <a:cs typeface="Roboto"/>
                <a:sym typeface="Roboto"/>
              </a:rPr>
              <a:t> πα</a:t>
            </a:r>
            <a:r>
              <a:rPr lang="en-US" sz="1800" dirty="0" err="1">
                <a:latin typeface="Roboto"/>
                <a:ea typeface="Roboto"/>
                <a:cs typeface="Roboto"/>
                <a:sym typeface="Roboto"/>
              </a:rPr>
              <a:t>ιχνιδιών</a:t>
            </a:r>
            <a:r>
              <a:rPr lang="en-US" sz="1800" dirty="0">
                <a:latin typeface="Roboto"/>
                <a:ea typeface="Roboto"/>
                <a:cs typeface="Roboto"/>
                <a:sym typeface="Roboto"/>
              </a:rPr>
              <a:t> </a:t>
            </a:r>
            <a:r>
              <a:rPr lang="en-US" sz="1800" dirty="0" err="1">
                <a:latin typeface="Roboto"/>
                <a:ea typeface="Roboto"/>
                <a:cs typeface="Roboto"/>
                <a:sym typeface="Roboto"/>
              </a:rPr>
              <a:t>σο</a:t>
            </a:r>
            <a:r>
              <a:rPr lang="en-US" sz="1800" dirty="0">
                <a:latin typeface="Roboto"/>
                <a:ea typeface="Roboto"/>
                <a:cs typeface="Roboto"/>
                <a:sym typeface="Roboto"/>
              </a:rPr>
              <a:t>βαρού σκοπού </a:t>
            </a:r>
          </a:p>
          <a:p>
            <a:pPr marL="0" marR="0" lvl="0" indent="0" algn="ctr" rtl="0">
              <a:lnSpc>
                <a:spcPct val="100000"/>
              </a:lnSpc>
              <a:spcBef>
                <a:spcPts val="0"/>
              </a:spcBef>
              <a:spcAft>
                <a:spcPts val="0"/>
              </a:spcAft>
              <a:buClr>
                <a:srgbClr val="000000"/>
              </a:buClr>
              <a:buSzPts val="1800"/>
              <a:buFont typeface="Arial"/>
              <a:buNone/>
            </a:pPr>
            <a:r>
              <a:rPr lang="en-US" sz="1800" dirty="0">
                <a:latin typeface="Roboto"/>
                <a:ea typeface="Roboto"/>
                <a:cs typeface="Roboto"/>
                <a:sym typeface="Roboto"/>
              </a:rPr>
              <a:t>STEM &amp; επαγ. </a:t>
            </a:r>
            <a:r>
              <a:rPr lang="en-US" sz="1800" dirty="0" err="1">
                <a:latin typeface="Roboto"/>
                <a:ea typeface="Roboto"/>
                <a:cs typeface="Roboto"/>
                <a:sym typeface="Roboto"/>
              </a:rPr>
              <a:t>υγεί</a:t>
            </a:r>
            <a:r>
              <a:rPr lang="en-US" sz="1800" dirty="0">
                <a:latin typeface="Roboto"/>
                <a:ea typeface="Roboto"/>
                <a:cs typeface="Roboto"/>
                <a:sym typeface="Roboto"/>
              </a:rPr>
              <a:t>ας</a:t>
            </a:r>
            <a:endParaRPr sz="1800" dirty="0">
              <a:latin typeface="Roboto"/>
              <a:ea typeface="Roboto"/>
              <a:cs typeface="Roboto"/>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(COVID </a:t>
            </a:r>
            <a:r>
              <a:rPr lang="en-US" sz="1800" b="0" i="0" u="none" strike="noStrike" cap="none" dirty="0">
                <a:solidFill>
                  <a:srgbClr val="000000"/>
                </a:solidFill>
                <a:latin typeface="Arial"/>
                <a:ea typeface="Arial"/>
                <a:cs typeface="Arial"/>
                <a:sym typeface="Arial"/>
              </a:rPr>
              <a:t>→ </a:t>
            </a:r>
            <a:r>
              <a:rPr lang="en-US" sz="1800" b="0" i="0" u="none" strike="noStrike" cap="none" dirty="0" err="1">
                <a:solidFill>
                  <a:srgbClr val="000000"/>
                </a:solidFill>
                <a:latin typeface="Roboto"/>
                <a:ea typeface="Roboto"/>
                <a:cs typeface="Roboto"/>
                <a:sym typeface="Roboto"/>
              </a:rPr>
              <a:t>ψηφι</a:t>
            </a:r>
            <a:r>
              <a:rPr lang="en-US" sz="1800" b="0" i="0" u="none" strike="noStrike" cap="none" dirty="0">
                <a:solidFill>
                  <a:srgbClr val="000000"/>
                </a:solidFill>
                <a:latin typeface="Roboto"/>
                <a:ea typeface="Roboto"/>
                <a:cs typeface="Roboto"/>
                <a:sym typeface="Roboto"/>
              </a:rPr>
              <a:t>ακών)</a:t>
            </a:r>
            <a:endParaRPr sz="1400" b="0" i="0" u="none" strike="noStrike" cap="none" dirty="0">
              <a:solidFill>
                <a:srgbClr val="000000"/>
              </a:solidFill>
              <a:latin typeface="Arial"/>
              <a:ea typeface="Arial"/>
              <a:cs typeface="Arial"/>
              <a:sym typeface="Arial"/>
            </a:endParaRPr>
          </a:p>
        </p:txBody>
      </p:sp>
      <p:sp>
        <p:nvSpPr>
          <p:cNvPr id="487" name="Google Shape;487;p10"/>
          <p:cNvSpPr txBox="1"/>
          <p:nvPr/>
        </p:nvSpPr>
        <p:spPr>
          <a:xfrm>
            <a:off x="1959819" y="5505908"/>
            <a:ext cx="177816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accent4"/>
                </a:solidFill>
                <a:latin typeface="Roboto"/>
                <a:ea typeface="Roboto"/>
                <a:cs typeface="Roboto"/>
                <a:sym typeface="Roboto"/>
              </a:rPr>
              <a:t>   </a:t>
            </a:r>
            <a:r>
              <a:rPr lang="en-US" sz="1200" b="0" i="0" u="none" strike="noStrike" cap="none" dirty="0">
                <a:solidFill>
                  <a:schemeClr val="dk2"/>
                </a:solidFill>
                <a:latin typeface="Roboto"/>
                <a:ea typeface="Roboto"/>
                <a:cs typeface="Roboto"/>
                <a:sym typeface="Roboto"/>
              </a:rPr>
              <a:t>(Kraus et al, 2010)</a:t>
            </a:r>
            <a:endParaRPr sz="1200" b="0" i="0" u="none" strike="noStrike" cap="none" dirty="0">
              <a:solidFill>
                <a:schemeClr val="dk2"/>
              </a:solidFill>
              <a:latin typeface="Roboto"/>
              <a:ea typeface="Roboto"/>
              <a:cs typeface="Roboto"/>
              <a:sym typeface="Roboto"/>
            </a:endParaRPr>
          </a:p>
        </p:txBody>
      </p:sp>
      <p:sp>
        <p:nvSpPr>
          <p:cNvPr id="488" name="Google Shape;488;p10"/>
          <p:cNvSpPr txBox="1"/>
          <p:nvPr/>
        </p:nvSpPr>
        <p:spPr>
          <a:xfrm>
            <a:off x="5935993" y="4041549"/>
            <a:ext cx="1422467"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222222"/>
                </a:solidFill>
                <a:latin typeface="Roboto"/>
                <a:ea typeface="Roboto"/>
                <a:cs typeface="Roboto"/>
                <a:sym typeface="Roboto"/>
              </a:rPr>
              <a:t>(Jaiswal 2021)</a:t>
            </a:r>
            <a:endParaRPr sz="1200" b="0" i="0" u="none" strike="noStrike" cap="none" dirty="0">
              <a:solidFill>
                <a:srgbClr val="222222"/>
              </a:solidFill>
              <a:latin typeface="Roboto"/>
              <a:ea typeface="Roboto"/>
              <a:cs typeface="Roboto"/>
              <a:sym typeface="Roboto"/>
            </a:endParaRPr>
          </a:p>
        </p:txBody>
      </p:sp>
      <p:sp>
        <p:nvSpPr>
          <p:cNvPr id="489" name="Google Shape;489;p10"/>
          <p:cNvSpPr txBox="1"/>
          <p:nvPr/>
        </p:nvSpPr>
        <p:spPr>
          <a:xfrm>
            <a:off x="8258362" y="5937201"/>
            <a:ext cx="362745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2"/>
                </a:solidFill>
                <a:latin typeface="Roboto"/>
                <a:ea typeface="Roboto"/>
                <a:cs typeface="Roboto"/>
                <a:sym typeface="Roboto"/>
              </a:rPr>
              <a:t>(</a:t>
            </a:r>
            <a:r>
              <a:rPr lang="en-US" sz="1200" b="0" i="0" u="none" strike="noStrike" cap="none" dirty="0" err="1">
                <a:solidFill>
                  <a:schemeClr val="dk2"/>
                </a:solidFill>
                <a:latin typeface="Roboto"/>
                <a:ea typeface="Roboto"/>
                <a:cs typeface="Roboto"/>
                <a:sym typeface="Roboto"/>
              </a:rPr>
              <a:t>Hellerstedt</a:t>
            </a:r>
            <a:r>
              <a:rPr lang="en-US" sz="1200" b="0" i="0" u="none" strike="noStrike" cap="none" dirty="0">
                <a:solidFill>
                  <a:schemeClr val="dk2"/>
                </a:solidFill>
                <a:latin typeface="Roboto"/>
                <a:ea typeface="Roboto"/>
                <a:cs typeface="Roboto"/>
                <a:sym typeface="Roboto"/>
              </a:rPr>
              <a:t> &amp; </a:t>
            </a:r>
            <a:r>
              <a:rPr lang="en-US" sz="1200" b="0" i="0" u="none" strike="noStrike" cap="none" dirty="0" err="1">
                <a:solidFill>
                  <a:schemeClr val="dk2"/>
                </a:solidFill>
                <a:latin typeface="Roboto"/>
                <a:ea typeface="Roboto"/>
                <a:cs typeface="Roboto"/>
                <a:sym typeface="Roboto"/>
              </a:rPr>
              <a:t>Mozelius</a:t>
            </a:r>
            <a:r>
              <a:rPr lang="en-US" sz="1200" b="0" i="0" u="none" strike="noStrike" cap="none" dirty="0">
                <a:solidFill>
                  <a:schemeClr val="dk2"/>
                </a:solidFill>
                <a:latin typeface="Roboto"/>
                <a:ea typeface="Roboto"/>
                <a:cs typeface="Roboto"/>
                <a:sym typeface="Roboto"/>
              </a:rPr>
              <a:t> 2019; </a:t>
            </a:r>
            <a:r>
              <a:rPr lang="en-US" sz="1200" b="0" i="0" u="none" strike="noStrike" cap="none" dirty="0" err="1">
                <a:solidFill>
                  <a:schemeClr val="dk2"/>
                </a:solidFill>
                <a:latin typeface="Roboto"/>
                <a:ea typeface="Roboto"/>
                <a:cs typeface="Roboto"/>
                <a:sym typeface="Roboto"/>
              </a:rPr>
              <a:t>Cosimini</a:t>
            </a:r>
            <a:r>
              <a:rPr lang="en-US" sz="1200" b="0" i="0" u="none" strike="noStrike" cap="none" dirty="0">
                <a:solidFill>
                  <a:schemeClr val="dk2"/>
                </a:solidFill>
                <a:latin typeface="Roboto"/>
                <a:ea typeface="Roboto"/>
                <a:cs typeface="Roboto"/>
                <a:sym typeface="Roboto"/>
              </a:rPr>
              <a:t> et al. 2022)</a:t>
            </a:r>
            <a:endParaRPr sz="1200" b="0" i="0" u="none" strike="noStrike" cap="none" dirty="0">
              <a:solidFill>
                <a:schemeClr val="dk2"/>
              </a:solidFill>
              <a:latin typeface="Roboto"/>
              <a:ea typeface="Roboto"/>
              <a:cs typeface="Roboto"/>
              <a:sym typeface="Roboto"/>
            </a:endParaRPr>
          </a:p>
        </p:txBody>
      </p:sp>
      <p:sp>
        <p:nvSpPr>
          <p:cNvPr id="490" name="Google Shape;490;p10"/>
          <p:cNvSpPr txBox="1"/>
          <p:nvPr/>
        </p:nvSpPr>
        <p:spPr>
          <a:xfrm>
            <a:off x="4511035" y="2524971"/>
            <a:ext cx="2854124" cy="1538115"/>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err="1">
                <a:solidFill>
                  <a:srgbClr val="000000"/>
                </a:solidFill>
                <a:latin typeface="Roboto"/>
                <a:ea typeface="Roboto"/>
                <a:cs typeface="Roboto"/>
                <a:sym typeface="Roboto"/>
              </a:rPr>
              <a:t>Το</a:t>
            </a:r>
            <a:r>
              <a:rPr lang="en-US" sz="1800" b="0" i="0" u="none" strike="noStrike" cap="none" dirty="0">
                <a:solidFill>
                  <a:srgbClr val="000000"/>
                </a:solidFill>
                <a:latin typeface="Roboto"/>
                <a:ea typeface="Roboto"/>
                <a:cs typeface="Roboto"/>
                <a:sym typeface="Roboto"/>
              </a:rPr>
              <a:t> </a:t>
            </a:r>
            <a:r>
              <a:rPr lang="en-US" sz="1800" b="0" i="0" u="none" strike="noStrike" cap="none" dirty="0" err="1">
                <a:solidFill>
                  <a:srgbClr val="000000"/>
                </a:solidFill>
                <a:latin typeface="Roboto"/>
                <a:ea typeface="Roboto"/>
                <a:cs typeface="Roboto"/>
                <a:sym typeface="Roboto"/>
              </a:rPr>
              <a:t>σκάκι</a:t>
            </a:r>
            <a:r>
              <a:rPr lang="en-US" sz="1800" b="0" i="0" u="none" strike="noStrike" cap="none" dirty="0">
                <a:solidFill>
                  <a:srgbClr val="000000"/>
                </a:solidFill>
                <a:latin typeface="Roboto"/>
                <a:ea typeface="Roboto"/>
                <a:cs typeface="Roboto"/>
                <a:sym typeface="Roboto"/>
              </a:rPr>
              <a:t> </a:t>
            </a:r>
            <a:r>
              <a:rPr lang="en-US" sz="1800" b="0" i="0" u="none" strike="noStrike" cap="none" dirty="0" err="1">
                <a:solidFill>
                  <a:srgbClr val="000000"/>
                </a:solidFill>
                <a:latin typeface="Roboto"/>
                <a:ea typeface="Roboto"/>
                <a:cs typeface="Roboto"/>
                <a:sym typeface="Roboto"/>
              </a:rPr>
              <a:t>χρησιμο</a:t>
            </a:r>
            <a:r>
              <a:rPr lang="en-US" sz="1800" b="0" i="0" u="none" strike="noStrike" cap="none" dirty="0">
                <a:solidFill>
                  <a:srgbClr val="000000"/>
                </a:solidFill>
                <a:latin typeface="Roboto"/>
                <a:ea typeface="Roboto"/>
                <a:cs typeface="Roboto"/>
                <a:sym typeface="Roboto"/>
              </a:rPr>
              <a:t>ποιείται ως εκπαιδευτικό παιχνίδι λήψης αποφάσεων σε στρατιωτικά στελέχη</a:t>
            </a:r>
            <a:endParaRPr sz="1800" b="0" i="0" u="none" strike="noStrike" cap="none" dirty="0">
              <a:solidFill>
                <a:srgbClr val="000000"/>
              </a:solidFill>
              <a:latin typeface="Roboto"/>
              <a:ea typeface="Roboto"/>
              <a:cs typeface="Roboto"/>
              <a:sym typeface="Roboto"/>
            </a:endParaRPr>
          </a:p>
        </p:txBody>
      </p:sp>
      <p:sp>
        <p:nvSpPr>
          <p:cNvPr id="491" name="Google Shape;491;p10"/>
          <p:cNvSpPr txBox="1"/>
          <p:nvPr/>
        </p:nvSpPr>
        <p:spPr>
          <a:xfrm>
            <a:off x="8315624" y="2833582"/>
            <a:ext cx="259854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2"/>
                </a:solidFill>
                <a:latin typeface="Roboto"/>
                <a:ea typeface="Roboto"/>
                <a:cs typeface="Roboto"/>
                <a:sym typeface="Roboto"/>
              </a:rPr>
              <a:t>(Madani et al. 2017; Arif et al. 2024)</a:t>
            </a:r>
            <a:endParaRPr sz="1200" b="0" i="0" u="none" strike="noStrike" cap="none" dirty="0">
              <a:solidFill>
                <a:schemeClr val="dk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17"/>
          <p:cNvSpPr txBox="1">
            <a:spLocks noGrp="1"/>
          </p:cNvSpPr>
          <p:nvPr>
            <p:ph type="body" id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C9EC62"/>
              </a:buClr>
              <a:buSzPts val="5000"/>
              <a:buNone/>
            </a:pPr>
            <a:r>
              <a:rPr lang="en-US" sz="3600" b="1" dirty="0" err="1">
                <a:solidFill>
                  <a:srgbClr val="5DD616"/>
                </a:solidFill>
                <a:latin typeface="Roboto"/>
                <a:ea typeface="Roboto"/>
                <a:cs typeface="Roboto"/>
                <a:sym typeface="Roboto"/>
              </a:rPr>
              <a:t>Ορισμός</a:t>
            </a:r>
            <a:r>
              <a:rPr lang="en-US" sz="3600" b="1" dirty="0">
                <a:solidFill>
                  <a:srgbClr val="5DD616"/>
                </a:solidFill>
                <a:latin typeface="Roboto"/>
                <a:ea typeface="Roboto"/>
                <a:cs typeface="Roboto"/>
                <a:sym typeface="Roboto"/>
              </a:rPr>
              <a:t> πα</a:t>
            </a:r>
            <a:r>
              <a:rPr lang="en-US" sz="3600" b="1" dirty="0" err="1">
                <a:solidFill>
                  <a:srgbClr val="5DD616"/>
                </a:solidFill>
                <a:latin typeface="Roboto"/>
                <a:ea typeface="Roboto"/>
                <a:cs typeface="Roboto"/>
                <a:sym typeface="Roboto"/>
              </a:rPr>
              <a:t>ιχνιδιών</a:t>
            </a:r>
            <a:r>
              <a:rPr lang="en-US" sz="3600" b="1" dirty="0">
                <a:solidFill>
                  <a:srgbClr val="5DD616"/>
                </a:solidFill>
                <a:latin typeface="Roboto"/>
                <a:ea typeface="Roboto"/>
                <a:cs typeface="Roboto"/>
                <a:sym typeface="Roboto"/>
              </a:rPr>
              <a:t> </a:t>
            </a:r>
            <a:r>
              <a:rPr lang="en-US" sz="3600" b="1" dirty="0" err="1">
                <a:solidFill>
                  <a:srgbClr val="5DD616"/>
                </a:solidFill>
                <a:latin typeface="Roboto"/>
                <a:ea typeface="Roboto"/>
                <a:cs typeface="Roboto"/>
                <a:sym typeface="Roboto"/>
              </a:rPr>
              <a:t>σο</a:t>
            </a:r>
            <a:r>
              <a:rPr lang="en-US" sz="3600" b="1" dirty="0">
                <a:solidFill>
                  <a:srgbClr val="5DD616"/>
                </a:solidFill>
                <a:latin typeface="Roboto"/>
                <a:ea typeface="Roboto"/>
                <a:cs typeface="Roboto"/>
                <a:sym typeface="Roboto"/>
              </a:rPr>
              <a:t>βαρού σκοπού </a:t>
            </a:r>
            <a:endParaRPr sz="3600" b="1" dirty="0">
              <a:solidFill>
                <a:srgbClr val="5DD616"/>
              </a:solidFill>
              <a:latin typeface="Roboto"/>
              <a:ea typeface="Roboto"/>
              <a:cs typeface="Roboto"/>
              <a:sym typeface="Roboto"/>
            </a:endParaRPr>
          </a:p>
        </p:txBody>
      </p:sp>
      <p:sp>
        <p:nvSpPr>
          <p:cNvPr id="497" name="Google Shape;497;p17"/>
          <p:cNvSpPr/>
          <p:nvPr/>
        </p:nvSpPr>
        <p:spPr>
          <a:xfrm>
            <a:off x="1765937" y="1566761"/>
            <a:ext cx="472340" cy="44215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p17"/>
          <p:cNvSpPr txBox="1"/>
          <p:nvPr/>
        </p:nvSpPr>
        <p:spPr>
          <a:xfrm>
            <a:off x="1" y="1370574"/>
            <a:ext cx="12191999" cy="46473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Πα</a:t>
            </a:r>
            <a:r>
              <a:rPr lang="en-US" sz="2800" b="1" i="0" u="none" strike="noStrike" cap="none" dirty="0" err="1">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ιχνίδι</a:t>
            </a:r>
            <a:r>
              <a:rPr lang="en-US" sz="2800" b="1" i="0" u="none" strike="noStrike" cap="none" dirty="0">
                <a:solidFill>
                  <a:schemeClr val="accent4"/>
                </a:solidFill>
                <a:latin typeface="Roboto" panose="02000000000000000000" pitchFamily="2" charset="0"/>
                <a:ea typeface="Roboto" panose="02000000000000000000" pitchFamily="2" charset="0"/>
                <a:cs typeface="Roboto" panose="02000000000000000000" pitchFamily="2" charset="0"/>
                <a:sym typeface="Times New Roman"/>
              </a:rPr>
              <a:t>α Σοβαρού Σκοπού </a:t>
            </a:r>
            <a:r>
              <a:rPr lang="en-US" sz="2800" b="1" i="0" u="none" strike="noStrike" cap="none" dirty="0">
                <a:solidFill>
                  <a:schemeClr val="dk2"/>
                </a:solidFill>
                <a:latin typeface="Roboto" panose="02000000000000000000" pitchFamily="2" charset="0"/>
                <a:ea typeface="Roboto" panose="02000000000000000000" pitchFamily="2" charset="0"/>
                <a:cs typeface="Roboto" panose="02000000000000000000" pitchFamily="2" charset="0"/>
                <a:sym typeface="Times New Roman"/>
              </a:rPr>
              <a:t>=</a:t>
            </a:r>
            <a:r>
              <a:rPr lang="en-US" sz="2800" b="1" i="0" u="none" strike="noStrike" cap="none" dirty="0">
                <a:solidFill>
                  <a:srgbClr val="00B0F0"/>
                </a:solidFill>
                <a:latin typeface="Roboto" panose="02000000000000000000" pitchFamily="2" charset="0"/>
                <a:ea typeface="Roboto" panose="02000000000000000000" pitchFamily="2" charset="0"/>
                <a:cs typeface="Roboto" panose="02000000000000000000" pitchFamily="2" charset="0"/>
                <a:sym typeface="Times New Roman"/>
              </a:rPr>
              <a:t> </a:t>
            </a:r>
            <a:r>
              <a:rPr lang="en-US" sz="2800" b="1" i="0" u="none"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Times New Roman"/>
              </a:rPr>
              <a:t>Εκπαιδευτικά Εργαλεία </a:t>
            </a:r>
            <a:endParaRPr sz="2800" b="1" i="0" u="none" strike="noStrike" cap="none" dirty="0">
              <a:solidFill>
                <a:schemeClr val="accent1"/>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18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πα</a:t>
            </a:r>
            <a:r>
              <a:rPr lang="en-US" sz="20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ιδ</a:t>
            </a:r>
            <a:r>
              <a:rPr lang="en-US"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αγωγικό στόχο</a:t>
            </a:r>
            <a:endParaRPr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r>
              <a:rPr lang="en-US" sz="20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ενημερωτικό</a:t>
            </a:r>
            <a:r>
              <a:rPr lang="en-US"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r>
              <a:rPr lang="en-US" sz="20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σκο</a:t>
            </a:r>
            <a:r>
              <a:rPr lang="en-US"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πό</a:t>
            </a:r>
            <a:endParaRPr sz="20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Τι</a:t>
            </a:r>
            <a:r>
              <a:rPr lang="en-US" sz="2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r>
              <a:rPr lang="en-US" sz="2400" b="1"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κάνουν</a:t>
            </a:r>
            <a:r>
              <a:rPr lang="en-US" sz="2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a:t>
            </a:r>
            <a:endParaRPr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chemeClr val="accent6"/>
                </a:solidFill>
                <a:latin typeface="Roboto" panose="02000000000000000000" pitchFamily="2" charset="0"/>
                <a:ea typeface="Roboto" panose="02000000000000000000" pitchFamily="2" charset="0"/>
                <a:cs typeface="Roboto" panose="02000000000000000000" pitchFamily="2" charset="0"/>
                <a:sym typeface="Times New Roman"/>
              </a:rPr>
              <a:t>δι</a:t>
            </a:r>
            <a:r>
              <a:rPr lang="en-US" sz="2400" b="0" i="0" u="none" strike="noStrike" cap="none" dirty="0">
                <a:solidFill>
                  <a:schemeClr val="accent6"/>
                </a:solidFill>
                <a:latin typeface="Roboto" panose="02000000000000000000" pitchFamily="2" charset="0"/>
                <a:ea typeface="Roboto" panose="02000000000000000000" pitchFamily="2" charset="0"/>
                <a:cs typeface="Roboto" panose="02000000000000000000" pitchFamily="2" charset="0"/>
                <a:sym typeface="Times New Roman"/>
              </a:rPr>
              <a:t>ασκεδαστικές πτυχές των παιχνιδιών</a:t>
            </a:r>
            <a:r>
              <a:rPr lang="en-US"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endParaRPr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 </a:t>
            </a:r>
            <a:endParaRPr sz="1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err="1">
                <a:solidFill>
                  <a:srgbClr val="5DD616"/>
                </a:solidFill>
                <a:latin typeface="Roboto" panose="02000000000000000000" pitchFamily="2" charset="0"/>
                <a:ea typeface="Roboto" panose="02000000000000000000" pitchFamily="2" charset="0"/>
                <a:cs typeface="Roboto" panose="02000000000000000000" pitchFamily="2" charset="0"/>
                <a:sym typeface="Times New Roman"/>
              </a:rPr>
              <a:t>σο</a:t>
            </a:r>
            <a:r>
              <a:rPr lang="en-US" sz="2400" b="0" i="0" u="none" strike="noStrike" cap="none" dirty="0">
                <a:solidFill>
                  <a:srgbClr val="5DD616"/>
                </a:solidFill>
                <a:latin typeface="Roboto" panose="02000000000000000000" pitchFamily="2" charset="0"/>
                <a:ea typeface="Roboto" panose="02000000000000000000" pitchFamily="2" charset="0"/>
                <a:cs typeface="Roboto" panose="02000000000000000000" pitchFamily="2" charset="0"/>
                <a:sym typeface="Times New Roman"/>
              </a:rPr>
              <a:t>βαρά στοιχεία της μάθησης</a:t>
            </a:r>
            <a:endParaRPr sz="2400" b="0" i="0" u="none" strike="noStrike" cap="none" dirty="0">
              <a:solidFill>
                <a:srgbClr val="5DD616"/>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Times New Roman"/>
                <a:ea typeface="Times New Roman"/>
                <a:cs typeface="Times New Roman"/>
                <a:sym typeface="Times New Roman"/>
              </a:rPr>
              <a:t> </a:t>
            </a:r>
            <a:r>
              <a:rPr lang="en-US" sz="2200" b="0" i="0" u="none" strike="noStrike" cap="none" dirty="0" err="1">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Ψηφι</a:t>
            </a:r>
            <a:r>
              <a:rPr lang="en-US" sz="22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Times New Roman"/>
              </a:rPr>
              <a:t>ακά              Αναλογικά</a:t>
            </a:r>
            <a:endParaRPr sz="22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pic>
        <p:nvPicPr>
          <p:cNvPr id="499" name="Google Shape;499;p17"/>
          <p:cNvPicPr preferRelativeResize="0"/>
          <p:nvPr/>
        </p:nvPicPr>
        <p:blipFill rotWithShape="1">
          <a:blip r:embed="rId3">
            <a:alphaModFix/>
          </a:blip>
          <a:srcRect/>
          <a:stretch/>
        </p:blipFill>
        <p:spPr>
          <a:xfrm rot="-547757">
            <a:off x="1145975" y="4365745"/>
            <a:ext cx="1712264" cy="1598933"/>
          </a:xfrm>
          <a:prstGeom prst="rect">
            <a:avLst/>
          </a:prstGeom>
          <a:noFill/>
          <a:ln>
            <a:noFill/>
          </a:ln>
        </p:spPr>
      </p:pic>
      <p:grpSp>
        <p:nvGrpSpPr>
          <p:cNvPr id="500" name="Google Shape;500;p17"/>
          <p:cNvGrpSpPr/>
          <p:nvPr/>
        </p:nvGrpSpPr>
        <p:grpSpPr>
          <a:xfrm>
            <a:off x="8800775" y="4409295"/>
            <a:ext cx="2674442" cy="1511834"/>
            <a:chOff x="-10785516" y="5525468"/>
            <a:chExt cx="6561669" cy="4064402"/>
          </a:xfrm>
        </p:grpSpPr>
        <p:sp>
          <p:nvSpPr>
            <p:cNvPr id="501" name="Google Shape;501;p17"/>
            <p:cNvSpPr/>
            <p:nvPr/>
          </p:nvSpPr>
          <p:spPr>
            <a:xfrm>
              <a:off x="-10529662" y="5642009"/>
              <a:ext cx="6058598" cy="3544643"/>
            </a:xfrm>
            <a:custGeom>
              <a:avLst/>
              <a:gdLst/>
              <a:ahLst/>
              <a:cxnLst/>
              <a:rect l="l" t="t" r="r" b="b"/>
              <a:pathLst>
                <a:path w="119252" h="69773" extrusionOk="0">
                  <a:moveTo>
                    <a:pt x="59764" y="1"/>
                  </a:moveTo>
                  <a:lnTo>
                    <a:pt x="0" y="35253"/>
                  </a:lnTo>
                  <a:lnTo>
                    <a:pt x="59658" y="69773"/>
                  </a:lnTo>
                  <a:lnTo>
                    <a:pt x="119251" y="34350"/>
                  </a:lnTo>
                  <a:lnTo>
                    <a:pt x="59764"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7"/>
            <p:cNvSpPr/>
            <p:nvPr/>
          </p:nvSpPr>
          <p:spPr>
            <a:xfrm>
              <a:off x="-7991596" y="6045228"/>
              <a:ext cx="414061" cy="239686"/>
            </a:xfrm>
            <a:custGeom>
              <a:avLst/>
              <a:gdLst/>
              <a:ahLst/>
              <a:cxnLst/>
              <a:rect l="l" t="t" r="r" b="b"/>
              <a:pathLst>
                <a:path w="8150" h="4718" extrusionOk="0">
                  <a:moveTo>
                    <a:pt x="4059" y="0"/>
                  </a:moveTo>
                  <a:lnTo>
                    <a:pt x="0" y="2359"/>
                  </a:lnTo>
                  <a:lnTo>
                    <a:pt x="4091" y="4718"/>
                  </a:lnTo>
                  <a:lnTo>
                    <a:pt x="8149"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7"/>
            <p:cNvSpPr/>
            <p:nvPr/>
          </p:nvSpPr>
          <p:spPr>
            <a:xfrm>
              <a:off x="-7482073" y="6065193"/>
              <a:ext cx="292637" cy="239686"/>
            </a:xfrm>
            <a:custGeom>
              <a:avLst/>
              <a:gdLst/>
              <a:ahLst/>
              <a:cxnLst/>
              <a:rect l="l" t="t" r="r" b="b"/>
              <a:pathLst>
                <a:path w="5760" h="4718" extrusionOk="0">
                  <a:moveTo>
                    <a:pt x="4059" y="1"/>
                  </a:moveTo>
                  <a:lnTo>
                    <a:pt x="1" y="2359"/>
                  </a:lnTo>
                  <a:lnTo>
                    <a:pt x="4091" y="4718"/>
                  </a:lnTo>
                  <a:lnTo>
                    <a:pt x="4293" y="4590"/>
                  </a:lnTo>
                  <a:lnTo>
                    <a:pt x="4484" y="4463"/>
                  </a:lnTo>
                  <a:lnTo>
                    <a:pt x="4654" y="4325"/>
                  </a:lnTo>
                  <a:lnTo>
                    <a:pt x="4824" y="4187"/>
                  </a:lnTo>
                  <a:lnTo>
                    <a:pt x="4973" y="4049"/>
                  </a:lnTo>
                  <a:lnTo>
                    <a:pt x="5111" y="3910"/>
                  </a:lnTo>
                  <a:lnTo>
                    <a:pt x="5239" y="3762"/>
                  </a:lnTo>
                  <a:lnTo>
                    <a:pt x="5345" y="3613"/>
                  </a:lnTo>
                  <a:lnTo>
                    <a:pt x="5441" y="3454"/>
                  </a:lnTo>
                  <a:lnTo>
                    <a:pt x="5526" y="3305"/>
                  </a:lnTo>
                  <a:lnTo>
                    <a:pt x="5600" y="3145"/>
                  </a:lnTo>
                  <a:lnTo>
                    <a:pt x="5664" y="2997"/>
                  </a:lnTo>
                  <a:lnTo>
                    <a:pt x="5706" y="2837"/>
                  </a:lnTo>
                  <a:lnTo>
                    <a:pt x="5738" y="2678"/>
                  </a:lnTo>
                  <a:lnTo>
                    <a:pt x="5759" y="2519"/>
                  </a:lnTo>
                  <a:lnTo>
                    <a:pt x="5759" y="2359"/>
                  </a:lnTo>
                  <a:lnTo>
                    <a:pt x="5749" y="2200"/>
                  </a:lnTo>
                  <a:lnTo>
                    <a:pt x="5728" y="2030"/>
                  </a:lnTo>
                  <a:lnTo>
                    <a:pt x="5696" y="1871"/>
                  </a:lnTo>
                  <a:lnTo>
                    <a:pt x="5653" y="1722"/>
                  </a:lnTo>
                  <a:lnTo>
                    <a:pt x="5589" y="1562"/>
                  </a:lnTo>
                  <a:lnTo>
                    <a:pt x="5515" y="1403"/>
                  </a:lnTo>
                  <a:lnTo>
                    <a:pt x="5430" y="1254"/>
                  </a:lnTo>
                  <a:lnTo>
                    <a:pt x="5334" y="1095"/>
                  </a:lnTo>
                  <a:lnTo>
                    <a:pt x="5218" y="946"/>
                  </a:lnTo>
                  <a:lnTo>
                    <a:pt x="5090" y="808"/>
                  </a:lnTo>
                  <a:lnTo>
                    <a:pt x="4952" y="659"/>
                  </a:lnTo>
                  <a:lnTo>
                    <a:pt x="4803" y="521"/>
                  </a:lnTo>
                  <a:lnTo>
                    <a:pt x="4633" y="383"/>
                  </a:lnTo>
                  <a:lnTo>
                    <a:pt x="4453" y="245"/>
                  </a:lnTo>
                  <a:lnTo>
                    <a:pt x="4261" y="117"/>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7"/>
            <p:cNvSpPr/>
            <p:nvPr/>
          </p:nvSpPr>
          <p:spPr>
            <a:xfrm>
              <a:off x="-7466425" y="6348570"/>
              <a:ext cx="414112" cy="239686"/>
            </a:xfrm>
            <a:custGeom>
              <a:avLst/>
              <a:gdLst/>
              <a:ahLst/>
              <a:cxnLst/>
              <a:rect l="l" t="t" r="r" b="b"/>
              <a:pathLst>
                <a:path w="8151" h="4718" extrusionOk="0">
                  <a:moveTo>
                    <a:pt x="4070" y="1"/>
                  </a:moveTo>
                  <a:lnTo>
                    <a:pt x="1" y="2359"/>
                  </a:lnTo>
                  <a:lnTo>
                    <a:pt x="4091" y="4718"/>
                  </a:lnTo>
                  <a:lnTo>
                    <a:pt x="8150" y="2359"/>
                  </a:lnTo>
                  <a:lnTo>
                    <a:pt x="4070"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7"/>
            <p:cNvSpPr/>
            <p:nvPr/>
          </p:nvSpPr>
          <p:spPr>
            <a:xfrm>
              <a:off x="-6582215" y="6584446"/>
              <a:ext cx="111212" cy="64824"/>
            </a:xfrm>
            <a:custGeom>
              <a:avLst/>
              <a:gdLst/>
              <a:ahLst/>
              <a:cxnLst/>
              <a:rect l="l" t="t" r="r" b="b"/>
              <a:pathLst>
                <a:path w="2189" h="1276" extrusionOk="0">
                  <a:moveTo>
                    <a:pt x="1095" y="0"/>
                  </a:moveTo>
                  <a:lnTo>
                    <a:pt x="882" y="22"/>
                  </a:lnTo>
                  <a:lnTo>
                    <a:pt x="680" y="54"/>
                  </a:lnTo>
                  <a:lnTo>
                    <a:pt x="585" y="75"/>
                  </a:lnTo>
                  <a:lnTo>
                    <a:pt x="489" y="107"/>
                  </a:lnTo>
                  <a:lnTo>
                    <a:pt x="404" y="149"/>
                  </a:lnTo>
                  <a:lnTo>
                    <a:pt x="319" y="192"/>
                  </a:lnTo>
                  <a:lnTo>
                    <a:pt x="245" y="245"/>
                  </a:lnTo>
                  <a:lnTo>
                    <a:pt x="181" y="287"/>
                  </a:lnTo>
                  <a:lnTo>
                    <a:pt x="128" y="340"/>
                  </a:lnTo>
                  <a:lnTo>
                    <a:pt x="75" y="404"/>
                  </a:lnTo>
                  <a:lnTo>
                    <a:pt x="43" y="457"/>
                  </a:lnTo>
                  <a:lnTo>
                    <a:pt x="21" y="521"/>
                  </a:lnTo>
                  <a:lnTo>
                    <a:pt x="0" y="574"/>
                  </a:lnTo>
                  <a:lnTo>
                    <a:pt x="0" y="638"/>
                  </a:lnTo>
                  <a:lnTo>
                    <a:pt x="0" y="702"/>
                  </a:lnTo>
                  <a:lnTo>
                    <a:pt x="21" y="765"/>
                  </a:lnTo>
                  <a:lnTo>
                    <a:pt x="43" y="819"/>
                  </a:lnTo>
                  <a:lnTo>
                    <a:pt x="85" y="882"/>
                  </a:lnTo>
                  <a:lnTo>
                    <a:pt x="128" y="935"/>
                  </a:lnTo>
                  <a:lnTo>
                    <a:pt x="181" y="989"/>
                  </a:lnTo>
                  <a:lnTo>
                    <a:pt x="245" y="1042"/>
                  </a:lnTo>
                  <a:lnTo>
                    <a:pt x="319" y="1084"/>
                  </a:lnTo>
                  <a:lnTo>
                    <a:pt x="404" y="1137"/>
                  </a:lnTo>
                  <a:lnTo>
                    <a:pt x="500" y="1169"/>
                  </a:lnTo>
                  <a:lnTo>
                    <a:pt x="585" y="1201"/>
                  </a:lnTo>
                  <a:lnTo>
                    <a:pt x="691" y="1233"/>
                  </a:lnTo>
                  <a:lnTo>
                    <a:pt x="893" y="1265"/>
                  </a:lnTo>
                  <a:lnTo>
                    <a:pt x="1095" y="1275"/>
                  </a:lnTo>
                  <a:lnTo>
                    <a:pt x="1307" y="1265"/>
                  </a:lnTo>
                  <a:lnTo>
                    <a:pt x="1509" y="1233"/>
                  </a:lnTo>
                  <a:lnTo>
                    <a:pt x="1604" y="1201"/>
                  </a:lnTo>
                  <a:lnTo>
                    <a:pt x="1700" y="1169"/>
                  </a:lnTo>
                  <a:lnTo>
                    <a:pt x="1785" y="1137"/>
                  </a:lnTo>
                  <a:lnTo>
                    <a:pt x="1870" y="1084"/>
                  </a:lnTo>
                  <a:lnTo>
                    <a:pt x="1944" y="1042"/>
                  </a:lnTo>
                  <a:lnTo>
                    <a:pt x="2008" y="989"/>
                  </a:lnTo>
                  <a:lnTo>
                    <a:pt x="2072" y="935"/>
                  </a:lnTo>
                  <a:lnTo>
                    <a:pt x="2114" y="882"/>
                  </a:lnTo>
                  <a:lnTo>
                    <a:pt x="2146" y="819"/>
                  </a:lnTo>
                  <a:lnTo>
                    <a:pt x="2168" y="765"/>
                  </a:lnTo>
                  <a:lnTo>
                    <a:pt x="2189" y="702"/>
                  </a:lnTo>
                  <a:lnTo>
                    <a:pt x="2189" y="638"/>
                  </a:lnTo>
                  <a:lnTo>
                    <a:pt x="2189" y="574"/>
                  </a:lnTo>
                  <a:lnTo>
                    <a:pt x="2168" y="521"/>
                  </a:lnTo>
                  <a:lnTo>
                    <a:pt x="2146" y="457"/>
                  </a:lnTo>
                  <a:lnTo>
                    <a:pt x="2114" y="404"/>
                  </a:lnTo>
                  <a:lnTo>
                    <a:pt x="2061" y="340"/>
                  </a:lnTo>
                  <a:lnTo>
                    <a:pt x="2008" y="287"/>
                  </a:lnTo>
                  <a:lnTo>
                    <a:pt x="1944" y="245"/>
                  </a:lnTo>
                  <a:lnTo>
                    <a:pt x="1870" y="192"/>
                  </a:lnTo>
                  <a:lnTo>
                    <a:pt x="1785" y="149"/>
                  </a:lnTo>
                  <a:lnTo>
                    <a:pt x="1700" y="107"/>
                  </a:lnTo>
                  <a:lnTo>
                    <a:pt x="1604" y="75"/>
                  </a:lnTo>
                  <a:lnTo>
                    <a:pt x="1509" y="54"/>
                  </a:lnTo>
                  <a:lnTo>
                    <a:pt x="1296" y="22"/>
                  </a:lnTo>
                  <a:lnTo>
                    <a:pt x="109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7"/>
            <p:cNvSpPr/>
            <p:nvPr/>
          </p:nvSpPr>
          <p:spPr>
            <a:xfrm>
              <a:off x="-8940024" y="6596333"/>
              <a:ext cx="414061" cy="239686"/>
            </a:xfrm>
            <a:custGeom>
              <a:avLst/>
              <a:gdLst/>
              <a:ahLst/>
              <a:cxnLst/>
              <a:rect l="l" t="t" r="r" b="b"/>
              <a:pathLst>
                <a:path w="8150" h="4718" extrusionOk="0">
                  <a:moveTo>
                    <a:pt x="4059" y="0"/>
                  </a:moveTo>
                  <a:lnTo>
                    <a:pt x="1" y="2359"/>
                  </a:lnTo>
                  <a:lnTo>
                    <a:pt x="4091" y="4718"/>
                  </a:lnTo>
                  <a:lnTo>
                    <a:pt x="8150" y="2359"/>
                  </a:lnTo>
                  <a:lnTo>
                    <a:pt x="40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7"/>
            <p:cNvSpPr/>
            <p:nvPr/>
          </p:nvSpPr>
          <p:spPr>
            <a:xfrm>
              <a:off x="-7940334" y="6624376"/>
              <a:ext cx="414061" cy="239737"/>
            </a:xfrm>
            <a:custGeom>
              <a:avLst/>
              <a:gdLst/>
              <a:ahLst/>
              <a:cxnLst/>
              <a:rect l="l" t="t" r="r" b="b"/>
              <a:pathLst>
                <a:path w="8150" h="4719" extrusionOk="0">
                  <a:moveTo>
                    <a:pt x="4059" y="1"/>
                  </a:moveTo>
                  <a:lnTo>
                    <a:pt x="1" y="2359"/>
                  </a:lnTo>
                  <a:lnTo>
                    <a:pt x="4091" y="4718"/>
                  </a:lnTo>
                  <a:lnTo>
                    <a:pt x="8150"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7"/>
            <p:cNvSpPr/>
            <p:nvPr/>
          </p:nvSpPr>
          <p:spPr>
            <a:xfrm>
              <a:off x="-7255889" y="6800356"/>
              <a:ext cx="414061" cy="239686"/>
            </a:xfrm>
            <a:custGeom>
              <a:avLst/>
              <a:gdLst/>
              <a:ahLst/>
              <a:cxnLst/>
              <a:rect l="l" t="t" r="r" b="b"/>
              <a:pathLst>
                <a:path w="8150" h="4718" extrusionOk="0">
                  <a:moveTo>
                    <a:pt x="4070" y="0"/>
                  </a:moveTo>
                  <a:lnTo>
                    <a:pt x="1" y="2359"/>
                  </a:lnTo>
                  <a:lnTo>
                    <a:pt x="4091" y="4718"/>
                  </a:lnTo>
                  <a:lnTo>
                    <a:pt x="8150" y="2359"/>
                  </a:lnTo>
                  <a:lnTo>
                    <a:pt x="407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7"/>
            <p:cNvSpPr/>
            <p:nvPr/>
          </p:nvSpPr>
          <p:spPr>
            <a:xfrm>
              <a:off x="-9650888" y="7009764"/>
              <a:ext cx="413502" cy="239686"/>
            </a:xfrm>
            <a:custGeom>
              <a:avLst/>
              <a:gdLst/>
              <a:ahLst/>
              <a:cxnLst/>
              <a:rect l="l" t="t" r="r" b="b"/>
              <a:pathLst>
                <a:path w="8139" h="4718" extrusionOk="0">
                  <a:moveTo>
                    <a:pt x="4069" y="1722"/>
                  </a:moveTo>
                  <a:lnTo>
                    <a:pt x="4271" y="1732"/>
                  </a:lnTo>
                  <a:lnTo>
                    <a:pt x="4473" y="1775"/>
                  </a:lnTo>
                  <a:lnTo>
                    <a:pt x="4579" y="1796"/>
                  </a:lnTo>
                  <a:lnTo>
                    <a:pt x="4664" y="1828"/>
                  </a:lnTo>
                  <a:lnTo>
                    <a:pt x="4760" y="1871"/>
                  </a:lnTo>
                  <a:lnTo>
                    <a:pt x="4845" y="1913"/>
                  </a:lnTo>
                  <a:lnTo>
                    <a:pt x="4919" y="1956"/>
                  </a:lnTo>
                  <a:lnTo>
                    <a:pt x="4983" y="2009"/>
                  </a:lnTo>
                  <a:lnTo>
                    <a:pt x="5036" y="2062"/>
                  </a:lnTo>
                  <a:lnTo>
                    <a:pt x="5079" y="2126"/>
                  </a:lnTo>
                  <a:lnTo>
                    <a:pt x="5121" y="2179"/>
                  </a:lnTo>
                  <a:lnTo>
                    <a:pt x="5142" y="2242"/>
                  </a:lnTo>
                  <a:lnTo>
                    <a:pt x="5164" y="2296"/>
                  </a:lnTo>
                  <a:lnTo>
                    <a:pt x="5164" y="2359"/>
                  </a:lnTo>
                  <a:lnTo>
                    <a:pt x="5164" y="2423"/>
                  </a:lnTo>
                  <a:lnTo>
                    <a:pt x="5142" y="2476"/>
                  </a:lnTo>
                  <a:lnTo>
                    <a:pt x="5121" y="2540"/>
                  </a:lnTo>
                  <a:lnTo>
                    <a:pt x="5089" y="2593"/>
                  </a:lnTo>
                  <a:lnTo>
                    <a:pt x="5036" y="2657"/>
                  </a:lnTo>
                  <a:lnTo>
                    <a:pt x="4983" y="2710"/>
                  </a:lnTo>
                  <a:lnTo>
                    <a:pt x="4919" y="2763"/>
                  </a:lnTo>
                  <a:lnTo>
                    <a:pt x="4845" y="2806"/>
                  </a:lnTo>
                  <a:lnTo>
                    <a:pt x="4760" y="2848"/>
                  </a:lnTo>
                  <a:lnTo>
                    <a:pt x="4675" y="2891"/>
                  </a:lnTo>
                  <a:lnTo>
                    <a:pt x="4579" y="2922"/>
                  </a:lnTo>
                  <a:lnTo>
                    <a:pt x="4484" y="2944"/>
                  </a:lnTo>
                  <a:lnTo>
                    <a:pt x="4282" y="2986"/>
                  </a:lnTo>
                  <a:lnTo>
                    <a:pt x="4069" y="2997"/>
                  </a:lnTo>
                  <a:lnTo>
                    <a:pt x="3867" y="2986"/>
                  </a:lnTo>
                  <a:lnTo>
                    <a:pt x="3655" y="2944"/>
                  </a:lnTo>
                  <a:lnTo>
                    <a:pt x="3559" y="2922"/>
                  </a:lnTo>
                  <a:lnTo>
                    <a:pt x="3464" y="2891"/>
                  </a:lnTo>
                  <a:lnTo>
                    <a:pt x="3379" y="2848"/>
                  </a:lnTo>
                  <a:lnTo>
                    <a:pt x="3294" y="2806"/>
                  </a:lnTo>
                  <a:lnTo>
                    <a:pt x="3219" y="2763"/>
                  </a:lnTo>
                  <a:lnTo>
                    <a:pt x="3156" y="2710"/>
                  </a:lnTo>
                  <a:lnTo>
                    <a:pt x="3102" y="2657"/>
                  </a:lnTo>
                  <a:lnTo>
                    <a:pt x="3049" y="2593"/>
                  </a:lnTo>
                  <a:lnTo>
                    <a:pt x="3017" y="2540"/>
                  </a:lnTo>
                  <a:lnTo>
                    <a:pt x="2996" y="2476"/>
                  </a:lnTo>
                  <a:lnTo>
                    <a:pt x="2975" y="2423"/>
                  </a:lnTo>
                  <a:lnTo>
                    <a:pt x="2975" y="2359"/>
                  </a:lnTo>
                  <a:lnTo>
                    <a:pt x="2975" y="2296"/>
                  </a:lnTo>
                  <a:lnTo>
                    <a:pt x="2996" y="2242"/>
                  </a:lnTo>
                  <a:lnTo>
                    <a:pt x="3017" y="2179"/>
                  </a:lnTo>
                  <a:lnTo>
                    <a:pt x="3049" y="2115"/>
                  </a:lnTo>
                  <a:lnTo>
                    <a:pt x="3092" y="2062"/>
                  </a:lnTo>
                  <a:lnTo>
                    <a:pt x="3156" y="2009"/>
                  </a:lnTo>
                  <a:lnTo>
                    <a:pt x="3219" y="1956"/>
                  </a:lnTo>
                  <a:lnTo>
                    <a:pt x="3294" y="1913"/>
                  </a:lnTo>
                  <a:lnTo>
                    <a:pt x="3379" y="1871"/>
                  </a:lnTo>
                  <a:lnTo>
                    <a:pt x="3464" y="1828"/>
                  </a:lnTo>
                  <a:lnTo>
                    <a:pt x="3559" y="1796"/>
                  </a:lnTo>
                  <a:lnTo>
                    <a:pt x="3655" y="1775"/>
                  </a:lnTo>
                  <a:lnTo>
                    <a:pt x="3857" y="1732"/>
                  </a:lnTo>
                  <a:lnTo>
                    <a:pt x="4069" y="1722"/>
                  </a:lnTo>
                  <a:close/>
                  <a:moveTo>
                    <a:pt x="4059" y="1"/>
                  </a:moveTo>
                  <a:lnTo>
                    <a:pt x="0" y="2359"/>
                  </a:lnTo>
                  <a:lnTo>
                    <a:pt x="4080" y="4718"/>
                  </a:lnTo>
                  <a:lnTo>
                    <a:pt x="8139"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7"/>
            <p:cNvSpPr/>
            <p:nvPr/>
          </p:nvSpPr>
          <p:spPr>
            <a:xfrm>
              <a:off x="-9650888" y="7009764"/>
              <a:ext cx="413502" cy="239686"/>
            </a:xfrm>
            <a:custGeom>
              <a:avLst/>
              <a:gdLst/>
              <a:ahLst/>
              <a:cxnLst/>
              <a:rect l="l" t="t" r="r" b="b"/>
              <a:pathLst>
                <a:path w="8139" h="4718" fill="none" extrusionOk="0">
                  <a:moveTo>
                    <a:pt x="4059" y="1"/>
                  </a:moveTo>
                  <a:lnTo>
                    <a:pt x="8139" y="2359"/>
                  </a:lnTo>
                  <a:lnTo>
                    <a:pt x="4080" y="4718"/>
                  </a:lnTo>
                  <a:lnTo>
                    <a:pt x="0" y="2359"/>
                  </a:lnTo>
                  <a:lnTo>
                    <a:pt x="405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7"/>
            <p:cNvSpPr/>
            <p:nvPr/>
          </p:nvSpPr>
          <p:spPr>
            <a:xfrm>
              <a:off x="-9499794" y="7097195"/>
              <a:ext cx="111263" cy="64824"/>
            </a:xfrm>
            <a:custGeom>
              <a:avLst/>
              <a:gdLst/>
              <a:ahLst/>
              <a:cxnLst/>
              <a:rect l="l" t="t" r="r" b="b"/>
              <a:pathLst>
                <a:path w="2190" h="1276" fill="none" extrusionOk="0">
                  <a:moveTo>
                    <a:pt x="320" y="1085"/>
                  </a:moveTo>
                  <a:lnTo>
                    <a:pt x="320" y="1085"/>
                  </a:lnTo>
                  <a:lnTo>
                    <a:pt x="405" y="1127"/>
                  </a:lnTo>
                  <a:lnTo>
                    <a:pt x="490" y="1170"/>
                  </a:lnTo>
                  <a:lnTo>
                    <a:pt x="585" y="1201"/>
                  </a:lnTo>
                  <a:lnTo>
                    <a:pt x="681" y="1223"/>
                  </a:lnTo>
                  <a:lnTo>
                    <a:pt x="893" y="1265"/>
                  </a:lnTo>
                  <a:lnTo>
                    <a:pt x="1095" y="1276"/>
                  </a:lnTo>
                  <a:lnTo>
                    <a:pt x="1308" y="1265"/>
                  </a:lnTo>
                  <a:lnTo>
                    <a:pt x="1510" y="1223"/>
                  </a:lnTo>
                  <a:lnTo>
                    <a:pt x="1605" y="1201"/>
                  </a:lnTo>
                  <a:lnTo>
                    <a:pt x="1701" y="1170"/>
                  </a:lnTo>
                  <a:lnTo>
                    <a:pt x="1786" y="1127"/>
                  </a:lnTo>
                  <a:lnTo>
                    <a:pt x="1871" y="1085"/>
                  </a:lnTo>
                  <a:lnTo>
                    <a:pt x="1871" y="1085"/>
                  </a:lnTo>
                  <a:lnTo>
                    <a:pt x="1945" y="1042"/>
                  </a:lnTo>
                  <a:lnTo>
                    <a:pt x="2009" y="989"/>
                  </a:lnTo>
                  <a:lnTo>
                    <a:pt x="2062" y="936"/>
                  </a:lnTo>
                  <a:lnTo>
                    <a:pt x="2115" y="872"/>
                  </a:lnTo>
                  <a:lnTo>
                    <a:pt x="2147" y="819"/>
                  </a:lnTo>
                  <a:lnTo>
                    <a:pt x="2168" y="755"/>
                  </a:lnTo>
                  <a:lnTo>
                    <a:pt x="2190" y="702"/>
                  </a:lnTo>
                  <a:lnTo>
                    <a:pt x="2190" y="638"/>
                  </a:lnTo>
                  <a:lnTo>
                    <a:pt x="2190" y="575"/>
                  </a:lnTo>
                  <a:lnTo>
                    <a:pt x="2168" y="521"/>
                  </a:lnTo>
                  <a:lnTo>
                    <a:pt x="2147" y="458"/>
                  </a:lnTo>
                  <a:lnTo>
                    <a:pt x="2105" y="405"/>
                  </a:lnTo>
                  <a:lnTo>
                    <a:pt x="2062" y="341"/>
                  </a:lnTo>
                  <a:lnTo>
                    <a:pt x="2009" y="288"/>
                  </a:lnTo>
                  <a:lnTo>
                    <a:pt x="1945" y="235"/>
                  </a:lnTo>
                  <a:lnTo>
                    <a:pt x="1871" y="192"/>
                  </a:lnTo>
                  <a:lnTo>
                    <a:pt x="1871" y="192"/>
                  </a:lnTo>
                  <a:lnTo>
                    <a:pt x="1786" y="150"/>
                  </a:lnTo>
                  <a:lnTo>
                    <a:pt x="1690" y="107"/>
                  </a:lnTo>
                  <a:lnTo>
                    <a:pt x="1605" y="75"/>
                  </a:lnTo>
                  <a:lnTo>
                    <a:pt x="1499" y="54"/>
                  </a:lnTo>
                  <a:lnTo>
                    <a:pt x="1297" y="11"/>
                  </a:lnTo>
                  <a:lnTo>
                    <a:pt x="1095" y="1"/>
                  </a:lnTo>
                  <a:lnTo>
                    <a:pt x="883" y="11"/>
                  </a:lnTo>
                  <a:lnTo>
                    <a:pt x="681" y="54"/>
                  </a:lnTo>
                  <a:lnTo>
                    <a:pt x="585" y="75"/>
                  </a:lnTo>
                  <a:lnTo>
                    <a:pt x="490" y="107"/>
                  </a:lnTo>
                  <a:lnTo>
                    <a:pt x="405" y="150"/>
                  </a:lnTo>
                  <a:lnTo>
                    <a:pt x="320" y="192"/>
                  </a:lnTo>
                  <a:lnTo>
                    <a:pt x="320" y="192"/>
                  </a:lnTo>
                  <a:lnTo>
                    <a:pt x="245" y="235"/>
                  </a:lnTo>
                  <a:lnTo>
                    <a:pt x="182" y="288"/>
                  </a:lnTo>
                  <a:lnTo>
                    <a:pt x="118" y="341"/>
                  </a:lnTo>
                  <a:lnTo>
                    <a:pt x="75" y="394"/>
                  </a:lnTo>
                  <a:lnTo>
                    <a:pt x="43" y="458"/>
                  </a:lnTo>
                  <a:lnTo>
                    <a:pt x="22" y="521"/>
                  </a:lnTo>
                  <a:lnTo>
                    <a:pt x="1" y="575"/>
                  </a:lnTo>
                  <a:lnTo>
                    <a:pt x="1" y="638"/>
                  </a:lnTo>
                  <a:lnTo>
                    <a:pt x="1" y="702"/>
                  </a:lnTo>
                  <a:lnTo>
                    <a:pt x="22" y="755"/>
                  </a:lnTo>
                  <a:lnTo>
                    <a:pt x="43" y="819"/>
                  </a:lnTo>
                  <a:lnTo>
                    <a:pt x="75" y="872"/>
                  </a:lnTo>
                  <a:lnTo>
                    <a:pt x="128" y="936"/>
                  </a:lnTo>
                  <a:lnTo>
                    <a:pt x="182" y="989"/>
                  </a:lnTo>
                  <a:lnTo>
                    <a:pt x="245" y="1042"/>
                  </a:lnTo>
                  <a:lnTo>
                    <a:pt x="320" y="108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7"/>
            <p:cNvSpPr/>
            <p:nvPr/>
          </p:nvSpPr>
          <p:spPr>
            <a:xfrm>
              <a:off x="-5921547" y="7279627"/>
              <a:ext cx="178732" cy="103688"/>
            </a:xfrm>
            <a:custGeom>
              <a:avLst/>
              <a:gdLst/>
              <a:ahLst/>
              <a:cxnLst/>
              <a:rect l="l" t="t" r="r" b="b"/>
              <a:pathLst>
                <a:path w="3518" h="2041" extrusionOk="0">
                  <a:moveTo>
                    <a:pt x="1435" y="1"/>
                  </a:moveTo>
                  <a:lnTo>
                    <a:pt x="1446" y="840"/>
                  </a:lnTo>
                  <a:lnTo>
                    <a:pt x="1" y="840"/>
                  </a:lnTo>
                  <a:lnTo>
                    <a:pt x="1" y="1202"/>
                  </a:lnTo>
                  <a:lnTo>
                    <a:pt x="1446" y="1202"/>
                  </a:lnTo>
                  <a:lnTo>
                    <a:pt x="1446" y="2041"/>
                  </a:lnTo>
                  <a:lnTo>
                    <a:pt x="2083" y="2041"/>
                  </a:lnTo>
                  <a:lnTo>
                    <a:pt x="2083" y="1202"/>
                  </a:lnTo>
                  <a:lnTo>
                    <a:pt x="3517" y="1202"/>
                  </a:lnTo>
                  <a:lnTo>
                    <a:pt x="3517" y="840"/>
                  </a:lnTo>
                  <a:lnTo>
                    <a:pt x="2083" y="840"/>
                  </a:lnTo>
                  <a:lnTo>
                    <a:pt x="207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7"/>
            <p:cNvSpPr/>
            <p:nvPr/>
          </p:nvSpPr>
          <p:spPr>
            <a:xfrm>
              <a:off x="-8888711" y="7175482"/>
              <a:ext cx="414061" cy="239686"/>
            </a:xfrm>
            <a:custGeom>
              <a:avLst/>
              <a:gdLst/>
              <a:ahLst/>
              <a:cxnLst/>
              <a:rect l="l" t="t" r="r" b="b"/>
              <a:pathLst>
                <a:path w="8150" h="4718" extrusionOk="0">
                  <a:moveTo>
                    <a:pt x="4059" y="0"/>
                  </a:moveTo>
                  <a:lnTo>
                    <a:pt x="0" y="2359"/>
                  </a:lnTo>
                  <a:lnTo>
                    <a:pt x="4091" y="4718"/>
                  </a:lnTo>
                  <a:lnTo>
                    <a:pt x="8149"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7"/>
            <p:cNvSpPr/>
            <p:nvPr/>
          </p:nvSpPr>
          <p:spPr>
            <a:xfrm>
              <a:off x="-6539590" y="7213787"/>
              <a:ext cx="413502" cy="239737"/>
            </a:xfrm>
            <a:custGeom>
              <a:avLst/>
              <a:gdLst/>
              <a:ahLst/>
              <a:cxnLst/>
              <a:rect l="l" t="t" r="r" b="b"/>
              <a:pathLst>
                <a:path w="8139" h="4719" extrusionOk="0">
                  <a:moveTo>
                    <a:pt x="4059" y="1"/>
                  </a:moveTo>
                  <a:lnTo>
                    <a:pt x="1" y="2359"/>
                  </a:lnTo>
                  <a:lnTo>
                    <a:pt x="4080" y="4718"/>
                  </a:lnTo>
                  <a:lnTo>
                    <a:pt x="8139" y="2359"/>
                  </a:lnTo>
                  <a:lnTo>
                    <a:pt x="40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7"/>
            <p:cNvSpPr/>
            <p:nvPr/>
          </p:nvSpPr>
          <p:spPr>
            <a:xfrm>
              <a:off x="-9362671" y="7450730"/>
              <a:ext cx="414061" cy="239737"/>
            </a:xfrm>
            <a:custGeom>
              <a:avLst/>
              <a:gdLst/>
              <a:ahLst/>
              <a:cxnLst/>
              <a:rect l="l" t="t" r="r" b="b"/>
              <a:pathLst>
                <a:path w="8150" h="4719" extrusionOk="0">
                  <a:moveTo>
                    <a:pt x="4059" y="1"/>
                  </a:moveTo>
                  <a:lnTo>
                    <a:pt x="1" y="2360"/>
                  </a:lnTo>
                  <a:lnTo>
                    <a:pt x="4091" y="4718"/>
                  </a:lnTo>
                  <a:lnTo>
                    <a:pt x="8150" y="2360"/>
                  </a:lnTo>
                  <a:lnTo>
                    <a:pt x="40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7"/>
            <p:cNvSpPr/>
            <p:nvPr/>
          </p:nvSpPr>
          <p:spPr>
            <a:xfrm>
              <a:off x="-10693254" y="5578353"/>
              <a:ext cx="6377653" cy="3694104"/>
            </a:xfrm>
            <a:custGeom>
              <a:avLst/>
              <a:gdLst/>
              <a:ahLst/>
              <a:cxnLst/>
              <a:rect l="l" t="t" r="r" b="b"/>
              <a:pathLst>
                <a:path w="125532" h="72715" extrusionOk="0">
                  <a:moveTo>
                    <a:pt x="62580" y="3134"/>
                  </a:moveTo>
                  <a:lnTo>
                    <a:pt x="120123" y="36358"/>
                  </a:lnTo>
                  <a:lnTo>
                    <a:pt x="62952" y="69581"/>
                  </a:lnTo>
                  <a:lnTo>
                    <a:pt x="5409" y="36358"/>
                  </a:lnTo>
                  <a:lnTo>
                    <a:pt x="62580" y="3134"/>
                  </a:lnTo>
                  <a:close/>
                  <a:moveTo>
                    <a:pt x="62559" y="0"/>
                  </a:moveTo>
                  <a:lnTo>
                    <a:pt x="1" y="36358"/>
                  </a:lnTo>
                  <a:lnTo>
                    <a:pt x="62973" y="72715"/>
                  </a:lnTo>
                  <a:lnTo>
                    <a:pt x="125531" y="36358"/>
                  </a:lnTo>
                  <a:lnTo>
                    <a:pt x="625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7"/>
            <p:cNvSpPr/>
            <p:nvPr/>
          </p:nvSpPr>
          <p:spPr>
            <a:xfrm>
              <a:off x="-10693254" y="5578353"/>
              <a:ext cx="6377653" cy="3694104"/>
            </a:xfrm>
            <a:custGeom>
              <a:avLst/>
              <a:gdLst/>
              <a:ahLst/>
              <a:cxnLst/>
              <a:rect l="l" t="t" r="r" b="b"/>
              <a:pathLst>
                <a:path w="125532" h="72715" fill="none" extrusionOk="0">
                  <a:moveTo>
                    <a:pt x="62559" y="0"/>
                  </a:moveTo>
                  <a:lnTo>
                    <a:pt x="125531" y="36358"/>
                  </a:lnTo>
                  <a:lnTo>
                    <a:pt x="62973" y="72715"/>
                  </a:lnTo>
                  <a:lnTo>
                    <a:pt x="1" y="36358"/>
                  </a:lnTo>
                  <a:lnTo>
                    <a:pt x="6255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7"/>
            <p:cNvSpPr/>
            <p:nvPr/>
          </p:nvSpPr>
          <p:spPr>
            <a:xfrm>
              <a:off x="-7754642" y="5977762"/>
              <a:ext cx="414061" cy="169528"/>
            </a:xfrm>
            <a:custGeom>
              <a:avLst/>
              <a:gdLst/>
              <a:ahLst/>
              <a:cxnLst/>
              <a:rect l="l" t="t" r="r" b="b"/>
              <a:pathLst>
                <a:path w="8150" h="3337" extrusionOk="0">
                  <a:moveTo>
                    <a:pt x="3793" y="0"/>
                  </a:moveTo>
                  <a:lnTo>
                    <a:pt x="3517" y="22"/>
                  </a:lnTo>
                  <a:lnTo>
                    <a:pt x="3241" y="32"/>
                  </a:lnTo>
                  <a:lnTo>
                    <a:pt x="2965" y="64"/>
                  </a:lnTo>
                  <a:lnTo>
                    <a:pt x="2699" y="96"/>
                  </a:lnTo>
                  <a:lnTo>
                    <a:pt x="2433" y="139"/>
                  </a:lnTo>
                  <a:lnTo>
                    <a:pt x="2168" y="192"/>
                  </a:lnTo>
                  <a:lnTo>
                    <a:pt x="1902" y="245"/>
                  </a:lnTo>
                  <a:lnTo>
                    <a:pt x="1647" y="309"/>
                  </a:lnTo>
                  <a:lnTo>
                    <a:pt x="1392" y="383"/>
                  </a:lnTo>
                  <a:lnTo>
                    <a:pt x="1148" y="468"/>
                  </a:lnTo>
                  <a:lnTo>
                    <a:pt x="904" y="553"/>
                  </a:lnTo>
                  <a:lnTo>
                    <a:pt x="670" y="649"/>
                  </a:lnTo>
                  <a:lnTo>
                    <a:pt x="436" y="755"/>
                  </a:lnTo>
                  <a:lnTo>
                    <a:pt x="213" y="861"/>
                  </a:lnTo>
                  <a:lnTo>
                    <a:pt x="0" y="978"/>
                  </a:lnTo>
                  <a:lnTo>
                    <a:pt x="4091" y="3337"/>
                  </a:lnTo>
                  <a:lnTo>
                    <a:pt x="8150" y="978"/>
                  </a:lnTo>
                  <a:lnTo>
                    <a:pt x="7937" y="861"/>
                  </a:lnTo>
                  <a:lnTo>
                    <a:pt x="7714" y="755"/>
                  </a:lnTo>
                  <a:lnTo>
                    <a:pt x="7480" y="649"/>
                  </a:lnTo>
                  <a:lnTo>
                    <a:pt x="7246" y="553"/>
                  </a:lnTo>
                  <a:lnTo>
                    <a:pt x="7002" y="468"/>
                  </a:lnTo>
                  <a:lnTo>
                    <a:pt x="6747" y="383"/>
                  </a:lnTo>
                  <a:lnTo>
                    <a:pt x="6492" y="309"/>
                  </a:lnTo>
                  <a:lnTo>
                    <a:pt x="6237" y="245"/>
                  </a:lnTo>
                  <a:lnTo>
                    <a:pt x="5971" y="192"/>
                  </a:lnTo>
                  <a:lnTo>
                    <a:pt x="5706" y="139"/>
                  </a:lnTo>
                  <a:lnTo>
                    <a:pt x="5440" y="96"/>
                  </a:lnTo>
                  <a:lnTo>
                    <a:pt x="5175" y="64"/>
                  </a:lnTo>
                  <a:lnTo>
                    <a:pt x="4898" y="32"/>
                  </a:lnTo>
                  <a:lnTo>
                    <a:pt x="4622" y="22"/>
                  </a:lnTo>
                  <a:lnTo>
                    <a:pt x="434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7"/>
            <p:cNvSpPr/>
            <p:nvPr/>
          </p:nvSpPr>
          <p:spPr>
            <a:xfrm>
              <a:off x="-8228602" y="6183411"/>
              <a:ext cx="413553" cy="239686"/>
            </a:xfrm>
            <a:custGeom>
              <a:avLst/>
              <a:gdLst/>
              <a:ahLst/>
              <a:cxnLst/>
              <a:rect l="l" t="t" r="r" b="b"/>
              <a:pathLst>
                <a:path w="8140" h="4718" extrusionOk="0">
                  <a:moveTo>
                    <a:pt x="4060" y="0"/>
                  </a:moveTo>
                  <a:lnTo>
                    <a:pt x="1" y="2359"/>
                  </a:lnTo>
                  <a:lnTo>
                    <a:pt x="4081" y="4718"/>
                  </a:lnTo>
                  <a:lnTo>
                    <a:pt x="8139" y="2359"/>
                  </a:lnTo>
                  <a:lnTo>
                    <a:pt x="406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7"/>
            <p:cNvSpPr/>
            <p:nvPr/>
          </p:nvSpPr>
          <p:spPr>
            <a:xfrm>
              <a:off x="-7719028" y="6202817"/>
              <a:ext cx="413553" cy="239737"/>
            </a:xfrm>
            <a:custGeom>
              <a:avLst/>
              <a:gdLst/>
              <a:ahLst/>
              <a:cxnLst/>
              <a:rect l="l" t="t" r="r" b="b"/>
              <a:pathLst>
                <a:path w="8140" h="4719" extrusionOk="0">
                  <a:moveTo>
                    <a:pt x="4059" y="1"/>
                  </a:moveTo>
                  <a:lnTo>
                    <a:pt x="1" y="2360"/>
                  </a:lnTo>
                  <a:lnTo>
                    <a:pt x="4081" y="4718"/>
                  </a:lnTo>
                  <a:lnTo>
                    <a:pt x="8139" y="2360"/>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7"/>
            <p:cNvSpPr/>
            <p:nvPr/>
          </p:nvSpPr>
          <p:spPr>
            <a:xfrm>
              <a:off x="-7955982" y="6340492"/>
              <a:ext cx="413502" cy="239686"/>
            </a:xfrm>
            <a:custGeom>
              <a:avLst/>
              <a:gdLst/>
              <a:ahLst/>
              <a:cxnLst/>
              <a:rect l="l" t="t" r="r" b="b"/>
              <a:pathLst>
                <a:path w="8139" h="4718" extrusionOk="0">
                  <a:moveTo>
                    <a:pt x="4059" y="0"/>
                  </a:moveTo>
                  <a:lnTo>
                    <a:pt x="0" y="2359"/>
                  </a:lnTo>
                  <a:lnTo>
                    <a:pt x="4080" y="4717"/>
                  </a:lnTo>
                  <a:lnTo>
                    <a:pt x="8139"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7"/>
            <p:cNvSpPr/>
            <p:nvPr/>
          </p:nvSpPr>
          <p:spPr>
            <a:xfrm>
              <a:off x="-6971940" y="6359391"/>
              <a:ext cx="413502" cy="239686"/>
            </a:xfrm>
            <a:custGeom>
              <a:avLst/>
              <a:gdLst/>
              <a:ahLst/>
              <a:cxnLst/>
              <a:rect l="l" t="t" r="r" b="b"/>
              <a:pathLst>
                <a:path w="8139" h="4718" extrusionOk="0">
                  <a:moveTo>
                    <a:pt x="4059" y="0"/>
                  </a:moveTo>
                  <a:lnTo>
                    <a:pt x="0" y="2359"/>
                  </a:lnTo>
                  <a:lnTo>
                    <a:pt x="4080" y="4717"/>
                  </a:lnTo>
                  <a:lnTo>
                    <a:pt x="8139"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7"/>
            <p:cNvSpPr/>
            <p:nvPr/>
          </p:nvSpPr>
          <p:spPr>
            <a:xfrm>
              <a:off x="-8193496" y="6478116"/>
              <a:ext cx="414061" cy="239686"/>
            </a:xfrm>
            <a:custGeom>
              <a:avLst/>
              <a:gdLst/>
              <a:ahLst/>
              <a:cxnLst/>
              <a:rect l="l" t="t" r="r" b="b"/>
              <a:pathLst>
                <a:path w="8150" h="4718" extrusionOk="0">
                  <a:moveTo>
                    <a:pt x="4070" y="1732"/>
                  </a:moveTo>
                  <a:lnTo>
                    <a:pt x="4282" y="1743"/>
                  </a:lnTo>
                  <a:lnTo>
                    <a:pt x="4484" y="1775"/>
                  </a:lnTo>
                  <a:lnTo>
                    <a:pt x="4580" y="1796"/>
                  </a:lnTo>
                  <a:lnTo>
                    <a:pt x="4675" y="1828"/>
                  </a:lnTo>
                  <a:lnTo>
                    <a:pt x="4771" y="1870"/>
                  </a:lnTo>
                  <a:lnTo>
                    <a:pt x="4845" y="1913"/>
                  </a:lnTo>
                  <a:lnTo>
                    <a:pt x="4920" y="1966"/>
                  </a:lnTo>
                  <a:lnTo>
                    <a:pt x="4994" y="2008"/>
                  </a:lnTo>
                  <a:lnTo>
                    <a:pt x="5047" y="2072"/>
                  </a:lnTo>
                  <a:lnTo>
                    <a:pt x="5090" y="2125"/>
                  </a:lnTo>
                  <a:lnTo>
                    <a:pt x="5122" y="2178"/>
                  </a:lnTo>
                  <a:lnTo>
                    <a:pt x="5154" y="2242"/>
                  </a:lnTo>
                  <a:lnTo>
                    <a:pt x="5164" y="2306"/>
                  </a:lnTo>
                  <a:lnTo>
                    <a:pt x="5175" y="2359"/>
                  </a:lnTo>
                  <a:lnTo>
                    <a:pt x="5164" y="2423"/>
                  </a:lnTo>
                  <a:lnTo>
                    <a:pt x="5154" y="2487"/>
                  </a:lnTo>
                  <a:lnTo>
                    <a:pt x="5132" y="2540"/>
                  </a:lnTo>
                  <a:lnTo>
                    <a:pt x="5090" y="2603"/>
                  </a:lnTo>
                  <a:lnTo>
                    <a:pt x="5047" y="2657"/>
                  </a:lnTo>
                  <a:lnTo>
                    <a:pt x="4994" y="2710"/>
                  </a:lnTo>
                  <a:lnTo>
                    <a:pt x="4930" y="2763"/>
                  </a:lnTo>
                  <a:lnTo>
                    <a:pt x="4856" y="2805"/>
                  </a:lnTo>
                  <a:lnTo>
                    <a:pt x="4771" y="2858"/>
                  </a:lnTo>
                  <a:lnTo>
                    <a:pt x="4686" y="2890"/>
                  </a:lnTo>
                  <a:lnTo>
                    <a:pt x="4590" y="2922"/>
                  </a:lnTo>
                  <a:lnTo>
                    <a:pt x="4495" y="2954"/>
                  </a:lnTo>
                  <a:lnTo>
                    <a:pt x="4293" y="2986"/>
                  </a:lnTo>
                  <a:lnTo>
                    <a:pt x="4080" y="2997"/>
                  </a:lnTo>
                  <a:lnTo>
                    <a:pt x="3868" y="2986"/>
                  </a:lnTo>
                  <a:lnTo>
                    <a:pt x="3666" y="2954"/>
                  </a:lnTo>
                  <a:lnTo>
                    <a:pt x="3570" y="2922"/>
                  </a:lnTo>
                  <a:lnTo>
                    <a:pt x="3475" y="2890"/>
                  </a:lnTo>
                  <a:lnTo>
                    <a:pt x="3390" y="2858"/>
                  </a:lnTo>
                  <a:lnTo>
                    <a:pt x="3305" y="2805"/>
                  </a:lnTo>
                  <a:lnTo>
                    <a:pt x="3230" y="2763"/>
                  </a:lnTo>
                  <a:lnTo>
                    <a:pt x="3167" y="2710"/>
                  </a:lnTo>
                  <a:lnTo>
                    <a:pt x="3114" y="2657"/>
                  </a:lnTo>
                  <a:lnTo>
                    <a:pt x="3060" y="2603"/>
                  </a:lnTo>
                  <a:lnTo>
                    <a:pt x="3029" y="2540"/>
                  </a:lnTo>
                  <a:lnTo>
                    <a:pt x="3007" y="2487"/>
                  </a:lnTo>
                  <a:lnTo>
                    <a:pt x="2986" y="2423"/>
                  </a:lnTo>
                  <a:lnTo>
                    <a:pt x="2986" y="2359"/>
                  </a:lnTo>
                  <a:lnTo>
                    <a:pt x="2986" y="2306"/>
                  </a:lnTo>
                  <a:lnTo>
                    <a:pt x="2997" y="2242"/>
                  </a:lnTo>
                  <a:lnTo>
                    <a:pt x="3029" y="2178"/>
                  </a:lnTo>
                  <a:lnTo>
                    <a:pt x="3060" y="2125"/>
                  </a:lnTo>
                  <a:lnTo>
                    <a:pt x="3103" y="2072"/>
                  </a:lnTo>
                  <a:lnTo>
                    <a:pt x="3156" y="2008"/>
                  </a:lnTo>
                  <a:lnTo>
                    <a:pt x="3230" y="1966"/>
                  </a:lnTo>
                  <a:lnTo>
                    <a:pt x="3305" y="1913"/>
                  </a:lnTo>
                  <a:lnTo>
                    <a:pt x="3379" y="1870"/>
                  </a:lnTo>
                  <a:lnTo>
                    <a:pt x="3475" y="1828"/>
                  </a:lnTo>
                  <a:lnTo>
                    <a:pt x="3570" y="1796"/>
                  </a:lnTo>
                  <a:lnTo>
                    <a:pt x="3666" y="1775"/>
                  </a:lnTo>
                  <a:lnTo>
                    <a:pt x="3868" y="1743"/>
                  </a:lnTo>
                  <a:lnTo>
                    <a:pt x="4070" y="1732"/>
                  </a:lnTo>
                  <a:close/>
                  <a:moveTo>
                    <a:pt x="4059" y="0"/>
                  </a:moveTo>
                  <a:lnTo>
                    <a:pt x="1" y="2359"/>
                  </a:lnTo>
                  <a:lnTo>
                    <a:pt x="4091" y="4718"/>
                  </a:lnTo>
                  <a:lnTo>
                    <a:pt x="8150"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7"/>
            <p:cNvSpPr/>
            <p:nvPr/>
          </p:nvSpPr>
          <p:spPr>
            <a:xfrm>
              <a:off x="-8193496" y="6478116"/>
              <a:ext cx="414061" cy="239686"/>
            </a:xfrm>
            <a:custGeom>
              <a:avLst/>
              <a:gdLst/>
              <a:ahLst/>
              <a:cxnLst/>
              <a:rect l="l" t="t" r="r" b="b"/>
              <a:pathLst>
                <a:path w="8150" h="4718" fill="none" extrusionOk="0">
                  <a:moveTo>
                    <a:pt x="4059" y="0"/>
                  </a:moveTo>
                  <a:lnTo>
                    <a:pt x="8150" y="2359"/>
                  </a:lnTo>
                  <a:lnTo>
                    <a:pt x="4091" y="4718"/>
                  </a:lnTo>
                  <a:lnTo>
                    <a:pt x="1" y="2359"/>
                  </a:lnTo>
                  <a:lnTo>
                    <a:pt x="405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7"/>
            <p:cNvSpPr/>
            <p:nvPr/>
          </p:nvSpPr>
          <p:spPr>
            <a:xfrm>
              <a:off x="-8041792" y="6566106"/>
              <a:ext cx="111212" cy="64265"/>
            </a:xfrm>
            <a:custGeom>
              <a:avLst/>
              <a:gdLst/>
              <a:ahLst/>
              <a:cxnLst/>
              <a:rect l="l" t="t" r="r" b="b"/>
              <a:pathLst>
                <a:path w="2189" h="1265" fill="none" extrusionOk="0">
                  <a:moveTo>
                    <a:pt x="319" y="1073"/>
                  </a:moveTo>
                  <a:lnTo>
                    <a:pt x="319" y="1073"/>
                  </a:lnTo>
                  <a:lnTo>
                    <a:pt x="404" y="1126"/>
                  </a:lnTo>
                  <a:lnTo>
                    <a:pt x="489" y="1158"/>
                  </a:lnTo>
                  <a:lnTo>
                    <a:pt x="584" y="1190"/>
                  </a:lnTo>
                  <a:lnTo>
                    <a:pt x="680" y="1222"/>
                  </a:lnTo>
                  <a:lnTo>
                    <a:pt x="882" y="1254"/>
                  </a:lnTo>
                  <a:lnTo>
                    <a:pt x="1094" y="1265"/>
                  </a:lnTo>
                  <a:lnTo>
                    <a:pt x="1307" y="1254"/>
                  </a:lnTo>
                  <a:lnTo>
                    <a:pt x="1509" y="1222"/>
                  </a:lnTo>
                  <a:lnTo>
                    <a:pt x="1604" y="1190"/>
                  </a:lnTo>
                  <a:lnTo>
                    <a:pt x="1700" y="1158"/>
                  </a:lnTo>
                  <a:lnTo>
                    <a:pt x="1785" y="1126"/>
                  </a:lnTo>
                  <a:lnTo>
                    <a:pt x="1870" y="1073"/>
                  </a:lnTo>
                  <a:lnTo>
                    <a:pt x="1870" y="1073"/>
                  </a:lnTo>
                  <a:lnTo>
                    <a:pt x="1944" y="1031"/>
                  </a:lnTo>
                  <a:lnTo>
                    <a:pt x="2008" y="978"/>
                  </a:lnTo>
                  <a:lnTo>
                    <a:pt x="2061" y="925"/>
                  </a:lnTo>
                  <a:lnTo>
                    <a:pt x="2104" y="871"/>
                  </a:lnTo>
                  <a:lnTo>
                    <a:pt x="2146" y="808"/>
                  </a:lnTo>
                  <a:lnTo>
                    <a:pt x="2168" y="755"/>
                  </a:lnTo>
                  <a:lnTo>
                    <a:pt x="2178" y="691"/>
                  </a:lnTo>
                  <a:lnTo>
                    <a:pt x="2189" y="627"/>
                  </a:lnTo>
                  <a:lnTo>
                    <a:pt x="2178" y="574"/>
                  </a:lnTo>
                  <a:lnTo>
                    <a:pt x="2168" y="510"/>
                  </a:lnTo>
                  <a:lnTo>
                    <a:pt x="2136" y="446"/>
                  </a:lnTo>
                  <a:lnTo>
                    <a:pt x="2104" y="393"/>
                  </a:lnTo>
                  <a:lnTo>
                    <a:pt x="2061" y="340"/>
                  </a:lnTo>
                  <a:lnTo>
                    <a:pt x="2008" y="276"/>
                  </a:lnTo>
                  <a:lnTo>
                    <a:pt x="1934" y="234"/>
                  </a:lnTo>
                  <a:lnTo>
                    <a:pt x="1859" y="181"/>
                  </a:lnTo>
                  <a:lnTo>
                    <a:pt x="1859" y="181"/>
                  </a:lnTo>
                  <a:lnTo>
                    <a:pt x="1785" y="138"/>
                  </a:lnTo>
                  <a:lnTo>
                    <a:pt x="1689" y="96"/>
                  </a:lnTo>
                  <a:lnTo>
                    <a:pt x="1594" y="64"/>
                  </a:lnTo>
                  <a:lnTo>
                    <a:pt x="1498" y="43"/>
                  </a:lnTo>
                  <a:lnTo>
                    <a:pt x="1296" y="11"/>
                  </a:lnTo>
                  <a:lnTo>
                    <a:pt x="1084" y="0"/>
                  </a:lnTo>
                  <a:lnTo>
                    <a:pt x="882" y="11"/>
                  </a:lnTo>
                  <a:lnTo>
                    <a:pt x="680" y="43"/>
                  </a:lnTo>
                  <a:lnTo>
                    <a:pt x="584" y="64"/>
                  </a:lnTo>
                  <a:lnTo>
                    <a:pt x="489" y="96"/>
                  </a:lnTo>
                  <a:lnTo>
                    <a:pt x="393" y="138"/>
                  </a:lnTo>
                  <a:lnTo>
                    <a:pt x="319" y="181"/>
                  </a:lnTo>
                  <a:lnTo>
                    <a:pt x="319" y="181"/>
                  </a:lnTo>
                  <a:lnTo>
                    <a:pt x="244" y="234"/>
                  </a:lnTo>
                  <a:lnTo>
                    <a:pt x="170" y="276"/>
                  </a:lnTo>
                  <a:lnTo>
                    <a:pt x="117" y="340"/>
                  </a:lnTo>
                  <a:lnTo>
                    <a:pt x="74" y="393"/>
                  </a:lnTo>
                  <a:lnTo>
                    <a:pt x="43" y="446"/>
                  </a:lnTo>
                  <a:lnTo>
                    <a:pt x="11" y="510"/>
                  </a:lnTo>
                  <a:lnTo>
                    <a:pt x="0" y="574"/>
                  </a:lnTo>
                  <a:lnTo>
                    <a:pt x="0" y="627"/>
                  </a:lnTo>
                  <a:lnTo>
                    <a:pt x="0" y="691"/>
                  </a:lnTo>
                  <a:lnTo>
                    <a:pt x="21" y="755"/>
                  </a:lnTo>
                  <a:lnTo>
                    <a:pt x="43" y="808"/>
                  </a:lnTo>
                  <a:lnTo>
                    <a:pt x="74" y="871"/>
                  </a:lnTo>
                  <a:lnTo>
                    <a:pt x="128" y="925"/>
                  </a:lnTo>
                  <a:lnTo>
                    <a:pt x="181" y="978"/>
                  </a:lnTo>
                  <a:lnTo>
                    <a:pt x="244" y="1031"/>
                  </a:lnTo>
                  <a:lnTo>
                    <a:pt x="319" y="107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7"/>
            <p:cNvSpPr/>
            <p:nvPr/>
          </p:nvSpPr>
          <p:spPr>
            <a:xfrm>
              <a:off x="-8703070" y="6458659"/>
              <a:ext cx="414112" cy="239737"/>
            </a:xfrm>
            <a:custGeom>
              <a:avLst/>
              <a:gdLst/>
              <a:ahLst/>
              <a:cxnLst/>
              <a:rect l="l" t="t" r="r" b="b"/>
              <a:pathLst>
                <a:path w="8151" h="4719" extrusionOk="0">
                  <a:moveTo>
                    <a:pt x="4060" y="1"/>
                  </a:moveTo>
                  <a:lnTo>
                    <a:pt x="1" y="2360"/>
                  </a:lnTo>
                  <a:lnTo>
                    <a:pt x="4091" y="4718"/>
                  </a:lnTo>
                  <a:lnTo>
                    <a:pt x="8150" y="2360"/>
                  </a:lnTo>
                  <a:lnTo>
                    <a:pt x="406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7"/>
            <p:cNvSpPr/>
            <p:nvPr/>
          </p:nvSpPr>
          <p:spPr>
            <a:xfrm>
              <a:off x="-7703380" y="6486752"/>
              <a:ext cx="414061" cy="239686"/>
            </a:xfrm>
            <a:custGeom>
              <a:avLst/>
              <a:gdLst/>
              <a:ahLst/>
              <a:cxnLst/>
              <a:rect l="l" t="t" r="r" b="b"/>
              <a:pathLst>
                <a:path w="8150" h="4718" extrusionOk="0">
                  <a:moveTo>
                    <a:pt x="4059" y="0"/>
                  </a:moveTo>
                  <a:lnTo>
                    <a:pt x="1" y="2359"/>
                  </a:lnTo>
                  <a:lnTo>
                    <a:pt x="4091" y="4718"/>
                  </a:lnTo>
                  <a:lnTo>
                    <a:pt x="8150"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7"/>
            <p:cNvSpPr/>
            <p:nvPr/>
          </p:nvSpPr>
          <p:spPr>
            <a:xfrm>
              <a:off x="-6733360" y="6497015"/>
              <a:ext cx="413502" cy="239686"/>
            </a:xfrm>
            <a:custGeom>
              <a:avLst/>
              <a:gdLst/>
              <a:ahLst/>
              <a:cxnLst/>
              <a:rect l="l" t="t" r="r" b="b"/>
              <a:pathLst>
                <a:path w="8139" h="4718" extrusionOk="0">
                  <a:moveTo>
                    <a:pt x="4070" y="1721"/>
                  </a:moveTo>
                  <a:lnTo>
                    <a:pt x="4271" y="1743"/>
                  </a:lnTo>
                  <a:lnTo>
                    <a:pt x="4484" y="1775"/>
                  </a:lnTo>
                  <a:lnTo>
                    <a:pt x="4579" y="1796"/>
                  </a:lnTo>
                  <a:lnTo>
                    <a:pt x="4675" y="1828"/>
                  </a:lnTo>
                  <a:lnTo>
                    <a:pt x="4760" y="1870"/>
                  </a:lnTo>
                  <a:lnTo>
                    <a:pt x="4845" y="1913"/>
                  </a:lnTo>
                  <a:lnTo>
                    <a:pt x="4919" y="1966"/>
                  </a:lnTo>
                  <a:lnTo>
                    <a:pt x="4983" y="2008"/>
                  </a:lnTo>
                  <a:lnTo>
                    <a:pt x="5036" y="2061"/>
                  </a:lnTo>
                  <a:lnTo>
                    <a:pt x="5089" y="2125"/>
                  </a:lnTo>
                  <a:lnTo>
                    <a:pt x="5121" y="2178"/>
                  </a:lnTo>
                  <a:lnTo>
                    <a:pt x="5143" y="2242"/>
                  </a:lnTo>
                  <a:lnTo>
                    <a:pt x="5164" y="2295"/>
                  </a:lnTo>
                  <a:lnTo>
                    <a:pt x="5164" y="2359"/>
                  </a:lnTo>
                  <a:lnTo>
                    <a:pt x="5164" y="2423"/>
                  </a:lnTo>
                  <a:lnTo>
                    <a:pt x="5143" y="2486"/>
                  </a:lnTo>
                  <a:lnTo>
                    <a:pt x="5121" y="2540"/>
                  </a:lnTo>
                  <a:lnTo>
                    <a:pt x="5089" y="2603"/>
                  </a:lnTo>
                  <a:lnTo>
                    <a:pt x="5047" y="2656"/>
                  </a:lnTo>
                  <a:lnTo>
                    <a:pt x="4983" y="2710"/>
                  </a:lnTo>
                  <a:lnTo>
                    <a:pt x="4919" y="2763"/>
                  </a:lnTo>
                  <a:lnTo>
                    <a:pt x="4845" y="2805"/>
                  </a:lnTo>
                  <a:lnTo>
                    <a:pt x="4760" y="2858"/>
                  </a:lnTo>
                  <a:lnTo>
                    <a:pt x="4675" y="2890"/>
                  </a:lnTo>
                  <a:lnTo>
                    <a:pt x="4579" y="2922"/>
                  </a:lnTo>
                  <a:lnTo>
                    <a:pt x="4484" y="2954"/>
                  </a:lnTo>
                  <a:lnTo>
                    <a:pt x="4282" y="2986"/>
                  </a:lnTo>
                  <a:lnTo>
                    <a:pt x="4070" y="2996"/>
                  </a:lnTo>
                  <a:lnTo>
                    <a:pt x="3868" y="2986"/>
                  </a:lnTo>
                  <a:lnTo>
                    <a:pt x="3666" y="2954"/>
                  </a:lnTo>
                  <a:lnTo>
                    <a:pt x="3560" y="2922"/>
                  </a:lnTo>
                  <a:lnTo>
                    <a:pt x="3475" y="2890"/>
                  </a:lnTo>
                  <a:lnTo>
                    <a:pt x="3379" y="2858"/>
                  </a:lnTo>
                  <a:lnTo>
                    <a:pt x="3294" y="2805"/>
                  </a:lnTo>
                  <a:lnTo>
                    <a:pt x="3220" y="2763"/>
                  </a:lnTo>
                  <a:lnTo>
                    <a:pt x="3156" y="2710"/>
                  </a:lnTo>
                  <a:lnTo>
                    <a:pt x="3103" y="2656"/>
                  </a:lnTo>
                  <a:lnTo>
                    <a:pt x="3060" y="2603"/>
                  </a:lnTo>
                  <a:lnTo>
                    <a:pt x="3018" y="2540"/>
                  </a:lnTo>
                  <a:lnTo>
                    <a:pt x="2996" y="2486"/>
                  </a:lnTo>
                  <a:lnTo>
                    <a:pt x="2975" y="2423"/>
                  </a:lnTo>
                  <a:lnTo>
                    <a:pt x="2975" y="2359"/>
                  </a:lnTo>
                  <a:lnTo>
                    <a:pt x="2975" y="2295"/>
                  </a:lnTo>
                  <a:lnTo>
                    <a:pt x="2996" y="2242"/>
                  </a:lnTo>
                  <a:lnTo>
                    <a:pt x="3018" y="2178"/>
                  </a:lnTo>
                  <a:lnTo>
                    <a:pt x="3050" y="2125"/>
                  </a:lnTo>
                  <a:lnTo>
                    <a:pt x="3103" y="2061"/>
                  </a:lnTo>
                  <a:lnTo>
                    <a:pt x="3156" y="2008"/>
                  </a:lnTo>
                  <a:lnTo>
                    <a:pt x="3220" y="1966"/>
                  </a:lnTo>
                  <a:lnTo>
                    <a:pt x="3294" y="1913"/>
                  </a:lnTo>
                  <a:lnTo>
                    <a:pt x="3379" y="1870"/>
                  </a:lnTo>
                  <a:lnTo>
                    <a:pt x="3464" y="1828"/>
                  </a:lnTo>
                  <a:lnTo>
                    <a:pt x="3560" y="1796"/>
                  </a:lnTo>
                  <a:lnTo>
                    <a:pt x="3655" y="1775"/>
                  </a:lnTo>
                  <a:lnTo>
                    <a:pt x="3857" y="1743"/>
                  </a:lnTo>
                  <a:lnTo>
                    <a:pt x="4070" y="1721"/>
                  </a:lnTo>
                  <a:close/>
                  <a:moveTo>
                    <a:pt x="4059" y="0"/>
                  </a:moveTo>
                  <a:lnTo>
                    <a:pt x="0" y="2359"/>
                  </a:lnTo>
                  <a:lnTo>
                    <a:pt x="4080" y="4718"/>
                  </a:lnTo>
                  <a:lnTo>
                    <a:pt x="8139"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7"/>
            <p:cNvSpPr/>
            <p:nvPr/>
          </p:nvSpPr>
          <p:spPr>
            <a:xfrm>
              <a:off x="-7242934" y="6586579"/>
              <a:ext cx="414061" cy="169579"/>
            </a:xfrm>
            <a:custGeom>
              <a:avLst/>
              <a:gdLst/>
              <a:ahLst/>
              <a:cxnLst/>
              <a:rect l="l" t="t" r="r" b="b"/>
              <a:pathLst>
                <a:path w="8150" h="3338" extrusionOk="0">
                  <a:moveTo>
                    <a:pt x="4070" y="1"/>
                  </a:moveTo>
                  <a:lnTo>
                    <a:pt x="3794" y="12"/>
                  </a:lnTo>
                  <a:lnTo>
                    <a:pt x="3517" y="22"/>
                  </a:lnTo>
                  <a:lnTo>
                    <a:pt x="3241" y="43"/>
                  </a:lnTo>
                  <a:lnTo>
                    <a:pt x="2965" y="65"/>
                  </a:lnTo>
                  <a:lnTo>
                    <a:pt x="2699" y="97"/>
                  </a:lnTo>
                  <a:lnTo>
                    <a:pt x="2434" y="139"/>
                  </a:lnTo>
                  <a:lnTo>
                    <a:pt x="2168" y="192"/>
                  </a:lnTo>
                  <a:lnTo>
                    <a:pt x="1902" y="245"/>
                  </a:lnTo>
                  <a:lnTo>
                    <a:pt x="1647" y="320"/>
                  </a:lnTo>
                  <a:lnTo>
                    <a:pt x="1392" y="383"/>
                  </a:lnTo>
                  <a:lnTo>
                    <a:pt x="1148" y="468"/>
                  </a:lnTo>
                  <a:lnTo>
                    <a:pt x="904" y="553"/>
                  </a:lnTo>
                  <a:lnTo>
                    <a:pt x="670" y="649"/>
                  </a:lnTo>
                  <a:lnTo>
                    <a:pt x="436" y="755"/>
                  </a:lnTo>
                  <a:lnTo>
                    <a:pt x="213" y="862"/>
                  </a:lnTo>
                  <a:lnTo>
                    <a:pt x="1" y="978"/>
                  </a:lnTo>
                  <a:lnTo>
                    <a:pt x="4091" y="3337"/>
                  </a:lnTo>
                  <a:lnTo>
                    <a:pt x="8150" y="978"/>
                  </a:lnTo>
                  <a:lnTo>
                    <a:pt x="7937" y="862"/>
                  </a:lnTo>
                  <a:lnTo>
                    <a:pt x="7714" y="755"/>
                  </a:lnTo>
                  <a:lnTo>
                    <a:pt x="7480" y="649"/>
                  </a:lnTo>
                  <a:lnTo>
                    <a:pt x="7247" y="553"/>
                  </a:lnTo>
                  <a:lnTo>
                    <a:pt x="7002" y="468"/>
                  </a:lnTo>
                  <a:lnTo>
                    <a:pt x="6747" y="383"/>
                  </a:lnTo>
                  <a:lnTo>
                    <a:pt x="6492" y="320"/>
                  </a:lnTo>
                  <a:lnTo>
                    <a:pt x="6237" y="245"/>
                  </a:lnTo>
                  <a:lnTo>
                    <a:pt x="5972" y="192"/>
                  </a:lnTo>
                  <a:lnTo>
                    <a:pt x="5706" y="139"/>
                  </a:lnTo>
                  <a:lnTo>
                    <a:pt x="5440" y="97"/>
                  </a:lnTo>
                  <a:lnTo>
                    <a:pt x="5175" y="65"/>
                  </a:lnTo>
                  <a:lnTo>
                    <a:pt x="4899" y="43"/>
                  </a:lnTo>
                  <a:lnTo>
                    <a:pt x="4622" y="22"/>
                  </a:lnTo>
                  <a:lnTo>
                    <a:pt x="4346" y="12"/>
                  </a:lnTo>
                  <a:lnTo>
                    <a:pt x="407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7"/>
            <p:cNvSpPr/>
            <p:nvPr/>
          </p:nvSpPr>
          <p:spPr>
            <a:xfrm>
              <a:off x="-8430450" y="6615740"/>
              <a:ext cx="414061" cy="240245"/>
            </a:xfrm>
            <a:custGeom>
              <a:avLst/>
              <a:gdLst/>
              <a:ahLst/>
              <a:cxnLst/>
              <a:rect l="l" t="t" r="r" b="b"/>
              <a:pathLst>
                <a:path w="8150" h="4729" extrusionOk="0">
                  <a:moveTo>
                    <a:pt x="4059" y="1"/>
                  </a:moveTo>
                  <a:lnTo>
                    <a:pt x="0" y="2370"/>
                  </a:lnTo>
                  <a:lnTo>
                    <a:pt x="4091" y="4729"/>
                  </a:lnTo>
                  <a:lnTo>
                    <a:pt x="8149"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7"/>
            <p:cNvSpPr/>
            <p:nvPr/>
          </p:nvSpPr>
          <p:spPr>
            <a:xfrm>
              <a:off x="-7004354" y="6654604"/>
              <a:ext cx="414061" cy="239686"/>
            </a:xfrm>
            <a:custGeom>
              <a:avLst/>
              <a:gdLst/>
              <a:ahLst/>
              <a:cxnLst/>
              <a:rect l="l" t="t" r="r" b="b"/>
              <a:pathLst>
                <a:path w="8150" h="4718" extrusionOk="0">
                  <a:moveTo>
                    <a:pt x="4059" y="1"/>
                  </a:moveTo>
                  <a:lnTo>
                    <a:pt x="1" y="2359"/>
                  </a:lnTo>
                  <a:lnTo>
                    <a:pt x="4091" y="4718"/>
                  </a:lnTo>
                  <a:lnTo>
                    <a:pt x="8150" y="235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7"/>
            <p:cNvSpPr/>
            <p:nvPr/>
          </p:nvSpPr>
          <p:spPr>
            <a:xfrm>
              <a:off x="-7372995" y="6662732"/>
              <a:ext cx="292586" cy="239686"/>
            </a:xfrm>
            <a:custGeom>
              <a:avLst/>
              <a:gdLst/>
              <a:ahLst/>
              <a:cxnLst/>
              <a:rect l="l" t="t" r="r" b="b"/>
              <a:pathLst>
                <a:path w="5759" h="4718" extrusionOk="0">
                  <a:moveTo>
                    <a:pt x="1668" y="0"/>
                  </a:moveTo>
                  <a:lnTo>
                    <a:pt x="1466" y="128"/>
                  </a:lnTo>
                  <a:lnTo>
                    <a:pt x="1275" y="255"/>
                  </a:lnTo>
                  <a:lnTo>
                    <a:pt x="1105" y="383"/>
                  </a:lnTo>
                  <a:lnTo>
                    <a:pt x="935" y="521"/>
                  </a:lnTo>
                  <a:lnTo>
                    <a:pt x="786" y="659"/>
                  </a:lnTo>
                  <a:lnTo>
                    <a:pt x="648" y="808"/>
                  </a:lnTo>
                  <a:lnTo>
                    <a:pt x="521" y="956"/>
                  </a:lnTo>
                  <a:lnTo>
                    <a:pt x="414" y="1105"/>
                  </a:lnTo>
                  <a:lnTo>
                    <a:pt x="319" y="1254"/>
                  </a:lnTo>
                  <a:lnTo>
                    <a:pt x="234" y="1413"/>
                  </a:lnTo>
                  <a:lnTo>
                    <a:pt x="159" y="1562"/>
                  </a:lnTo>
                  <a:lnTo>
                    <a:pt x="106" y="1721"/>
                  </a:lnTo>
                  <a:lnTo>
                    <a:pt x="53" y="1881"/>
                  </a:lnTo>
                  <a:lnTo>
                    <a:pt x="21" y="2040"/>
                  </a:lnTo>
                  <a:lnTo>
                    <a:pt x="0" y="2199"/>
                  </a:lnTo>
                  <a:lnTo>
                    <a:pt x="0" y="2359"/>
                  </a:lnTo>
                  <a:lnTo>
                    <a:pt x="11" y="2518"/>
                  </a:lnTo>
                  <a:lnTo>
                    <a:pt x="32" y="2677"/>
                  </a:lnTo>
                  <a:lnTo>
                    <a:pt x="64" y="2837"/>
                  </a:lnTo>
                  <a:lnTo>
                    <a:pt x="106" y="2996"/>
                  </a:lnTo>
                  <a:lnTo>
                    <a:pt x="170" y="3156"/>
                  </a:lnTo>
                  <a:lnTo>
                    <a:pt x="244" y="3304"/>
                  </a:lnTo>
                  <a:lnTo>
                    <a:pt x="329" y="3464"/>
                  </a:lnTo>
                  <a:lnTo>
                    <a:pt x="425" y="3612"/>
                  </a:lnTo>
                  <a:lnTo>
                    <a:pt x="542" y="3761"/>
                  </a:lnTo>
                  <a:lnTo>
                    <a:pt x="669" y="3910"/>
                  </a:lnTo>
                  <a:lnTo>
                    <a:pt x="808" y="4059"/>
                  </a:lnTo>
                  <a:lnTo>
                    <a:pt x="956" y="4197"/>
                  </a:lnTo>
                  <a:lnTo>
                    <a:pt x="1126" y="4335"/>
                  </a:lnTo>
                  <a:lnTo>
                    <a:pt x="1307" y="4462"/>
                  </a:lnTo>
                  <a:lnTo>
                    <a:pt x="1498" y="4590"/>
                  </a:lnTo>
                  <a:lnTo>
                    <a:pt x="1700" y="4717"/>
                  </a:lnTo>
                  <a:lnTo>
                    <a:pt x="5759" y="2359"/>
                  </a:lnTo>
                  <a:lnTo>
                    <a:pt x="166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7"/>
            <p:cNvSpPr/>
            <p:nvPr/>
          </p:nvSpPr>
          <p:spPr>
            <a:xfrm>
              <a:off x="-8667405" y="6753923"/>
              <a:ext cx="414061" cy="239686"/>
            </a:xfrm>
            <a:custGeom>
              <a:avLst/>
              <a:gdLst/>
              <a:ahLst/>
              <a:cxnLst/>
              <a:rect l="l" t="t" r="r" b="b"/>
              <a:pathLst>
                <a:path w="8150" h="4718" extrusionOk="0">
                  <a:moveTo>
                    <a:pt x="4059" y="1"/>
                  </a:moveTo>
                  <a:lnTo>
                    <a:pt x="0" y="2359"/>
                  </a:lnTo>
                  <a:lnTo>
                    <a:pt x="4091" y="4718"/>
                  </a:lnTo>
                  <a:lnTo>
                    <a:pt x="8149" y="2359"/>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7"/>
            <p:cNvSpPr/>
            <p:nvPr/>
          </p:nvSpPr>
          <p:spPr>
            <a:xfrm>
              <a:off x="-6256199" y="6772821"/>
              <a:ext cx="414061" cy="239686"/>
            </a:xfrm>
            <a:custGeom>
              <a:avLst/>
              <a:gdLst/>
              <a:ahLst/>
              <a:cxnLst/>
              <a:rect l="l" t="t" r="r" b="b"/>
              <a:pathLst>
                <a:path w="8150" h="4718" extrusionOk="0">
                  <a:moveTo>
                    <a:pt x="4059" y="0"/>
                  </a:moveTo>
                  <a:lnTo>
                    <a:pt x="0" y="2359"/>
                  </a:lnTo>
                  <a:lnTo>
                    <a:pt x="4080" y="4718"/>
                  </a:lnTo>
                  <a:lnTo>
                    <a:pt x="8150"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7"/>
            <p:cNvSpPr/>
            <p:nvPr/>
          </p:nvSpPr>
          <p:spPr>
            <a:xfrm>
              <a:off x="-6765773" y="6792228"/>
              <a:ext cx="414061" cy="239737"/>
            </a:xfrm>
            <a:custGeom>
              <a:avLst/>
              <a:gdLst/>
              <a:ahLst/>
              <a:cxnLst/>
              <a:rect l="l" t="t" r="r" b="b"/>
              <a:pathLst>
                <a:path w="8150" h="4719" extrusionOk="0">
                  <a:moveTo>
                    <a:pt x="4059" y="1"/>
                  </a:moveTo>
                  <a:lnTo>
                    <a:pt x="1" y="2360"/>
                  </a:lnTo>
                  <a:lnTo>
                    <a:pt x="4091" y="4718"/>
                  </a:lnTo>
                  <a:lnTo>
                    <a:pt x="8150" y="2360"/>
                  </a:lnTo>
                  <a:lnTo>
                    <a:pt x="40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7"/>
            <p:cNvSpPr/>
            <p:nvPr/>
          </p:nvSpPr>
          <p:spPr>
            <a:xfrm>
              <a:off x="-8301456" y="6967141"/>
              <a:ext cx="178173" cy="103129"/>
            </a:xfrm>
            <a:custGeom>
              <a:avLst/>
              <a:gdLst/>
              <a:ahLst/>
              <a:cxnLst/>
              <a:rect l="l" t="t" r="r" b="b"/>
              <a:pathLst>
                <a:path w="3507" h="2030" extrusionOk="0">
                  <a:moveTo>
                    <a:pt x="1435" y="0"/>
                  </a:moveTo>
                  <a:lnTo>
                    <a:pt x="1435" y="829"/>
                  </a:lnTo>
                  <a:lnTo>
                    <a:pt x="1" y="829"/>
                  </a:lnTo>
                  <a:lnTo>
                    <a:pt x="1" y="1201"/>
                  </a:lnTo>
                  <a:lnTo>
                    <a:pt x="1435" y="1201"/>
                  </a:lnTo>
                  <a:lnTo>
                    <a:pt x="1446" y="2030"/>
                  </a:lnTo>
                  <a:lnTo>
                    <a:pt x="2083" y="2030"/>
                  </a:lnTo>
                  <a:lnTo>
                    <a:pt x="2072" y="1201"/>
                  </a:lnTo>
                  <a:lnTo>
                    <a:pt x="3507" y="1201"/>
                  </a:lnTo>
                  <a:lnTo>
                    <a:pt x="3507" y="829"/>
                  </a:lnTo>
                  <a:lnTo>
                    <a:pt x="2072" y="829"/>
                  </a:lnTo>
                  <a:lnTo>
                    <a:pt x="20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7"/>
            <p:cNvSpPr/>
            <p:nvPr/>
          </p:nvSpPr>
          <p:spPr>
            <a:xfrm>
              <a:off x="-6017619" y="6910445"/>
              <a:ext cx="414061" cy="239737"/>
            </a:xfrm>
            <a:custGeom>
              <a:avLst/>
              <a:gdLst/>
              <a:ahLst/>
              <a:cxnLst/>
              <a:rect l="l" t="t" r="r" b="b"/>
              <a:pathLst>
                <a:path w="8150" h="4719" extrusionOk="0">
                  <a:moveTo>
                    <a:pt x="4059" y="1"/>
                  </a:moveTo>
                  <a:lnTo>
                    <a:pt x="1" y="2359"/>
                  </a:lnTo>
                  <a:lnTo>
                    <a:pt x="4080" y="4718"/>
                  </a:lnTo>
                  <a:lnTo>
                    <a:pt x="8150" y="2359"/>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7"/>
            <p:cNvSpPr/>
            <p:nvPr/>
          </p:nvSpPr>
          <p:spPr>
            <a:xfrm>
              <a:off x="-6527193" y="6929903"/>
              <a:ext cx="414061" cy="239686"/>
            </a:xfrm>
            <a:custGeom>
              <a:avLst/>
              <a:gdLst/>
              <a:ahLst/>
              <a:cxnLst/>
              <a:rect l="l" t="t" r="r" b="b"/>
              <a:pathLst>
                <a:path w="8150" h="4718" extrusionOk="0">
                  <a:moveTo>
                    <a:pt x="4059" y="0"/>
                  </a:moveTo>
                  <a:lnTo>
                    <a:pt x="1" y="2359"/>
                  </a:lnTo>
                  <a:lnTo>
                    <a:pt x="4091" y="4718"/>
                  </a:lnTo>
                  <a:lnTo>
                    <a:pt x="8150"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7"/>
            <p:cNvSpPr/>
            <p:nvPr/>
          </p:nvSpPr>
          <p:spPr>
            <a:xfrm>
              <a:off x="-9499794" y="7097195"/>
              <a:ext cx="111263" cy="64824"/>
            </a:xfrm>
            <a:custGeom>
              <a:avLst/>
              <a:gdLst/>
              <a:ahLst/>
              <a:cxnLst/>
              <a:rect l="l" t="t" r="r" b="b"/>
              <a:pathLst>
                <a:path w="2190" h="1276" extrusionOk="0">
                  <a:moveTo>
                    <a:pt x="1095" y="1"/>
                  </a:moveTo>
                  <a:lnTo>
                    <a:pt x="883" y="11"/>
                  </a:lnTo>
                  <a:lnTo>
                    <a:pt x="681" y="54"/>
                  </a:lnTo>
                  <a:lnTo>
                    <a:pt x="585" y="75"/>
                  </a:lnTo>
                  <a:lnTo>
                    <a:pt x="490" y="107"/>
                  </a:lnTo>
                  <a:lnTo>
                    <a:pt x="405" y="150"/>
                  </a:lnTo>
                  <a:lnTo>
                    <a:pt x="320" y="192"/>
                  </a:lnTo>
                  <a:lnTo>
                    <a:pt x="245" y="235"/>
                  </a:lnTo>
                  <a:lnTo>
                    <a:pt x="182" y="288"/>
                  </a:lnTo>
                  <a:lnTo>
                    <a:pt x="118" y="341"/>
                  </a:lnTo>
                  <a:lnTo>
                    <a:pt x="75" y="394"/>
                  </a:lnTo>
                  <a:lnTo>
                    <a:pt x="43" y="458"/>
                  </a:lnTo>
                  <a:lnTo>
                    <a:pt x="22" y="521"/>
                  </a:lnTo>
                  <a:lnTo>
                    <a:pt x="1" y="575"/>
                  </a:lnTo>
                  <a:lnTo>
                    <a:pt x="1" y="638"/>
                  </a:lnTo>
                  <a:lnTo>
                    <a:pt x="1" y="702"/>
                  </a:lnTo>
                  <a:lnTo>
                    <a:pt x="22" y="755"/>
                  </a:lnTo>
                  <a:lnTo>
                    <a:pt x="43" y="819"/>
                  </a:lnTo>
                  <a:lnTo>
                    <a:pt x="75" y="872"/>
                  </a:lnTo>
                  <a:lnTo>
                    <a:pt x="128" y="936"/>
                  </a:lnTo>
                  <a:lnTo>
                    <a:pt x="182" y="989"/>
                  </a:lnTo>
                  <a:lnTo>
                    <a:pt x="245" y="1042"/>
                  </a:lnTo>
                  <a:lnTo>
                    <a:pt x="320" y="1085"/>
                  </a:lnTo>
                  <a:lnTo>
                    <a:pt x="405" y="1127"/>
                  </a:lnTo>
                  <a:lnTo>
                    <a:pt x="490" y="1170"/>
                  </a:lnTo>
                  <a:lnTo>
                    <a:pt x="585" y="1201"/>
                  </a:lnTo>
                  <a:lnTo>
                    <a:pt x="681" y="1223"/>
                  </a:lnTo>
                  <a:lnTo>
                    <a:pt x="893" y="1265"/>
                  </a:lnTo>
                  <a:lnTo>
                    <a:pt x="1095" y="1276"/>
                  </a:lnTo>
                  <a:lnTo>
                    <a:pt x="1308" y="1265"/>
                  </a:lnTo>
                  <a:lnTo>
                    <a:pt x="1510" y="1223"/>
                  </a:lnTo>
                  <a:lnTo>
                    <a:pt x="1605" y="1201"/>
                  </a:lnTo>
                  <a:lnTo>
                    <a:pt x="1701" y="1170"/>
                  </a:lnTo>
                  <a:lnTo>
                    <a:pt x="1786" y="1127"/>
                  </a:lnTo>
                  <a:lnTo>
                    <a:pt x="1871" y="1085"/>
                  </a:lnTo>
                  <a:lnTo>
                    <a:pt x="1945" y="1042"/>
                  </a:lnTo>
                  <a:lnTo>
                    <a:pt x="2009" y="989"/>
                  </a:lnTo>
                  <a:lnTo>
                    <a:pt x="2062" y="936"/>
                  </a:lnTo>
                  <a:lnTo>
                    <a:pt x="2115" y="872"/>
                  </a:lnTo>
                  <a:lnTo>
                    <a:pt x="2147" y="819"/>
                  </a:lnTo>
                  <a:lnTo>
                    <a:pt x="2168" y="755"/>
                  </a:lnTo>
                  <a:lnTo>
                    <a:pt x="2190" y="702"/>
                  </a:lnTo>
                  <a:lnTo>
                    <a:pt x="2190" y="638"/>
                  </a:lnTo>
                  <a:lnTo>
                    <a:pt x="2190" y="575"/>
                  </a:lnTo>
                  <a:lnTo>
                    <a:pt x="2168" y="521"/>
                  </a:lnTo>
                  <a:lnTo>
                    <a:pt x="2147" y="458"/>
                  </a:lnTo>
                  <a:lnTo>
                    <a:pt x="2105" y="405"/>
                  </a:lnTo>
                  <a:lnTo>
                    <a:pt x="2062" y="341"/>
                  </a:lnTo>
                  <a:lnTo>
                    <a:pt x="2009" y="288"/>
                  </a:lnTo>
                  <a:lnTo>
                    <a:pt x="1945" y="235"/>
                  </a:lnTo>
                  <a:lnTo>
                    <a:pt x="1871" y="192"/>
                  </a:lnTo>
                  <a:lnTo>
                    <a:pt x="1786" y="150"/>
                  </a:lnTo>
                  <a:lnTo>
                    <a:pt x="1690" y="107"/>
                  </a:lnTo>
                  <a:lnTo>
                    <a:pt x="1605" y="75"/>
                  </a:lnTo>
                  <a:lnTo>
                    <a:pt x="1499" y="54"/>
                  </a:lnTo>
                  <a:lnTo>
                    <a:pt x="1297" y="11"/>
                  </a:lnTo>
                  <a:lnTo>
                    <a:pt x="109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7"/>
            <p:cNvSpPr/>
            <p:nvPr/>
          </p:nvSpPr>
          <p:spPr>
            <a:xfrm>
              <a:off x="-7017309" y="6937980"/>
              <a:ext cx="414061" cy="240245"/>
            </a:xfrm>
            <a:custGeom>
              <a:avLst/>
              <a:gdLst/>
              <a:ahLst/>
              <a:cxnLst/>
              <a:rect l="l" t="t" r="r" b="b"/>
              <a:pathLst>
                <a:path w="8150" h="4729" extrusionOk="0">
                  <a:moveTo>
                    <a:pt x="4070" y="1"/>
                  </a:moveTo>
                  <a:lnTo>
                    <a:pt x="1" y="2370"/>
                  </a:lnTo>
                  <a:lnTo>
                    <a:pt x="4091" y="4729"/>
                  </a:lnTo>
                  <a:lnTo>
                    <a:pt x="8150" y="2370"/>
                  </a:lnTo>
                  <a:lnTo>
                    <a:pt x="407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7"/>
            <p:cNvSpPr/>
            <p:nvPr/>
          </p:nvSpPr>
          <p:spPr>
            <a:xfrm>
              <a:off x="-9141364" y="7029222"/>
              <a:ext cx="413553" cy="239686"/>
            </a:xfrm>
            <a:custGeom>
              <a:avLst/>
              <a:gdLst/>
              <a:ahLst/>
              <a:cxnLst/>
              <a:rect l="l" t="t" r="r" b="b"/>
              <a:pathLst>
                <a:path w="8140" h="4718" extrusionOk="0">
                  <a:moveTo>
                    <a:pt x="4059" y="0"/>
                  </a:moveTo>
                  <a:lnTo>
                    <a:pt x="1" y="2359"/>
                  </a:lnTo>
                  <a:lnTo>
                    <a:pt x="4081" y="4717"/>
                  </a:lnTo>
                  <a:lnTo>
                    <a:pt x="8139"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7"/>
            <p:cNvSpPr/>
            <p:nvPr/>
          </p:nvSpPr>
          <p:spPr>
            <a:xfrm>
              <a:off x="-8651757" y="7037858"/>
              <a:ext cx="414061" cy="239686"/>
            </a:xfrm>
            <a:custGeom>
              <a:avLst/>
              <a:gdLst/>
              <a:ahLst/>
              <a:cxnLst/>
              <a:rect l="l" t="t" r="r" b="b"/>
              <a:pathLst>
                <a:path w="8150" h="4718" extrusionOk="0">
                  <a:moveTo>
                    <a:pt x="4069" y="0"/>
                  </a:moveTo>
                  <a:lnTo>
                    <a:pt x="0" y="2359"/>
                  </a:lnTo>
                  <a:lnTo>
                    <a:pt x="4091" y="4717"/>
                  </a:lnTo>
                  <a:lnTo>
                    <a:pt x="8149" y="2359"/>
                  </a:lnTo>
                  <a:lnTo>
                    <a:pt x="406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7"/>
            <p:cNvSpPr/>
            <p:nvPr/>
          </p:nvSpPr>
          <p:spPr>
            <a:xfrm>
              <a:off x="-6288613" y="7067527"/>
              <a:ext cx="414112" cy="239686"/>
            </a:xfrm>
            <a:custGeom>
              <a:avLst/>
              <a:gdLst/>
              <a:ahLst/>
              <a:cxnLst/>
              <a:rect l="l" t="t" r="r" b="b"/>
              <a:pathLst>
                <a:path w="8151" h="4718" extrusionOk="0">
                  <a:moveTo>
                    <a:pt x="4070" y="0"/>
                  </a:moveTo>
                  <a:lnTo>
                    <a:pt x="1" y="2359"/>
                  </a:lnTo>
                  <a:lnTo>
                    <a:pt x="4091" y="4718"/>
                  </a:lnTo>
                  <a:lnTo>
                    <a:pt x="8150" y="2359"/>
                  </a:lnTo>
                  <a:lnTo>
                    <a:pt x="407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7"/>
            <p:cNvSpPr/>
            <p:nvPr/>
          </p:nvSpPr>
          <p:spPr>
            <a:xfrm>
              <a:off x="-6778170" y="7076163"/>
              <a:ext cx="413502" cy="239686"/>
            </a:xfrm>
            <a:custGeom>
              <a:avLst/>
              <a:gdLst/>
              <a:ahLst/>
              <a:cxnLst/>
              <a:rect l="l" t="t" r="r" b="b"/>
              <a:pathLst>
                <a:path w="8139" h="4718" extrusionOk="0">
                  <a:moveTo>
                    <a:pt x="4059" y="0"/>
                  </a:moveTo>
                  <a:lnTo>
                    <a:pt x="0" y="2359"/>
                  </a:lnTo>
                  <a:lnTo>
                    <a:pt x="4080" y="4718"/>
                  </a:lnTo>
                  <a:lnTo>
                    <a:pt x="8139"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7"/>
            <p:cNvSpPr/>
            <p:nvPr/>
          </p:nvSpPr>
          <p:spPr>
            <a:xfrm>
              <a:off x="-9888401" y="7147388"/>
              <a:ext cx="414061" cy="239737"/>
            </a:xfrm>
            <a:custGeom>
              <a:avLst/>
              <a:gdLst/>
              <a:ahLst/>
              <a:cxnLst/>
              <a:rect l="l" t="t" r="r" b="b"/>
              <a:pathLst>
                <a:path w="8150" h="4719" extrusionOk="0">
                  <a:moveTo>
                    <a:pt x="4069" y="1722"/>
                  </a:moveTo>
                  <a:lnTo>
                    <a:pt x="4282" y="1743"/>
                  </a:lnTo>
                  <a:lnTo>
                    <a:pt x="4484" y="1775"/>
                  </a:lnTo>
                  <a:lnTo>
                    <a:pt x="4579" y="1796"/>
                  </a:lnTo>
                  <a:lnTo>
                    <a:pt x="4675" y="1828"/>
                  </a:lnTo>
                  <a:lnTo>
                    <a:pt x="4771" y="1871"/>
                  </a:lnTo>
                  <a:lnTo>
                    <a:pt x="4845" y="1913"/>
                  </a:lnTo>
                  <a:lnTo>
                    <a:pt x="4930" y="1966"/>
                  </a:lnTo>
                  <a:lnTo>
                    <a:pt x="4994" y="2009"/>
                  </a:lnTo>
                  <a:lnTo>
                    <a:pt x="5047" y="2062"/>
                  </a:lnTo>
                  <a:lnTo>
                    <a:pt x="5089" y="2126"/>
                  </a:lnTo>
                  <a:lnTo>
                    <a:pt x="5132" y="2179"/>
                  </a:lnTo>
                  <a:lnTo>
                    <a:pt x="5153" y="2243"/>
                  </a:lnTo>
                  <a:lnTo>
                    <a:pt x="5164" y="2306"/>
                  </a:lnTo>
                  <a:lnTo>
                    <a:pt x="5174" y="2360"/>
                  </a:lnTo>
                  <a:lnTo>
                    <a:pt x="5164" y="2423"/>
                  </a:lnTo>
                  <a:lnTo>
                    <a:pt x="5153" y="2487"/>
                  </a:lnTo>
                  <a:lnTo>
                    <a:pt x="5132" y="2540"/>
                  </a:lnTo>
                  <a:lnTo>
                    <a:pt x="5089" y="2604"/>
                  </a:lnTo>
                  <a:lnTo>
                    <a:pt x="5047" y="2657"/>
                  </a:lnTo>
                  <a:lnTo>
                    <a:pt x="4994" y="2710"/>
                  </a:lnTo>
                  <a:lnTo>
                    <a:pt x="4930" y="2763"/>
                  </a:lnTo>
                  <a:lnTo>
                    <a:pt x="4856" y="2806"/>
                  </a:lnTo>
                  <a:lnTo>
                    <a:pt x="4771" y="2859"/>
                  </a:lnTo>
                  <a:lnTo>
                    <a:pt x="4686" y="2891"/>
                  </a:lnTo>
                  <a:lnTo>
                    <a:pt x="4590" y="2923"/>
                  </a:lnTo>
                  <a:lnTo>
                    <a:pt x="4494" y="2955"/>
                  </a:lnTo>
                  <a:lnTo>
                    <a:pt x="4293" y="2986"/>
                  </a:lnTo>
                  <a:lnTo>
                    <a:pt x="4080" y="2997"/>
                  </a:lnTo>
                  <a:lnTo>
                    <a:pt x="3868" y="2986"/>
                  </a:lnTo>
                  <a:lnTo>
                    <a:pt x="3666" y="2955"/>
                  </a:lnTo>
                  <a:lnTo>
                    <a:pt x="3570" y="2923"/>
                  </a:lnTo>
                  <a:lnTo>
                    <a:pt x="3474" y="2891"/>
                  </a:lnTo>
                  <a:lnTo>
                    <a:pt x="3389" y="2859"/>
                  </a:lnTo>
                  <a:lnTo>
                    <a:pt x="3304" y="2806"/>
                  </a:lnTo>
                  <a:lnTo>
                    <a:pt x="3230" y="2763"/>
                  </a:lnTo>
                  <a:lnTo>
                    <a:pt x="3166" y="2710"/>
                  </a:lnTo>
                  <a:lnTo>
                    <a:pt x="3113" y="2657"/>
                  </a:lnTo>
                  <a:lnTo>
                    <a:pt x="3060" y="2604"/>
                  </a:lnTo>
                  <a:lnTo>
                    <a:pt x="3028" y="2540"/>
                  </a:lnTo>
                  <a:lnTo>
                    <a:pt x="3007" y="2487"/>
                  </a:lnTo>
                  <a:lnTo>
                    <a:pt x="2986" y="2423"/>
                  </a:lnTo>
                  <a:lnTo>
                    <a:pt x="2986" y="2360"/>
                  </a:lnTo>
                  <a:lnTo>
                    <a:pt x="2986" y="2296"/>
                  </a:lnTo>
                  <a:lnTo>
                    <a:pt x="2996" y="2243"/>
                  </a:lnTo>
                  <a:lnTo>
                    <a:pt x="3028" y="2179"/>
                  </a:lnTo>
                  <a:lnTo>
                    <a:pt x="3060" y="2126"/>
                  </a:lnTo>
                  <a:lnTo>
                    <a:pt x="3103" y="2062"/>
                  </a:lnTo>
                  <a:lnTo>
                    <a:pt x="3156" y="2009"/>
                  </a:lnTo>
                  <a:lnTo>
                    <a:pt x="3230" y="1956"/>
                  </a:lnTo>
                  <a:lnTo>
                    <a:pt x="3304" y="1913"/>
                  </a:lnTo>
                  <a:lnTo>
                    <a:pt x="3379" y="1871"/>
                  </a:lnTo>
                  <a:lnTo>
                    <a:pt x="3474" y="1828"/>
                  </a:lnTo>
                  <a:lnTo>
                    <a:pt x="3559" y="1796"/>
                  </a:lnTo>
                  <a:lnTo>
                    <a:pt x="3666" y="1775"/>
                  </a:lnTo>
                  <a:lnTo>
                    <a:pt x="3868" y="1743"/>
                  </a:lnTo>
                  <a:lnTo>
                    <a:pt x="4069" y="1722"/>
                  </a:lnTo>
                  <a:close/>
                  <a:moveTo>
                    <a:pt x="4059" y="1"/>
                  </a:moveTo>
                  <a:lnTo>
                    <a:pt x="0" y="2360"/>
                  </a:lnTo>
                  <a:lnTo>
                    <a:pt x="4091" y="4718"/>
                  </a:lnTo>
                  <a:lnTo>
                    <a:pt x="8149" y="2360"/>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7"/>
            <p:cNvSpPr/>
            <p:nvPr/>
          </p:nvSpPr>
          <p:spPr>
            <a:xfrm>
              <a:off x="-9888401" y="7147388"/>
              <a:ext cx="414061" cy="239737"/>
            </a:xfrm>
            <a:custGeom>
              <a:avLst/>
              <a:gdLst/>
              <a:ahLst/>
              <a:cxnLst/>
              <a:rect l="l" t="t" r="r" b="b"/>
              <a:pathLst>
                <a:path w="8150" h="4719" fill="none" extrusionOk="0">
                  <a:moveTo>
                    <a:pt x="4059" y="1"/>
                  </a:moveTo>
                  <a:lnTo>
                    <a:pt x="8149" y="2360"/>
                  </a:lnTo>
                  <a:lnTo>
                    <a:pt x="4091" y="4718"/>
                  </a:lnTo>
                  <a:lnTo>
                    <a:pt x="0" y="2360"/>
                  </a:lnTo>
                  <a:lnTo>
                    <a:pt x="405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7"/>
            <p:cNvSpPr/>
            <p:nvPr/>
          </p:nvSpPr>
          <p:spPr>
            <a:xfrm>
              <a:off x="-9736748" y="7234870"/>
              <a:ext cx="111263" cy="64824"/>
            </a:xfrm>
            <a:custGeom>
              <a:avLst/>
              <a:gdLst/>
              <a:ahLst/>
              <a:cxnLst/>
              <a:rect l="l" t="t" r="r" b="b"/>
              <a:pathLst>
                <a:path w="2190" h="1276" fill="none" extrusionOk="0">
                  <a:moveTo>
                    <a:pt x="319" y="1084"/>
                  </a:moveTo>
                  <a:lnTo>
                    <a:pt x="319" y="1084"/>
                  </a:lnTo>
                  <a:lnTo>
                    <a:pt x="404" y="1137"/>
                  </a:lnTo>
                  <a:lnTo>
                    <a:pt x="489" y="1169"/>
                  </a:lnTo>
                  <a:lnTo>
                    <a:pt x="585" y="1201"/>
                  </a:lnTo>
                  <a:lnTo>
                    <a:pt x="681" y="1233"/>
                  </a:lnTo>
                  <a:lnTo>
                    <a:pt x="883" y="1264"/>
                  </a:lnTo>
                  <a:lnTo>
                    <a:pt x="1095" y="1275"/>
                  </a:lnTo>
                  <a:lnTo>
                    <a:pt x="1308" y="1264"/>
                  </a:lnTo>
                  <a:lnTo>
                    <a:pt x="1509" y="1233"/>
                  </a:lnTo>
                  <a:lnTo>
                    <a:pt x="1605" y="1201"/>
                  </a:lnTo>
                  <a:lnTo>
                    <a:pt x="1701" y="1169"/>
                  </a:lnTo>
                  <a:lnTo>
                    <a:pt x="1786" y="1137"/>
                  </a:lnTo>
                  <a:lnTo>
                    <a:pt x="1871" y="1084"/>
                  </a:lnTo>
                  <a:lnTo>
                    <a:pt x="1871" y="1084"/>
                  </a:lnTo>
                  <a:lnTo>
                    <a:pt x="1945" y="1041"/>
                  </a:lnTo>
                  <a:lnTo>
                    <a:pt x="2009" y="988"/>
                  </a:lnTo>
                  <a:lnTo>
                    <a:pt x="2062" y="935"/>
                  </a:lnTo>
                  <a:lnTo>
                    <a:pt x="2104" y="882"/>
                  </a:lnTo>
                  <a:lnTo>
                    <a:pt x="2147" y="818"/>
                  </a:lnTo>
                  <a:lnTo>
                    <a:pt x="2168" y="765"/>
                  </a:lnTo>
                  <a:lnTo>
                    <a:pt x="2179" y="701"/>
                  </a:lnTo>
                  <a:lnTo>
                    <a:pt x="2189" y="638"/>
                  </a:lnTo>
                  <a:lnTo>
                    <a:pt x="2179" y="584"/>
                  </a:lnTo>
                  <a:lnTo>
                    <a:pt x="2168" y="521"/>
                  </a:lnTo>
                  <a:lnTo>
                    <a:pt x="2147" y="457"/>
                  </a:lnTo>
                  <a:lnTo>
                    <a:pt x="2104" y="404"/>
                  </a:lnTo>
                  <a:lnTo>
                    <a:pt x="2062" y="340"/>
                  </a:lnTo>
                  <a:lnTo>
                    <a:pt x="2009" y="287"/>
                  </a:lnTo>
                  <a:lnTo>
                    <a:pt x="1945" y="244"/>
                  </a:lnTo>
                  <a:lnTo>
                    <a:pt x="1860" y="191"/>
                  </a:lnTo>
                  <a:lnTo>
                    <a:pt x="1860" y="191"/>
                  </a:lnTo>
                  <a:lnTo>
                    <a:pt x="1786" y="149"/>
                  </a:lnTo>
                  <a:lnTo>
                    <a:pt x="1690" y="106"/>
                  </a:lnTo>
                  <a:lnTo>
                    <a:pt x="1594" y="74"/>
                  </a:lnTo>
                  <a:lnTo>
                    <a:pt x="1499" y="53"/>
                  </a:lnTo>
                  <a:lnTo>
                    <a:pt x="1297" y="21"/>
                  </a:lnTo>
                  <a:lnTo>
                    <a:pt x="1084" y="0"/>
                  </a:lnTo>
                  <a:lnTo>
                    <a:pt x="883" y="21"/>
                  </a:lnTo>
                  <a:lnTo>
                    <a:pt x="681" y="53"/>
                  </a:lnTo>
                  <a:lnTo>
                    <a:pt x="574" y="74"/>
                  </a:lnTo>
                  <a:lnTo>
                    <a:pt x="489" y="106"/>
                  </a:lnTo>
                  <a:lnTo>
                    <a:pt x="394" y="149"/>
                  </a:lnTo>
                  <a:lnTo>
                    <a:pt x="319" y="191"/>
                  </a:lnTo>
                  <a:lnTo>
                    <a:pt x="319" y="191"/>
                  </a:lnTo>
                  <a:lnTo>
                    <a:pt x="245" y="234"/>
                  </a:lnTo>
                  <a:lnTo>
                    <a:pt x="171" y="287"/>
                  </a:lnTo>
                  <a:lnTo>
                    <a:pt x="118" y="340"/>
                  </a:lnTo>
                  <a:lnTo>
                    <a:pt x="75" y="404"/>
                  </a:lnTo>
                  <a:lnTo>
                    <a:pt x="43" y="457"/>
                  </a:lnTo>
                  <a:lnTo>
                    <a:pt x="11" y="521"/>
                  </a:lnTo>
                  <a:lnTo>
                    <a:pt x="1" y="574"/>
                  </a:lnTo>
                  <a:lnTo>
                    <a:pt x="1" y="638"/>
                  </a:lnTo>
                  <a:lnTo>
                    <a:pt x="1" y="701"/>
                  </a:lnTo>
                  <a:lnTo>
                    <a:pt x="22" y="765"/>
                  </a:lnTo>
                  <a:lnTo>
                    <a:pt x="43" y="818"/>
                  </a:lnTo>
                  <a:lnTo>
                    <a:pt x="75" y="882"/>
                  </a:lnTo>
                  <a:lnTo>
                    <a:pt x="128" y="935"/>
                  </a:lnTo>
                  <a:lnTo>
                    <a:pt x="181" y="988"/>
                  </a:lnTo>
                  <a:lnTo>
                    <a:pt x="245" y="1041"/>
                  </a:lnTo>
                  <a:lnTo>
                    <a:pt x="319" y="108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7"/>
            <p:cNvSpPr/>
            <p:nvPr/>
          </p:nvSpPr>
          <p:spPr>
            <a:xfrm>
              <a:off x="-9378878" y="7166846"/>
              <a:ext cx="414061" cy="239686"/>
            </a:xfrm>
            <a:custGeom>
              <a:avLst/>
              <a:gdLst/>
              <a:ahLst/>
              <a:cxnLst/>
              <a:rect l="l" t="t" r="r" b="b"/>
              <a:pathLst>
                <a:path w="8150" h="4718" extrusionOk="0">
                  <a:moveTo>
                    <a:pt x="4070" y="0"/>
                  </a:moveTo>
                  <a:lnTo>
                    <a:pt x="1" y="2359"/>
                  </a:lnTo>
                  <a:lnTo>
                    <a:pt x="4091" y="4718"/>
                  </a:lnTo>
                  <a:lnTo>
                    <a:pt x="8150" y="2359"/>
                  </a:lnTo>
                  <a:lnTo>
                    <a:pt x="407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7"/>
            <p:cNvSpPr/>
            <p:nvPr/>
          </p:nvSpPr>
          <p:spPr>
            <a:xfrm>
              <a:off x="-7811340" y="7110709"/>
              <a:ext cx="513943" cy="298007"/>
            </a:xfrm>
            <a:custGeom>
              <a:avLst/>
              <a:gdLst/>
              <a:ahLst/>
              <a:cxnLst/>
              <a:rect l="l" t="t" r="r" b="b"/>
              <a:pathLst>
                <a:path w="10116" h="5866" extrusionOk="0">
                  <a:moveTo>
                    <a:pt x="5048" y="0"/>
                  </a:moveTo>
                  <a:lnTo>
                    <a:pt x="4803" y="11"/>
                  </a:lnTo>
                  <a:lnTo>
                    <a:pt x="4559" y="22"/>
                  </a:lnTo>
                  <a:lnTo>
                    <a:pt x="4325" y="32"/>
                  </a:lnTo>
                  <a:lnTo>
                    <a:pt x="4081" y="64"/>
                  </a:lnTo>
                  <a:lnTo>
                    <a:pt x="3847" y="85"/>
                  </a:lnTo>
                  <a:lnTo>
                    <a:pt x="3603" y="128"/>
                  </a:lnTo>
                  <a:lnTo>
                    <a:pt x="3369" y="170"/>
                  </a:lnTo>
                  <a:lnTo>
                    <a:pt x="3146" y="224"/>
                  </a:lnTo>
                  <a:lnTo>
                    <a:pt x="2923" y="277"/>
                  </a:lnTo>
                  <a:lnTo>
                    <a:pt x="2699" y="340"/>
                  </a:lnTo>
                  <a:lnTo>
                    <a:pt x="2476" y="415"/>
                  </a:lnTo>
                  <a:lnTo>
                    <a:pt x="2264" y="489"/>
                  </a:lnTo>
                  <a:lnTo>
                    <a:pt x="2062" y="574"/>
                  </a:lnTo>
                  <a:lnTo>
                    <a:pt x="1860" y="659"/>
                  </a:lnTo>
                  <a:lnTo>
                    <a:pt x="1658" y="755"/>
                  </a:lnTo>
                  <a:lnTo>
                    <a:pt x="1478" y="861"/>
                  </a:lnTo>
                  <a:lnTo>
                    <a:pt x="1297" y="978"/>
                  </a:lnTo>
                  <a:lnTo>
                    <a:pt x="1127" y="1084"/>
                  </a:lnTo>
                  <a:lnTo>
                    <a:pt x="968" y="1201"/>
                  </a:lnTo>
                  <a:lnTo>
                    <a:pt x="830" y="1329"/>
                  </a:lnTo>
                  <a:lnTo>
                    <a:pt x="691" y="1445"/>
                  </a:lnTo>
                  <a:lnTo>
                    <a:pt x="575" y="1573"/>
                  </a:lnTo>
                  <a:lnTo>
                    <a:pt x="468" y="1700"/>
                  </a:lnTo>
                  <a:lnTo>
                    <a:pt x="373" y="1828"/>
                  </a:lnTo>
                  <a:lnTo>
                    <a:pt x="277" y="1966"/>
                  </a:lnTo>
                  <a:lnTo>
                    <a:pt x="203" y="2104"/>
                  </a:lnTo>
                  <a:lnTo>
                    <a:pt x="150" y="2242"/>
                  </a:lnTo>
                  <a:lnTo>
                    <a:pt x="96" y="2380"/>
                  </a:lnTo>
                  <a:lnTo>
                    <a:pt x="54" y="2518"/>
                  </a:lnTo>
                  <a:lnTo>
                    <a:pt x="22" y="2657"/>
                  </a:lnTo>
                  <a:lnTo>
                    <a:pt x="11" y="2795"/>
                  </a:lnTo>
                  <a:lnTo>
                    <a:pt x="1" y="2933"/>
                  </a:lnTo>
                  <a:lnTo>
                    <a:pt x="11" y="3071"/>
                  </a:lnTo>
                  <a:lnTo>
                    <a:pt x="33" y="3220"/>
                  </a:lnTo>
                  <a:lnTo>
                    <a:pt x="54" y="3358"/>
                  </a:lnTo>
                  <a:lnTo>
                    <a:pt x="96" y="3496"/>
                  </a:lnTo>
                  <a:lnTo>
                    <a:pt x="150" y="3634"/>
                  </a:lnTo>
                  <a:lnTo>
                    <a:pt x="213" y="3772"/>
                  </a:lnTo>
                  <a:lnTo>
                    <a:pt x="298" y="3900"/>
                  </a:lnTo>
                  <a:lnTo>
                    <a:pt x="383" y="4038"/>
                  </a:lnTo>
                  <a:lnTo>
                    <a:pt x="479" y="4165"/>
                  </a:lnTo>
                  <a:lnTo>
                    <a:pt x="596" y="4293"/>
                  </a:lnTo>
                  <a:lnTo>
                    <a:pt x="713" y="4420"/>
                  </a:lnTo>
                  <a:lnTo>
                    <a:pt x="851" y="4548"/>
                  </a:lnTo>
                  <a:lnTo>
                    <a:pt x="989" y="4665"/>
                  </a:lnTo>
                  <a:lnTo>
                    <a:pt x="1148" y="4782"/>
                  </a:lnTo>
                  <a:lnTo>
                    <a:pt x="1318" y="4898"/>
                  </a:lnTo>
                  <a:lnTo>
                    <a:pt x="1499" y="5005"/>
                  </a:lnTo>
                  <a:lnTo>
                    <a:pt x="1690" y="5111"/>
                  </a:lnTo>
                  <a:lnTo>
                    <a:pt x="1881" y="5207"/>
                  </a:lnTo>
                  <a:lnTo>
                    <a:pt x="2083" y="5302"/>
                  </a:lnTo>
                  <a:lnTo>
                    <a:pt x="2296" y="5387"/>
                  </a:lnTo>
                  <a:lnTo>
                    <a:pt x="2508" y="5461"/>
                  </a:lnTo>
                  <a:lnTo>
                    <a:pt x="2721" y="5525"/>
                  </a:lnTo>
                  <a:lnTo>
                    <a:pt x="2944" y="5589"/>
                  </a:lnTo>
                  <a:lnTo>
                    <a:pt x="3178" y="5653"/>
                  </a:lnTo>
                  <a:lnTo>
                    <a:pt x="3401" y="5706"/>
                  </a:lnTo>
                  <a:lnTo>
                    <a:pt x="3634" y="5748"/>
                  </a:lnTo>
                  <a:lnTo>
                    <a:pt x="3879" y="5780"/>
                  </a:lnTo>
                  <a:lnTo>
                    <a:pt x="4113" y="5812"/>
                  </a:lnTo>
                  <a:lnTo>
                    <a:pt x="4357" y="5833"/>
                  </a:lnTo>
                  <a:lnTo>
                    <a:pt x="4591" y="5855"/>
                  </a:lnTo>
                  <a:lnTo>
                    <a:pt x="4835" y="5865"/>
                  </a:lnTo>
                  <a:lnTo>
                    <a:pt x="5324" y="5865"/>
                  </a:lnTo>
                  <a:lnTo>
                    <a:pt x="5568" y="5855"/>
                  </a:lnTo>
                  <a:lnTo>
                    <a:pt x="5802" y="5833"/>
                  </a:lnTo>
                  <a:lnTo>
                    <a:pt x="6046" y="5812"/>
                  </a:lnTo>
                  <a:lnTo>
                    <a:pt x="6280" y="5780"/>
                  </a:lnTo>
                  <a:lnTo>
                    <a:pt x="6514" y="5748"/>
                  </a:lnTo>
                  <a:lnTo>
                    <a:pt x="6747" y="5706"/>
                  </a:lnTo>
                  <a:lnTo>
                    <a:pt x="6981" y="5653"/>
                  </a:lnTo>
                  <a:lnTo>
                    <a:pt x="7204" y="5589"/>
                  </a:lnTo>
                  <a:lnTo>
                    <a:pt x="7427" y="5525"/>
                  </a:lnTo>
                  <a:lnTo>
                    <a:pt x="7651" y="5461"/>
                  </a:lnTo>
                  <a:lnTo>
                    <a:pt x="7863" y="5387"/>
                  </a:lnTo>
                  <a:lnTo>
                    <a:pt x="8065" y="5302"/>
                  </a:lnTo>
                  <a:lnTo>
                    <a:pt x="8267" y="5207"/>
                  </a:lnTo>
                  <a:lnTo>
                    <a:pt x="8458" y="5111"/>
                  </a:lnTo>
                  <a:lnTo>
                    <a:pt x="8649" y="5005"/>
                  </a:lnTo>
                  <a:lnTo>
                    <a:pt x="8830" y="4898"/>
                  </a:lnTo>
                  <a:lnTo>
                    <a:pt x="9000" y="4782"/>
                  </a:lnTo>
                  <a:lnTo>
                    <a:pt x="9149" y="4665"/>
                  </a:lnTo>
                  <a:lnTo>
                    <a:pt x="9297" y="4548"/>
                  </a:lnTo>
                  <a:lnTo>
                    <a:pt x="9425" y="4420"/>
                  </a:lnTo>
                  <a:lnTo>
                    <a:pt x="9552" y="4293"/>
                  </a:lnTo>
                  <a:lnTo>
                    <a:pt x="9659" y="4165"/>
                  </a:lnTo>
                  <a:lnTo>
                    <a:pt x="9754" y="4038"/>
                  </a:lnTo>
                  <a:lnTo>
                    <a:pt x="9839" y="3900"/>
                  </a:lnTo>
                  <a:lnTo>
                    <a:pt x="9914" y="3772"/>
                  </a:lnTo>
                  <a:lnTo>
                    <a:pt x="9977" y="3634"/>
                  </a:lnTo>
                  <a:lnTo>
                    <a:pt x="10031" y="3496"/>
                  </a:lnTo>
                  <a:lnTo>
                    <a:pt x="10073" y="3358"/>
                  </a:lnTo>
                  <a:lnTo>
                    <a:pt x="10094" y="3220"/>
                  </a:lnTo>
                  <a:lnTo>
                    <a:pt x="10116" y="3071"/>
                  </a:lnTo>
                  <a:lnTo>
                    <a:pt x="10116" y="2933"/>
                  </a:lnTo>
                  <a:lnTo>
                    <a:pt x="10116" y="2795"/>
                  </a:lnTo>
                  <a:lnTo>
                    <a:pt x="10094" y="2657"/>
                  </a:lnTo>
                  <a:lnTo>
                    <a:pt x="10062" y="2518"/>
                  </a:lnTo>
                  <a:lnTo>
                    <a:pt x="10020" y="2380"/>
                  </a:lnTo>
                  <a:lnTo>
                    <a:pt x="9967" y="2242"/>
                  </a:lnTo>
                  <a:lnTo>
                    <a:pt x="9903" y="2104"/>
                  </a:lnTo>
                  <a:lnTo>
                    <a:pt x="9829" y="1966"/>
                  </a:lnTo>
                  <a:lnTo>
                    <a:pt x="9744" y="1828"/>
                  </a:lnTo>
                  <a:lnTo>
                    <a:pt x="9648" y="1700"/>
                  </a:lnTo>
                  <a:lnTo>
                    <a:pt x="9531" y="1573"/>
                  </a:lnTo>
                  <a:lnTo>
                    <a:pt x="9414" y="1445"/>
                  </a:lnTo>
                  <a:lnTo>
                    <a:pt x="9276" y="1329"/>
                  </a:lnTo>
                  <a:lnTo>
                    <a:pt x="9127" y="1201"/>
                  </a:lnTo>
                  <a:lnTo>
                    <a:pt x="8979" y="1084"/>
                  </a:lnTo>
                  <a:lnTo>
                    <a:pt x="8809" y="978"/>
                  </a:lnTo>
                  <a:lnTo>
                    <a:pt x="8628" y="861"/>
                  </a:lnTo>
                  <a:lnTo>
                    <a:pt x="8437" y="765"/>
                  </a:lnTo>
                  <a:lnTo>
                    <a:pt x="8246" y="659"/>
                  </a:lnTo>
                  <a:lnTo>
                    <a:pt x="8044" y="574"/>
                  </a:lnTo>
                  <a:lnTo>
                    <a:pt x="7831" y="489"/>
                  </a:lnTo>
                  <a:lnTo>
                    <a:pt x="7619" y="415"/>
                  </a:lnTo>
                  <a:lnTo>
                    <a:pt x="7396" y="340"/>
                  </a:lnTo>
                  <a:lnTo>
                    <a:pt x="7172" y="277"/>
                  </a:lnTo>
                  <a:lnTo>
                    <a:pt x="6949" y="224"/>
                  </a:lnTo>
                  <a:lnTo>
                    <a:pt x="6716" y="170"/>
                  </a:lnTo>
                  <a:lnTo>
                    <a:pt x="6482" y="128"/>
                  </a:lnTo>
                  <a:lnTo>
                    <a:pt x="6248" y="85"/>
                  </a:lnTo>
                  <a:lnTo>
                    <a:pt x="6014" y="64"/>
                  </a:lnTo>
                  <a:lnTo>
                    <a:pt x="5770" y="32"/>
                  </a:lnTo>
                  <a:lnTo>
                    <a:pt x="5526" y="22"/>
                  </a:lnTo>
                  <a:lnTo>
                    <a:pt x="5292" y="11"/>
                  </a:lnTo>
                  <a:lnTo>
                    <a:pt x="50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7"/>
            <p:cNvSpPr/>
            <p:nvPr/>
          </p:nvSpPr>
          <p:spPr>
            <a:xfrm>
              <a:off x="-5529637" y="7192196"/>
              <a:ext cx="414061" cy="239737"/>
            </a:xfrm>
            <a:custGeom>
              <a:avLst/>
              <a:gdLst/>
              <a:ahLst/>
              <a:cxnLst/>
              <a:rect l="l" t="t" r="r" b="b"/>
              <a:pathLst>
                <a:path w="8150" h="4719" extrusionOk="0">
                  <a:moveTo>
                    <a:pt x="4059" y="1"/>
                  </a:moveTo>
                  <a:lnTo>
                    <a:pt x="0" y="2359"/>
                  </a:lnTo>
                  <a:lnTo>
                    <a:pt x="4080" y="4718"/>
                  </a:lnTo>
                  <a:lnTo>
                    <a:pt x="8149" y="235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7"/>
            <p:cNvSpPr/>
            <p:nvPr/>
          </p:nvSpPr>
          <p:spPr>
            <a:xfrm>
              <a:off x="-7878809" y="7071845"/>
              <a:ext cx="649440" cy="376243"/>
            </a:xfrm>
            <a:custGeom>
              <a:avLst/>
              <a:gdLst/>
              <a:ahLst/>
              <a:cxnLst/>
              <a:rect l="l" t="t" r="r" b="b"/>
              <a:pathLst>
                <a:path w="12783" h="7406" extrusionOk="0">
                  <a:moveTo>
                    <a:pt x="6376" y="765"/>
                  </a:moveTo>
                  <a:lnTo>
                    <a:pt x="6620" y="776"/>
                  </a:lnTo>
                  <a:lnTo>
                    <a:pt x="6854" y="787"/>
                  </a:lnTo>
                  <a:lnTo>
                    <a:pt x="7098" y="797"/>
                  </a:lnTo>
                  <a:lnTo>
                    <a:pt x="7342" y="829"/>
                  </a:lnTo>
                  <a:lnTo>
                    <a:pt x="7576" y="850"/>
                  </a:lnTo>
                  <a:lnTo>
                    <a:pt x="7810" y="893"/>
                  </a:lnTo>
                  <a:lnTo>
                    <a:pt x="8044" y="935"/>
                  </a:lnTo>
                  <a:lnTo>
                    <a:pt x="8277" y="989"/>
                  </a:lnTo>
                  <a:lnTo>
                    <a:pt x="8500" y="1042"/>
                  </a:lnTo>
                  <a:lnTo>
                    <a:pt x="8724" y="1105"/>
                  </a:lnTo>
                  <a:lnTo>
                    <a:pt x="8947" y="1180"/>
                  </a:lnTo>
                  <a:lnTo>
                    <a:pt x="9159" y="1254"/>
                  </a:lnTo>
                  <a:lnTo>
                    <a:pt x="9372" y="1339"/>
                  </a:lnTo>
                  <a:lnTo>
                    <a:pt x="9574" y="1424"/>
                  </a:lnTo>
                  <a:lnTo>
                    <a:pt x="9765" y="1530"/>
                  </a:lnTo>
                  <a:lnTo>
                    <a:pt x="9956" y="1626"/>
                  </a:lnTo>
                  <a:lnTo>
                    <a:pt x="10137" y="1743"/>
                  </a:lnTo>
                  <a:lnTo>
                    <a:pt x="10307" y="1849"/>
                  </a:lnTo>
                  <a:lnTo>
                    <a:pt x="10455" y="1966"/>
                  </a:lnTo>
                  <a:lnTo>
                    <a:pt x="10604" y="2094"/>
                  </a:lnTo>
                  <a:lnTo>
                    <a:pt x="10742" y="2210"/>
                  </a:lnTo>
                  <a:lnTo>
                    <a:pt x="10859" y="2338"/>
                  </a:lnTo>
                  <a:lnTo>
                    <a:pt x="10976" y="2465"/>
                  </a:lnTo>
                  <a:lnTo>
                    <a:pt x="11072" y="2593"/>
                  </a:lnTo>
                  <a:lnTo>
                    <a:pt x="11157" y="2731"/>
                  </a:lnTo>
                  <a:lnTo>
                    <a:pt x="11231" y="2869"/>
                  </a:lnTo>
                  <a:lnTo>
                    <a:pt x="11295" y="3007"/>
                  </a:lnTo>
                  <a:lnTo>
                    <a:pt x="11348" y="3145"/>
                  </a:lnTo>
                  <a:lnTo>
                    <a:pt x="11390" y="3283"/>
                  </a:lnTo>
                  <a:lnTo>
                    <a:pt x="11422" y="3422"/>
                  </a:lnTo>
                  <a:lnTo>
                    <a:pt x="11444" y="3560"/>
                  </a:lnTo>
                  <a:lnTo>
                    <a:pt x="11444" y="3698"/>
                  </a:lnTo>
                  <a:lnTo>
                    <a:pt x="11444" y="3836"/>
                  </a:lnTo>
                  <a:lnTo>
                    <a:pt x="11422" y="3985"/>
                  </a:lnTo>
                  <a:lnTo>
                    <a:pt x="11401" y="4123"/>
                  </a:lnTo>
                  <a:lnTo>
                    <a:pt x="11359" y="4261"/>
                  </a:lnTo>
                  <a:lnTo>
                    <a:pt x="11305" y="4399"/>
                  </a:lnTo>
                  <a:lnTo>
                    <a:pt x="11242" y="4537"/>
                  </a:lnTo>
                  <a:lnTo>
                    <a:pt x="11167" y="4665"/>
                  </a:lnTo>
                  <a:lnTo>
                    <a:pt x="11082" y="4803"/>
                  </a:lnTo>
                  <a:lnTo>
                    <a:pt x="10987" y="4930"/>
                  </a:lnTo>
                  <a:lnTo>
                    <a:pt x="10880" y="5058"/>
                  </a:lnTo>
                  <a:lnTo>
                    <a:pt x="10753" y="5185"/>
                  </a:lnTo>
                  <a:lnTo>
                    <a:pt x="10625" y="5313"/>
                  </a:lnTo>
                  <a:lnTo>
                    <a:pt x="10477" y="5430"/>
                  </a:lnTo>
                  <a:lnTo>
                    <a:pt x="10328" y="5547"/>
                  </a:lnTo>
                  <a:lnTo>
                    <a:pt x="10158" y="5663"/>
                  </a:lnTo>
                  <a:lnTo>
                    <a:pt x="9977" y="5770"/>
                  </a:lnTo>
                  <a:lnTo>
                    <a:pt x="9786" y="5876"/>
                  </a:lnTo>
                  <a:lnTo>
                    <a:pt x="9595" y="5972"/>
                  </a:lnTo>
                  <a:lnTo>
                    <a:pt x="9393" y="6067"/>
                  </a:lnTo>
                  <a:lnTo>
                    <a:pt x="9191" y="6152"/>
                  </a:lnTo>
                  <a:lnTo>
                    <a:pt x="8979" y="6226"/>
                  </a:lnTo>
                  <a:lnTo>
                    <a:pt x="8755" y="6290"/>
                  </a:lnTo>
                  <a:lnTo>
                    <a:pt x="8532" y="6354"/>
                  </a:lnTo>
                  <a:lnTo>
                    <a:pt x="8309" y="6418"/>
                  </a:lnTo>
                  <a:lnTo>
                    <a:pt x="8075" y="6471"/>
                  </a:lnTo>
                  <a:lnTo>
                    <a:pt x="7842" y="6513"/>
                  </a:lnTo>
                  <a:lnTo>
                    <a:pt x="7608" y="6545"/>
                  </a:lnTo>
                  <a:lnTo>
                    <a:pt x="7374" y="6577"/>
                  </a:lnTo>
                  <a:lnTo>
                    <a:pt x="7130" y="6598"/>
                  </a:lnTo>
                  <a:lnTo>
                    <a:pt x="6896" y="6620"/>
                  </a:lnTo>
                  <a:lnTo>
                    <a:pt x="6652" y="6630"/>
                  </a:lnTo>
                  <a:lnTo>
                    <a:pt x="6163" y="6630"/>
                  </a:lnTo>
                  <a:lnTo>
                    <a:pt x="5919" y="6620"/>
                  </a:lnTo>
                  <a:lnTo>
                    <a:pt x="5685" y="6598"/>
                  </a:lnTo>
                  <a:lnTo>
                    <a:pt x="5441" y="6577"/>
                  </a:lnTo>
                  <a:lnTo>
                    <a:pt x="5207" y="6545"/>
                  </a:lnTo>
                  <a:lnTo>
                    <a:pt x="4962" y="6513"/>
                  </a:lnTo>
                  <a:lnTo>
                    <a:pt x="4729" y="6471"/>
                  </a:lnTo>
                  <a:lnTo>
                    <a:pt x="4506" y="6418"/>
                  </a:lnTo>
                  <a:lnTo>
                    <a:pt x="4272" y="6354"/>
                  </a:lnTo>
                  <a:lnTo>
                    <a:pt x="4049" y="6290"/>
                  </a:lnTo>
                  <a:lnTo>
                    <a:pt x="3836" y="6226"/>
                  </a:lnTo>
                  <a:lnTo>
                    <a:pt x="3624" y="6152"/>
                  </a:lnTo>
                  <a:lnTo>
                    <a:pt x="3411" y="6067"/>
                  </a:lnTo>
                  <a:lnTo>
                    <a:pt x="3209" y="5972"/>
                  </a:lnTo>
                  <a:lnTo>
                    <a:pt x="3018" y="5876"/>
                  </a:lnTo>
                  <a:lnTo>
                    <a:pt x="2827" y="5770"/>
                  </a:lnTo>
                  <a:lnTo>
                    <a:pt x="2646" y="5663"/>
                  </a:lnTo>
                  <a:lnTo>
                    <a:pt x="2476" y="5547"/>
                  </a:lnTo>
                  <a:lnTo>
                    <a:pt x="2317" y="5430"/>
                  </a:lnTo>
                  <a:lnTo>
                    <a:pt x="2179" y="5313"/>
                  </a:lnTo>
                  <a:lnTo>
                    <a:pt x="2041" y="5185"/>
                  </a:lnTo>
                  <a:lnTo>
                    <a:pt x="1924" y="5058"/>
                  </a:lnTo>
                  <a:lnTo>
                    <a:pt x="1807" y="4930"/>
                  </a:lnTo>
                  <a:lnTo>
                    <a:pt x="1711" y="4803"/>
                  </a:lnTo>
                  <a:lnTo>
                    <a:pt x="1626" y="4665"/>
                  </a:lnTo>
                  <a:lnTo>
                    <a:pt x="1541" y="4537"/>
                  </a:lnTo>
                  <a:lnTo>
                    <a:pt x="1478" y="4399"/>
                  </a:lnTo>
                  <a:lnTo>
                    <a:pt x="1424" y="4261"/>
                  </a:lnTo>
                  <a:lnTo>
                    <a:pt x="1382" y="4123"/>
                  </a:lnTo>
                  <a:lnTo>
                    <a:pt x="1361" y="3985"/>
                  </a:lnTo>
                  <a:lnTo>
                    <a:pt x="1339" y="3836"/>
                  </a:lnTo>
                  <a:lnTo>
                    <a:pt x="1329" y="3698"/>
                  </a:lnTo>
                  <a:lnTo>
                    <a:pt x="1339" y="3560"/>
                  </a:lnTo>
                  <a:lnTo>
                    <a:pt x="1350" y="3422"/>
                  </a:lnTo>
                  <a:lnTo>
                    <a:pt x="1382" y="3283"/>
                  </a:lnTo>
                  <a:lnTo>
                    <a:pt x="1424" y="3145"/>
                  </a:lnTo>
                  <a:lnTo>
                    <a:pt x="1478" y="3007"/>
                  </a:lnTo>
                  <a:lnTo>
                    <a:pt x="1531" y="2869"/>
                  </a:lnTo>
                  <a:lnTo>
                    <a:pt x="1605" y="2731"/>
                  </a:lnTo>
                  <a:lnTo>
                    <a:pt x="1701" y="2593"/>
                  </a:lnTo>
                  <a:lnTo>
                    <a:pt x="1796" y="2465"/>
                  </a:lnTo>
                  <a:lnTo>
                    <a:pt x="1903" y="2338"/>
                  </a:lnTo>
                  <a:lnTo>
                    <a:pt x="2019" y="2210"/>
                  </a:lnTo>
                  <a:lnTo>
                    <a:pt x="2158" y="2094"/>
                  </a:lnTo>
                  <a:lnTo>
                    <a:pt x="2296" y="1966"/>
                  </a:lnTo>
                  <a:lnTo>
                    <a:pt x="2455" y="1849"/>
                  </a:lnTo>
                  <a:lnTo>
                    <a:pt x="2625" y="1743"/>
                  </a:lnTo>
                  <a:lnTo>
                    <a:pt x="2806" y="1626"/>
                  </a:lnTo>
                  <a:lnTo>
                    <a:pt x="2986" y="1520"/>
                  </a:lnTo>
                  <a:lnTo>
                    <a:pt x="3188" y="1424"/>
                  </a:lnTo>
                  <a:lnTo>
                    <a:pt x="3390" y="1339"/>
                  </a:lnTo>
                  <a:lnTo>
                    <a:pt x="3592" y="1254"/>
                  </a:lnTo>
                  <a:lnTo>
                    <a:pt x="3804" y="1180"/>
                  </a:lnTo>
                  <a:lnTo>
                    <a:pt x="4027" y="1105"/>
                  </a:lnTo>
                  <a:lnTo>
                    <a:pt x="4251" y="1042"/>
                  </a:lnTo>
                  <a:lnTo>
                    <a:pt x="4474" y="989"/>
                  </a:lnTo>
                  <a:lnTo>
                    <a:pt x="4697" y="935"/>
                  </a:lnTo>
                  <a:lnTo>
                    <a:pt x="4931" y="893"/>
                  </a:lnTo>
                  <a:lnTo>
                    <a:pt x="5175" y="850"/>
                  </a:lnTo>
                  <a:lnTo>
                    <a:pt x="5409" y="829"/>
                  </a:lnTo>
                  <a:lnTo>
                    <a:pt x="5653" y="797"/>
                  </a:lnTo>
                  <a:lnTo>
                    <a:pt x="5887" y="787"/>
                  </a:lnTo>
                  <a:lnTo>
                    <a:pt x="6131" y="776"/>
                  </a:lnTo>
                  <a:lnTo>
                    <a:pt x="6376" y="765"/>
                  </a:lnTo>
                  <a:close/>
                  <a:moveTo>
                    <a:pt x="6067" y="0"/>
                  </a:moveTo>
                  <a:lnTo>
                    <a:pt x="5759" y="11"/>
                  </a:lnTo>
                  <a:lnTo>
                    <a:pt x="5451" y="32"/>
                  </a:lnTo>
                  <a:lnTo>
                    <a:pt x="5143" y="64"/>
                  </a:lnTo>
                  <a:lnTo>
                    <a:pt x="4846" y="107"/>
                  </a:lnTo>
                  <a:lnTo>
                    <a:pt x="4548" y="149"/>
                  </a:lnTo>
                  <a:lnTo>
                    <a:pt x="4251" y="202"/>
                  </a:lnTo>
                  <a:lnTo>
                    <a:pt x="3964" y="266"/>
                  </a:lnTo>
                  <a:lnTo>
                    <a:pt x="3677" y="340"/>
                  </a:lnTo>
                  <a:lnTo>
                    <a:pt x="3401" y="415"/>
                  </a:lnTo>
                  <a:lnTo>
                    <a:pt x="3124" y="510"/>
                  </a:lnTo>
                  <a:lnTo>
                    <a:pt x="2859" y="606"/>
                  </a:lnTo>
                  <a:lnTo>
                    <a:pt x="2593" y="712"/>
                  </a:lnTo>
                  <a:lnTo>
                    <a:pt x="2338" y="829"/>
                  </a:lnTo>
                  <a:lnTo>
                    <a:pt x="2094" y="946"/>
                  </a:lnTo>
                  <a:lnTo>
                    <a:pt x="1849" y="1084"/>
                  </a:lnTo>
                  <a:lnTo>
                    <a:pt x="1626" y="1222"/>
                  </a:lnTo>
                  <a:lnTo>
                    <a:pt x="1414" y="1360"/>
                  </a:lnTo>
                  <a:lnTo>
                    <a:pt x="1223" y="1509"/>
                  </a:lnTo>
                  <a:lnTo>
                    <a:pt x="1042" y="1658"/>
                  </a:lnTo>
                  <a:lnTo>
                    <a:pt x="872" y="1817"/>
                  </a:lnTo>
                  <a:lnTo>
                    <a:pt x="713" y="1977"/>
                  </a:lnTo>
                  <a:lnTo>
                    <a:pt x="574" y="2136"/>
                  </a:lnTo>
                  <a:lnTo>
                    <a:pt x="458" y="2306"/>
                  </a:lnTo>
                  <a:lnTo>
                    <a:pt x="351" y="2476"/>
                  </a:lnTo>
                  <a:lnTo>
                    <a:pt x="256" y="2646"/>
                  </a:lnTo>
                  <a:lnTo>
                    <a:pt x="171" y="2816"/>
                  </a:lnTo>
                  <a:lnTo>
                    <a:pt x="107" y="2997"/>
                  </a:lnTo>
                  <a:lnTo>
                    <a:pt x="54" y="3167"/>
                  </a:lnTo>
                  <a:lnTo>
                    <a:pt x="22" y="3347"/>
                  </a:lnTo>
                  <a:lnTo>
                    <a:pt x="1" y="3528"/>
                  </a:lnTo>
                  <a:lnTo>
                    <a:pt x="1" y="3698"/>
                  </a:lnTo>
                  <a:lnTo>
                    <a:pt x="1" y="3878"/>
                  </a:lnTo>
                  <a:lnTo>
                    <a:pt x="22" y="4059"/>
                  </a:lnTo>
                  <a:lnTo>
                    <a:pt x="64" y="4229"/>
                  </a:lnTo>
                  <a:lnTo>
                    <a:pt x="118" y="4410"/>
                  </a:lnTo>
                  <a:lnTo>
                    <a:pt x="181" y="4580"/>
                  </a:lnTo>
                  <a:lnTo>
                    <a:pt x="266" y="4760"/>
                  </a:lnTo>
                  <a:lnTo>
                    <a:pt x="362" y="4930"/>
                  </a:lnTo>
                  <a:lnTo>
                    <a:pt x="468" y="5090"/>
                  </a:lnTo>
                  <a:lnTo>
                    <a:pt x="596" y="5260"/>
                  </a:lnTo>
                  <a:lnTo>
                    <a:pt x="734" y="5419"/>
                  </a:lnTo>
                  <a:lnTo>
                    <a:pt x="893" y="5578"/>
                  </a:lnTo>
                  <a:lnTo>
                    <a:pt x="1063" y="5738"/>
                  </a:lnTo>
                  <a:lnTo>
                    <a:pt x="1244" y="5887"/>
                  </a:lnTo>
                  <a:lnTo>
                    <a:pt x="1446" y="6035"/>
                  </a:lnTo>
                  <a:lnTo>
                    <a:pt x="1658" y="6184"/>
                  </a:lnTo>
                  <a:lnTo>
                    <a:pt x="1881" y="6322"/>
                  </a:lnTo>
                  <a:lnTo>
                    <a:pt x="2073" y="6428"/>
                  </a:lnTo>
                  <a:lnTo>
                    <a:pt x="2264" y="6524"/>
                  </a:lnTo>
                  <a:lnTo>
                    <a:pt x="2466" y="6620"/>
                  </a:lnTo>
                  <a:lnTo>
                    <a:pt x="2668" y="6705"/>
                  </a:lnTo>
                  <a:lnTo>
                    <a:pt x="2880" y="6790"/>
                  </a:lnTo>
                  <a:lnTo>
                    <a:pt x="3093" y="6864"/>
                  </a:lnTo>
                  <a:lnTo>
                    <a:pt x="3528" y="7002"/>
                  </a:lnTo>
                  <a:lnTo>
                    <a:pt x="3773" y="7076"/>
                  </a:lnTo>
                  <a:lnTo>
                    <a:pt x="4038" y="7140"/>
                  </a:lnTo>
                  <a:lnTo>
                    <a:pt x="4293" y="7193"/>
                  </a:lnTo>
                  <a:lnTo>
                    <a:pt x="4559" y="7246"/>
                  </a:lnTo>
                  <a:lnTo>
                    <a:pt x="4824" y="7289"/>
                  </a:lnTo>
                  <a:lnTo>
                    <a:pt x="5090" y="7321"/>
                  </a:lnTo>
                  <a:lnTo>
                    <a:pt x="5366" y="7353"/>
                  </a:lnTo>
                  <a:lnTo>
                    <a:pt x="5642" y="7374"/>
                  </a:lnTo>
                  <a:lnTo>
                    <a:pt x="5908" y="7395"/>
                  </a:lnTo>
                  <a:lnTo>
                    <a:pt x="6184" y="7406"/>
                  </a:lnTo>
                  <a:lnTo>
                    <a:pt x="6461" y="7406"/>
                  </a:lnTo>
                  <a:lnTo>
                    <a:pt x="6737" y="7395"/>
                  </a:lnTo>
                  <a:lnTo>
                    <a:pt x="7002" y="7385"/>
                  </a:lnTo>
                  <a:lnTo>
                    <a:pt x="7279" y="7374"/>
                  </a:lnTo>
                  <a:lnTo>
                    <a:pt x="7555" y="7342"/>
                  </a:lnTo>
                  <a:lnTo>
                    <a:pt x="7820" y="7310"/>
                  </a:lnTo>
                  <a:lnTo>
                    <a:pt x="8245" y="7246"/>
                  </a:lnTo>
                  <a:lnTo>
                    <a:pt x="8660" y="7172"/>
                  </a:lnTo>
                  <a:lnTo>
                    <a:pt x="9074" y="7066"/>
                  </a:lnTo>
                  <a:lnTo>
                    <a:pt x="9467" y="6949"/>
                  </a:lnTo>
                  <a:lnTo>
                    <a:pt x="9860" y="6821"/>
                  </a:lnTo>
                  <a:lnTo>
                    <a:pt x="10232" y="6673"/>
                  </a:lnTo>
                  <a:lnTo>
                    <a:pt x="10583" y="6503"/>
                  </a:lnTo>
                  <a:lnTo>
                    <a:pt x="10923" y="6322"/>
                  </a:lnTo>
                  <a:lnTo>
                    <a:pt x="11157" y="6184"/>
                  </a:lnTo>
                  <a:lnTo>
                    <a:pt x="11369" y="6035"/>
                  </a:lnTo>
                  <a:lnTo>
                    <a:pt x="11560" y="5887"/>
                  </a:lnTo>
                  <a:lnTo>
                    <a:pt x="11741" y="5738"/>
                  </a:lnTo>
                  <a:lnTo>
                    <a:pt x="11911" y="5578"/>
                  </a:lnTo>
                  <a:lnTo>
                    <a:pt x="12060" y="5419"/>
                  </a:lnTo>
                  <a:lnTo>
                    <a:pt x="12198" y="5260"/>
                  </a:lnTo>
                  <a:lnTo>
                    <a:pt x="12325" y="5090"/>
                  </a:lnTo>
                  <a:lnTo>
                    <a:pt x="12432" y="4930"/>
                  </a:lnTo>
                  <a:lnTo>
                    <a:pt x="12527" y="4750"/>
                  </a:lnTo>
                  <a:lnTo>
                    <a:pt x="12602" y="4580"/>
                  </a:lnTo>
                  <a:lnTo>
                    <a:pt x="12676" y="4410"/>
                  </a:lnTo>
                  <a:lnTo>
                    <a:pt x="12718" y="4229"/>
                  </a:lnTo>
                  <a:lnTo>
                    <a:pt x="12761" y="4059"/>
                  </a:lnTo>
                  <a:lnTo>
                    <a:pt x="12782" y="3878"/>
                  </a:lnTo>
                  <a:lnTo>
                    <a:pt x="12782" y="3698"/>
                  </a:lnTo>
                  <a:lnTo>
                    <a:pt x="12772" y="3528"/>
                  </a:lnTo>
                  <a:lnTo>
                    <a:pt x="12750" y="3347"/>
                  </a:lnTo>
                  <a:lnTo>
                    <a:pt x="12718" y="3167"/>
                  </a:lnTo>
                  <a:lnTo>
                    <a:pt x="12665" y="2997"/>
                  </a:lnTo>
                  <a:lnTo>
                    <a:pt x="12602" y="2816"/>
                  </a:lnTo>
                  <a:lnTo>
                    <a:pt x="12517" y="2646"/>
                  </a:lnTo>
                  <a:lnTo>
                    <a:pt x="12421" y="2476"/>
                  </a:lnTo>
                  <a:lnTo>
                    <a:pt x="12304" y="2306"/>
                  </a:lnTo>
                  <a:lnTo>
                    <a:pt x="12187" y="2136"/>
                  </a:lnTo>
                  <a:lnTo>
                    <a:pt x="12038" y="1977"/>
                  </a:lnTo>
                  <a:lnTo>
                    <a:pt x="11890" y="1817"/>
                  </a:lnTo>
                  <a:lnTo>
                    <a:pt x="11720" y="1658"/>
                  </a:lnTo>
                  <a:lnTo>
                    <a:pt x="11539" y="1509"/>
                  </a:lnTo>
                  <a:lnTo>
                    <a:pt x="11337" y="1360"/>
                  </a:lnTo>
                  <a:lnTo>
                    <a:pt x="11125" y="1222"/>
                  </a:lnTo>
                  <a:lnTo>
                    <a:pt x="10902" y="1084"/>
                  </a:lnTo>
                  <a:lnTo>
                    <a:pt x="10657" y="946"/>
                  </a:lnTo>
                  <a:lnTo>
                    <a:pt x="10413" y="829"/>
                  </a:lnTo>
                  <a:lnTo>
                    <a:pt x="10158" y="712"/>
                  </a:lnTo>
                  <a:lnTo>
                    <a:pt x="9892" y="606"/>
                  </a:lnTo>
                  <a:lnTo>
                    <a:pt x="9627" y="510"/>
                  </a:lnTo>
                  <a:lnTo>
                    <a:pt x="9350" y="425"/>
                  </a:lnTo>
                  <a:lnTo>
                    <a:pt x="9064" y="340"/>
                  </a:lnTo>
                  <a:lnTo>
                    <a:pt x="8777" y="266"/>
                  </a:lnTo>
                  <a:lnTo>
                    <a:pt x="8490" y="202"/>
                  </a:lnTo>
                  <a:lnTo>
                    <a:pt x="8192" y="149"/>
                  </a:lnTo>
                  <a:lnTo>
                    <a:pt x="7895" y="107"/>
                  </a:lnTo>
                  <a:lnTo>
                    <a:pt x="7587" y="64"/>
                  </a:lnTo>
                  <a:lnTo>
                    <a:pt x="7289" y="32"/>
                  </a:lnTo>
                  <a:lnTo>
                    <a:pt x="6981" y="11"/>
                  </a:lnTo>
                  <a:lnTo>
                    <a:pt x="667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7"/>
            <p:cNvSpPr/>
            <p:nvPr/>
          </p:nvSpPr>
          <p:spPr>
            <a:xfrm>
              <a:off x="-7878809" y="7071845"/>
              <a:ext cx="649440" cy="376243"/>
            </a:xfrm>
            <a:custGeom>
              <a:avLst/>
              <a:gdLst/>
              <a:ahLst/>
              <a:cxnLst/>
              <a:rect l="l" t="t" r="r" b="b"/>
              <a:pathLst>
                <a:path w="12783" h="7406" fill="none" extrusionOk="0">
                  <a:moveTo>
                    <a:pt x="10902" y="1084"/>
                  </a:moveTo>
                  <a:lnTo>
                    <a:pt x="10902" y="1084"/>
                  </a:lnTo>
                  <a:lnTo>
                    <a:pt x="11125" y="1222"/>
                  </a:lnTo>
                  <a:lnTo>
                    <a:pt x="11337" y="1360"/>
                  </a:lnTo>
                  <a:lnTo>
                    <a:pt x="11539" y="1509"/>
                  </a:lnTo>
                  <a:lnTo>
                    <a:pt x="11720" y="1658"/>
                  </a:lnTo>
                  <a:lnTo>
                    <a:pt x="11890" y="1817"/>
                  </a:lnTo>
                  <a:lnTo>
                    <a:pt x="12038" y="1977"/>
                  </a:lnTo>
                  <a:lnTo>
                    <a:pt x="12187" y="2136"/>
                  </a:lnTo>
                  <a:lnTo>
                    <a:pt x="12304" y="2306"/>
                  </a:lnTo>
                  <a:lnTo>
                    <a:pt x="12421" y="2476"/>
                  </a:lnTo>
                  <a:lnTo>
                    <a:pt x="12517" y="2646"/>
                  </a:lnTo>
                  <a:lnTo>
                    <a:pt x="12602" y="2816"/>
                  </a:lnTo>
                  <a:lnTo>
                    <a:pt x="12665" y="2997"/>
                  </a:lnTo>
                  <a:lnTo>
                    <a:pt x="12718" y="3167"/>
                  </a:lnTo>
                  <a:lnTo>
                    <a:pt x="12750" y="3347"/>
                  </a:lnTo>
                  <a:lnTo>
                    <a:pt x="12772" y="3528"/>
                  </a:lnTo>
                  <a:lnTo>
                    <a:pt x="12782" y="3698"/>
                  </a:lnTo>
                  <a:lnTo>
                    <a:pt x="12782" y="3878"/>
                  </a:lnTo>
                  <a:lnTo>
                    <a:pt x="12761" y="4059"/>
                  </a:lnTo>
                  <a:lnTo>
                    <a:pt x="12718" y="4229"/>
                  </a:lnTo>
                  <a:lnTo>
                    <a:pt x="12676" y="4410"/>
                  </a:lnTo>
                  <a:lnTo>
                    <a:pt x="12602" y="4580"/>
                  </a:lnTo>
                  <a:lnTo>
                    <a:pt x="12527" y="4750"/>
                  </a:lnTo>
                  <a:lnTo>
                    <a:pt x="12432" y="4930"/>
                  </a:lnTo>
                  <a:lnTo>
                    <a:pt x="12325" y="5090"/>
                  </a:lnTo>
                  <a:lnTo>
                    <a:pt x="12198" y="5260"/>
                  </a:lnTo>
                  <a:lnTo>
                    <a:pt x="12060" y="5419"/>
                  </a:lnTo>
                  <a:lnTo>
                    <a:pt x="11911" y="5578"/>
                  </a:lnTo>
                  <a:lnTo>
                    <a:pt x="11741" y="5738"/>
                  </a:lnTo>
                  <a:lnTo>
                    <a:pt x="11560" y="5887"/>
                  </a:lnTo>
                  <a:lnTo>
                    <a:pt x="11369" y="6035"/>
                  </a:lnTo>
                  <a:lnTo>
                    <a:pt x="11157" y="6184"/>
                  </a:lnTo>
                  <a:lnTo>
                    <a:pt x="10923" y="6322"/>
                  </a:lnTo>
                  <a:lnTo>
                    <a:pt x="10923" y="6322"/>
                  </a:lnTo>
                  <a:lnTo>
                    <a:pt x="10583" y="6503"/>
                  </a:lnTo>
                  <a:lnTo>
                    <a:pt x="10232" y="6673"/>
                  </a:lnTo>
                  <a:lnTo>
                    <a:pt x="9860" y="6821"/>
                  </a:lnTo>
                  <a:lnTo>
                    <a:pt x="9467" y="6949"/>
                  </a:lnTo>
                  <a:lnTo>
                    <a:pt x="9074" y="7066"/>
                  </a:lnTo>
                  <a:lnTo>
                    <a:pt x="8660" y="7172"/>
                  </a:lnTo>
                  <a:lnTo>
                    <a:pt x="8245" y="7246"/>
                  </a:lnTo>
                  <a:lnTo>
                    <a:pt x="7820" y="7310"/>
                  </a:lnTo>
                  <a:lnTo>
                    <a:pt x="7820" y="7310"/>
                  </a:lnTo>
                  <a:lnTo>
                    <a:pt x="7555" y="7342"/>
                  </a:lnTo>
                  <a:lnTo>
                    <a:pt x="7279" y="7374"/>
                  </a:lnTo>
                  <a:lnTo>
                    <a:pt x="7002" y="7385"/>
                  </a:lnTo>
                  <a:lnTo>
                    <a:pt x="6737" y="7395"/>
                  </a:lnTo>
                  <a:lnTo>
                    <a:pt x="6461" y="7406"/>
                  </a:lnTo>
                  <a:lnTo>
                    <a:pt x="6184" y="7406"/>
                  </a:lnTo>
                  <a:lnTo>
                    <a:pt x="5908" y="7395"/>
                  </a:lnTo>
                  <a:lnTo>
                    <a:pt x="5642" y="7374"/>
                  </a:lnTo>
                  <a:lnTo>
                    <a:pt x="5366" y="7353"/>
                  </a:lnTo>
                  <a:lnTo>
                    <a:pt x="5090" y="7321"/>
                  </a:lnTo>
                  <a:lnTo>
                    <a:pt x="4824" y="7289"/>
                  </a:lnTo>
                  <a:lnTo>
                    <a:pt x="4559" y="7246"/>
                  </a:lnTo>
                  <a:lnTo>
                    <a:pt x="4293" y="7193"/>
                  </a:lnTo>
                  <a:lnTo>
                    <a:pt x="4038" y="7140"/>
                  </a:lnTo>
                  <a:lnTo>
                    <a:pt x="3773" y="7076"/>
                  </a:lnTo>
                  <a:lnTo>
                    <a:pt x="3528" y="7002"/>
                  </a:lnTo>
                  <a:lnTo>
                    <a:pt x="3528" y="7002"/>
                  </a:lnTo>
                  <a:lnTo>
                    <a:pt x="3093" y="6864"/>
                  </a:lnTo>
                  <a:lnTo>
                    <a:pt x="2880" y="6790"/>
                  </a:lnTo>
                  <a:lnTo>
                    <a:pt x="2668" y="6705"/>
                  </a:lnTo>
                  <a:lnTo>
                    <a:pt x="2466" y="6620"/>
                  </a:lnTo>
                  <a:lnTo>
                    <a:pt x="2264" y="6524"/>
                  </a:lnTo>
                  <a:lnTo>
                    <a:pt x="2073" y="6428"/>
                  </a:lnTo>
                  <a:lnTo>
                    <a:pt x="1881" y="6322"/>
                  </a:lnTo>
                  <a:lnTo>
                    <a:pt x="1881" y="6322"/>
                  </a:lnTo>
                  <a:lnTo>
                    <a:pt x="1658" y="6184"/>
                  </a:lnTo>
                  <a:lnTo>
                    <a:pt x="1446" y="6035"/>
                  </a:lnTo>
                  <a:lnTo>
                    <a:pt x="1244" y="5887"/>
                  </a:lnTo>
                  <a:lnTo>
                    <a:pt x="1063" y="5738"/>
                  </a:lnTo>
                  <a:lnTo>
                    <a:pt x="893" y="5578"/>
                  </a:lnTo>
                  <a:lnTo>
                    <a:pt x="734" y="5419"/>
                  </a:lnTo>
                  <a:lnTo>
                    <a:pt x="596" y="5260"/>
                  </a:lnTo>
                  <a:lnTo>
                    <a:pt x="468" y="5090"/>
                  </a:lnTo>
                  <a:lnTo>
                    <a:pt x="362" y="4930"/>
                  </a:lnTo>
                  <a:lnTo>
                    <a:pt x="266" y="4760"/>
                  </a:lnTo>
                  <a:lnTo>
                    <a:pt x="181" y="4580"/>
                  </a:lnTo>
                  <a:lnTo>
                    <a:pt x="118" y="4410"/>
                  </a:lnTo>
                  <a:lnTo>
                    <a:pt x="64" y="4229"/>
                  </a:lnTo>
                  <a:lnTo>
                    <a:pt x="22" y="4059"/>
                  </a:lnTo>
                  <a:lnTo>
                    <a:pt x="1" y="3878"/>
                  </a:lnTo>
                  <a:lnTo>
                    <a:pt x="1" y="3698"/>
                  </a:lnTo>
                  <a:lnTo>
                    <a:pt x="1" y="3528"/>
                  </a:lnTo>
                  <a:lnTo>
                    <a:pt x="22" y="3347"/>
                  </a:lnTo>
                  <a:lnTo>
                    <a:pt x="54" y="3167"/>
                  </a:lnTo>
                  <a:lnTo>
                    <a:pt x="107" y="2997"/>
                  </a:lnTo>
                  <a:lnTo>
                    <a:pt x="171" y="2816"/>
                  </a:lnTo>
                  <a:lnTo>
                    <a:pt x="256" y="2646"/>
                  </a:lnTo>
                  <a:lnTo>
                    <a:pt x="351" y="2476"/>
                  </a:lnTo>
                  <a:lnTo>
                    <a:pt x="458" y="2306"/>
                  </a:lnTo>
                  <a:lnTo>
                    <a:pt x="574" y="2136"/>
                  </a:lnTo>
                  <a:lnTo>
                    <a:pt x="713" y="1977"/>
                  </a:lnTo>
                  <a:lnTo>
                    <a:pt x="872" y="1817"/>
                  </a:lnTo>
                  <a:lnTo>
                    <a:pt x="1042" y="1658"/>
                  </a:lnTo>
                  <a:lnTo>
                    <a:pt x="1223" y="1509"/>
                  </a:lnTo>
                  <a:lnTo>
                    <a:pt x="1414" y="1360"/>
                  </a:lnTo>
                  <a:lnTo>
                    <a:pt x="1626" y="1222"/>
                  </a:lnTo>
                  <a:lnTo>
                    <a:pt x="1849" y="1084"/>
                  </a:lnTo>
                  <a:lnTo>
                    <a:pt x="1849" y="1084"/>
                  </a:lnTo>
                  <a:lnTo>
                    <a:pt x="2094" y="946"/>
                  </a:lnTo>
                  <a:lnTo>
                    <a:pt x="2338" y="829"/>
                  </a:lnTo>
                  <a:lnTo>
                    <a:pt x="2593" y="712"/>
                  </a:lnTo>
                  <a:lnTo>
                    <a:pt x="2859" y="606"/>
                  </a:lnTo>
                  <a:lnTo>
                    <a:pt x="3124" y="510"/>
                  </a:lnTo>
                  <a:lnTo>
                    <a:pt x="3401" y="415"/>
                  </a:lnTo>
                  <a:lnTo>
                    <a:pt x="3677" y="340"/>
                  </a:lnTo>
                  <a:lnTo>
                    <a:pt x="3964" y="266"/>
                  </a:lnTo>
                  <a:lnTo>
                    <a:pt x="4251" y="202"/>
                  </a:lnTo>
                  <a:lnTo>
                    <a:pt x="4548" y="149"/>
                  </a:lnTo>
                  <a:lnTo>
                    <a:pt x="4846" y="107"/>
                  </a:lnTo>
                  <a:lnTo>
                    <a:pt x="5143" y="64"/>
                  </a:lnTo>
                  <a:lnTo>
                    <a:pt x="5451" y="32"/>
                  </a:lnTo>
                  <a:lnTo>
                    <a:pt x="5759" y="11"/>
                  </a:lnTo>
                  <a:lnTo>
                    <a:pt x="6067" y="0"/>
                  </a:lnTo>
                  <a:lnTo>
                    <a:pt x="6365" y="0"/>
                  </a:lnTo>
                  <a:lnTo>
                    <a:pt x="6673" y="0"/>
                  </a:lnTo>
                  <a:lnTo>
                    <a:pt x="6981" y="11"/>
                  </a:lnTo>
                  <a:lnTo>
                    <a:pt x="7289" y="32"/>
                  </a:lnTo>
                  <a:lnTo>
                    <a:pt x="7587" y="64"/>
                  </a:lnTo>
                  <a:lnTo>
                    <a:pt x="7895" y="107"/>
                  </a:lnTo>
                  <a:lnTo>
                    <a:pt x="8192" y="149"/>
                  </a:lnTo>
                  <a:lnTo>
                    <a:pt x="8490" y="202"/>
                  </a:lnTo>
                  <a:lnTo>
                    <a:pt x="8777" y="266"/>
                  </a:lnTo>
                  <a:lnTo>
                    <a:pt x="9064" y="340"/>
                  </a:lnTo>
                  <a:lnTo>
                    <a:pt x="9350" y="425"/>
                  </a:lnTo>
                  <a:lnTo>
                    <a:pt x="9627" y="510"/>
                  </a:lnTo>
                  <a:lnTo>
                    <a:pt x="9892" y="606"/>
                  </a:lnTo>
                  <a:lnTo>
                    <a:pt x="10158" y="712"/>
                  </a:lnTo>
                  <a:lnTo>
                    <a:pt x="10413" y="829"/>
                  </a:lnTo>
                  <a:lnTo>
                    <a:pt x="10657" y="946"/>
                  </a:lnTo>
                  <a:lnTo>
                    <a:pt x="10902" y="1084"/>
                  </a:lnTo>
                  <a:lnTo>
                    <a:pt x="10902" y="108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7"/>
            <p:cNvSpPr/>
            <p:nvPr/>
          </p:nvSpPr>
          <p:spPr>
            <a:xfrm>
              <a:off x="-7811340" y="7110709"/>
              <a:ext cx="513943" cy="298007"/>
            </a:xfrm>
            <a:custGeom>
              <a:avLst/>
              <a:gdLst/>
              <a:ahLst/>
              <a:cxnLst/>
              <a:rect l="l" t="t" r="r" b="b"/>
              <a:pathLst>
                <a:path w="10116" h="5866" fill="none" extrusionOk="0">
                  <a:moveTo>
                    <a:pt x="1499" y="5005"/>
                  </a:moveTo>
                  <a:lnTo>
                    <a:pt x="1499" y="5005"/>
                  </a:lnTo>
                  <a:lnTo>
                    <a:pt x="1690" y="5111"/>
                  </a:lnTo>
                  <a:lnTo>
                    <a:pt x="1881" y="5207"/>
                  </a:lnTo>
                  <a:lnTo>
                    <a:pt x="2083" y="5302"/>
                  </a:lnTo>
                  <a:lnTo>
                    <a:pt x="2296" y="5387"/>
                  </a:lnTo>
                  <a:lnTo>
                    <a:pt x="2508" y="5461"/>
                  </a:lnTo>
                  <a:lnTo>
                    <a:pt x="2721" y="5525"/>
                  </a:lnTo>
                  <a:lnTo>
                    <a:pt x="2944" y="5589"/>
                  </a:lnTo>
                  <a:lnTo>
                    <a:pt x="3178" y="5653"/>
                  </a:lnTo>
                  <a:lnTo>
                    <a:pt x="3401" y="5706"/>
                  </a:lnTo>
                  <a:lnTo>
                    <a:pt x="3634" y="5748"/>
                  </a:lnTo>
                  <a:lnTo>
                    <a:pt x="3879" y="5780"/>
                  </a:lnTo>
                  <a:lnTo>
                    <a:pt x="4113" y="5812"/>
                  </a:lnTo>
                  <a:lnTo>
                    <a:pt x="4357" y="5833"/>
                  </a:lnTo>
                  <a:lnTo>
                    <a:pt x="4591" y="5855"/>
                  </a:lnTo>
                  <a:lnTo>
                    <a:pt x="4835" y="5865"/>
                  </a:lnTo>
                  <a:lnTo>
                    <a:pt x="5079" y="5865"/>
                  </a:lnTo>
                  <a:lnTo>
                    <a:pt x="5324" y="5865"/>
                  </a:lnTo>
                  <a:lnTo>
                    <a:pt x="5568" y="5855"/>
                  </a:lnTo>
                  <a:lnTo>
                    <a:pt x="5802" y="5833"/>
                  </a:lnTo>
                  <a:lnTo>
                    <a:pt x="6046" y="5812"/>
                  </a:lnTo>
                  <a:lnTo>
                    <a:pt x="6280" y="5780"/>
                  </a:lnTo>
                  <a:lnTo>
                    <a:pt x="6514" y="5748"/>
                  </a:lnTo>
                  <a:lnTo>
                    <a:pt x="6747" y="5706"/>
                  </a:lnTo>
                  <a:lnTo>
                    <a:pt x="6981" y="5653"/>
                  </a:lnTo>
                  <a:lnTo>
                    <a:pt x="7204" y="5589"/>
                  </a:lnTo>
                  <a:lnTo>
                    <a:pt x="7427" y="5525"/>
                  </a:lnTo>
                  <a:lnTo>
                    <a:pt x="7651" y="5461"/>
                  </a:lnTo>
                  <a:lnTo>
                    <a:pt x="7863" y="5387"/>
                  </a:lnTo>
                  <a:lnTo>
                    <a:pt x="8065" y="5302"/>
                  </a:lnTo>
                  <a:lnTo>
                    <a:pt x="8267" y="5207"/>
                  </a:lnTo>
                  <a:lnTo>
                    <a:pt x="8458" y="5111"/>
                  </a:lnTo>
                  <a:lnTo>
                    <a:pt x="8649" y="5005"/>
                  </a:lnTo>
                  <a:lnTo>
                    <a:pt x="8649" y="5005"/>
                  </a:lnTo>
                  <a:lnTo>
                    <a:pt x="8830" y="4898"/>
                  </a:lnTo>
                  <a:lnTo>
                    <a:pt x="9000" y="4782"/>
                  </a:lnTo>
                  <a:lnTo>
                    <a:pt x="9149" y="4665"/>
                  </a:lnTo>
                  <a:lnTo>
                    <a:pt x="9297" y="4548"/>
                  </a:lnTo>
                  <a:lnTo>
                    <a:pt x="9425" y="4420"/>
                  </a:lnTo>
                  <a:lnTo>
                    <a:pt x="9552" y="4293"/>
                  </a:lnTo>
                  <a:lnTo>
                    <a:pt x="9659" y="4165"/>
                  </a:lnTo>
                  <a:lnTo>
                    <a:pt x="9754" y="4038"/>
                  </a:lnTo>
                  <a:lnTo>
                    <a:pt x="9839" y="3900"/>
                  </a:lnTo>
                  <a:lnTo>
                    <a:pt x="9914" y="3772"/>
                  </a:lnTo>
                  <a:lnTo>
                    <a:pt x="9977" y="3634"/>
                  </a:lnTo>
                  <a:lnTo>
                    <a:pt x="10031" y="3496"/>
                  </a:lnTo>
                  <a:lnTo>
                    <a:pt x="10073" y="3358"/>
                  </a:lnTo>
                  <a:lnTo>
                    <a:pt x="10094" y="3220"/>
                  </a:lnTo>
                  <a:lnTo>
                    <a:pt x="10116" y="3071"/>
                  </a:lnTo>
                  <a:lnTo>
                    <a:pt x="10116" y="2933"/>
                  </a:lnTo>
                  <a:lnTo>
                    <a:pt x="10116" y="2795"/>
                  </a:lnTo>
                  <a:lnTo>
                    <a:pt x="10094" y="2657"/>
                  </a:lnTo>
                  <a:lnTo>
                    <a:pt x="10062" y="2518"/>
                  </a:lnTo>
                  <a:lnTo>
                    <a:pt x="10020" y="2380"/>
                  </a:lnTo>
                  <a:lnTo>
                    <a:pt x="9967" y="2242"/>
                  </a:lnTo>
                  <a:lnTo>
                    <a:pt x="9903" y="2104"/>
                  </a:lnTo>
                  <a:lnTo>
                    <a:pt x="9829" y="1966"/>
                  </a:lnTo>
                  <a:lnTo>
                    <a:pt x="9744" y="1828"/>
                  </a:lnTo>
                  <a:lnTo>
                    <a:pt x="9648" y="1700"/>
                  </a:lnTo>
                  <a:lnTo>
                    <a:pt x="9531" y="1573"/>
                  </a:lnTo>
                  <a:lnTo>
                    <a:pt x="9414" y="1445"/>
                  </a:lnTo>
                  <a:lnTo>
                    <a:pt x="9276" y="1329"/>
                  </a:lnTo>
                  <a:lnTo>
                    <a:pt x="9127" y="1201"/>
                  </a:lnTo>
                  <a:lnTo>
                    <a:pt x="8979" y="1084"/>
                  </a:lnTo>
                  <a:lnTo>
                    <a:pt x="8809" y="978"/>
                  </a:lnTo>
                  <a:lnTo>
                    <a:pt x="8628" y="861"/>
                  </a:lnTo>
                  <a:lnTo>
                    <a:pt x="8628" y="861"/>
                  </a:lnTo>
                  <a:lnTo>
                    <a:pt x="8437" y="765"/>
                  </a:lnTo>
                  <a:lnTo>
                    <a:pt x="8246" y="659"/>
                  </a:lnTo>
                  <a:lnTo>
                    <a:pt x="8044" y="574"/>
                  </a:lnTo>
                  <a:lnTo>
                    <a:pt x="7831" y="489"/>
                  </a:lnTo>
                  <a:lnTo>
                    <a:pt x="7619" y="415"/>
                  </a:lnTo>
                  <a:lnTo>
                    <a:pt x="7396" y="340"/>
                  </a:lnTo>
                  <a:lnTo>
                    <a:pt x="7172" y="277"/>
                  </a:lnTo>
                  <a:lnTo>
                    <a:pt x="6949" y="224"/>
                  </a:lnTo>
                  <a:lnTo>
                    <a:pt x="6716" y="170"/>
                  </a:lnTo>
                  <a:lnTo>
                    <a:pt x="6482" y="128"/>
                  </a:lnTo>
                  <a:lnTo>
                    <a:pt x="6248" y="85"/>
                  </a:lnTo>
                  <a:lnTo>
                    <a:pt x="6014" y="64"/>
                  </a:lnTo>
                  <a:lnTo>
                    <a:pt x="5770" y="32"/>
                  </a:lnTo>
                  <a:lnTo>
                    <a:pt x="5526" y="22"/>
                  </a:lnTo>
                  <a:lnTo>
                    <a:pt x="5292" y="11"/>
                  </a:lnTo>
                  <a:lnTo>
                    <a:pt x="5048" y="0"/>
                  </a:lnTo>
                  <a:lnTo>
                    <a:pt x="4803" y="11"/>
                  </a:lnTo>
                  <a:lnTo>
                    <a:pt x="4559" y="22"/>
                  </a:lnTo>
                  <a:lnTo>
                    <a:pt x="4325" y="32"/>
                  </a:lnTo>
                  <a:lnTo>
                    <a:pt x="4081" y="64"/>
                  </a:lnTo>
                  <a:lnTo>
                    <a:pt x="3847" y="85"/>
                  </a:lnTo>
                  <a:lnTo>
                    <a:pt x="3603" y="128"/>
                  </a:lnTo>
                  <a:lnTo>
                    <a:pt x="3369" y="170"/>
                  </a:lnTo>
                  <a:lnTo>
                    <a:pt x="3146" y="224"/>
                  </a:lnTo>
                  <a:lnTo>
                    <a:pt x="2923" y="277"/>
                  </a:lnTo>
                  <a:lnTo>
                    <a:pt x="2699" y="340"/>
                  </a:lnTo>
                  <a:lnTo>
                    <a:pt x="2476" y="415"/>
                  </a:lnTo>
                  <a:lnTo>
                    <a:pt x="2264" y="489"/>
                  </a:lnTo>
                  <a:lnTo>
                    <a:pt x="2062" y="574"/>
                  </a:lnTo>
                  <a:lnTo>
                    <a:pt x="1860" y="659"/>
                  </a:lnTo>
                  <a:lnTo>
                    <a:pt x="1658" y="755"/>
                  </a:lnTo>
                  <a:lnTo>
                    <a:pt x="1478" y="861"/>
                  </a:lnTo>
                  <a:lnTo>
                    <a:pt x="1478" y="861"/>
                  </a:lnTo>
                  <a:lnTo>
                    <a:pt x="1297" y="978"/>
                  </a:lnTo>
                  <a:lnTo>
                    <a:pt x="1127" y="1084"/>
                  </a:lnTo>
                  <a:lnTo>
                    <a:pt x="968" y="1201"/>
                  </a:lnTo>
                  <a:lnTo>
                    <a:pt x="830" y="1329"/>
                  </a:lnTo>
                  <a:lnTo>
                    <a:pt x="691" y="1445"/>
                  </a:lnTo>
                  <a:lnTo>
                    <a:pt x="575" y="1573"/>
                  </a:lnTo>
                  <a:lnTo>
                    <a:pt x="468" y="1700"/>
                  </a:lnTo>
                  <a:lnTo>
                    <a:pt x="373" y="1828"/>
                  </a:lnTo>
                  <a:lnTo>
                    <a:pt x="277" y="1966"/>
                  </a:lnTo>
                  <a:lnTo>
                    <a:pt x="203" y="2104"/>
                  </a:lnTo>
                  <a:lnTo>
                    <a:pt x="150" y="2242"/>
                  </a:lnTo>
                  <a:lnTo>
                    <a:pt x="96" y="2380"/>
                  </a:lnTo>
                  <a:lnTo>
                    <a:pt x="54" y="2518"/>
                  </a:lnTo>
                  <a:lnTo>
                    <a:pt x="22" y="2657"/>
                  </a:lnTo>
                  <a:lnTo>
                    <a:pt x="11" y="2795"/>
                  </a:lnTo>
                  <a:lnTo>
                    <a:pt x="1" y="2933"/>
                  </a:lnTo>
                  <a:lnTo>
                    <a:pt x="11" y="3071"/>
                  </a:lnTo>
                  <a:lnTo>
                    <a:pt x="33" y="3220"/>
                  </a:lnTo>
                  <a:lnTo>
                    <a:pt x="54" y="3358"/>
                  </a:lnTo>
                  <a:lnTo>
                    <a:pt x="96" y="3496"/>
                  </a:lnTo>
                  <a:lnTo>
                    <a:pt x="150" y="3634"/>
                  </a:lnTo>
                  <a:lnTo>
                    <a:pt x="213" y="3772"/>
                  </a:lnTo>
                  <a:lnTo>
                    <a:pt x="298" y="3900"/>
                  </a:lnTo>
                  <a:lnTo>
                    <a:pt x="383" y="4038"/>
                  </a:lnTo>
                  <a:lnTo>
                    <a:pt x="479" y="4165"/>
                  </a:lnTo>
                  <a:lnTo>
                    <a:pt x="596" y="4293"/>
                  </a:lnTo>
                  <a:lnTo>
                    <a:pt x="713" y="4420"/>
                  </a:lnTo>
                  <a:lnTo>
                    <a:pt x="851" y="4548"/>
                  </a:lnTo>
                  <a:lnTo>
                    <a:pt x="989" y="4665"/>
                  </a:lnTo>
                  <a:lnTo>
                    <a:pt x="1148" y="4782"/>
                  </a:lnTo>
                  <a:lnTo>
                    <a:pt x="1318" y="4898"/>
                  </a:lnTo>
                  <a:lnTo>
                    <a:pt x="1499" y="500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7"/>
            <p:cNvSpPr/>
            <p:nvPr/>
          </p:nvSpPr>
          <p:spPr>
            <a:xfrm>
              <a:off x="-6139043" y="7445345"/>
              <a:ext cx="111212" cy="64316"/>
            </a:xfrm>
            <a:custGeom>
              <a:avLst/>
              <a:gdLst/>
              <a:ahLst/>
              <a:cxnLst/>
              <a:rect l="l" t="t" r="r" b="b"/>
              <a:pathLst>
                <a:path w="2189" h="1266" extrusionOk="0">
                  <a:moveTo>
                    <a:pt x="1094" y="1"/>
                  </a:moveTo>
                  <a:lnTo>
                    <a:pt x="882" y="11"/>
                  </a:lnTo>
                  <a:lnTo>
                    <a:pt x="680" y="43"/>
                  </a:lnTo>
                  <a:lnTo>
                    <a:pt x="584" y="75"/>
                  </a:lnTo>
                  <a:lnTo>
                    <a:pt x="489" y="107"/>
                  </a:lnTo>
                  <a:lnTo>
                    <a:pt x="404" y="139"/>
                  </a:lnTo>
                  <a:lnTo>
                    <a:pt x="319" y="181"/>
                  </a:lnTo>
                  <a:lnTo>
                    <a:pt x="244" y="234"/>
                  </a:lnTo>
                  <a:lnTo>
                    <a:pt x="181" y="288"/>
                  </a:lnTo>
                  <a:lnTo>
                    <a:pt x="117" y="341"/>
                  </a:lnTo>
                  <a:lnTo>
                    <a:pt x="74" y="394"/>
                  </a:lnTo>
                  <a:lnTo>
                    <a:pt x="43" y="458"/>
                  </a:lnTo>
                  <a:lnTo>
                    <a:pt x="21" y="511"/>
                  </a:lnTo>
                  <a:lnTo>
                    <a:pt x="0" y="574"/>
                  </a:lnTo>
                  <a:lnTo>
                    <a:pt x="0" y="638"/>
                  </a:lnTo>
                  <a:lnTo>
                    <a:pt x="0" y="691"/>
                  </a:lnTo>
                  <a:lnTo>
                    <a:pt x="21" y="755"/>
                  </a:lnTo>
                  <a:lnTo>
                    <a:pt x="43" y="819"/>
                  </a:lnTo>
                  <a:lnTo>
                    <a:pt x="74" y="872"/>
                  </a:lnTo>
                  <a:lnTo>
                    <a:pt x="127" y="925"/>
                  </a:lnTo>
                  <a:lnTo>
                    <a:pt x="181" y="989"/>
                  </a:lnTo>
                  <a:lnTo>
                    <a:pt x="244" y="1031"/>
                  </a:lnTo>
                  <a:lnTo>
                    <a:pt x="319" y="1084"/>
                  </a:lnTo>
                  <a:lnTo>
                    <a:pt x="404" y="1127"/>
                  </a:lnTo>
                  <a:lnTo>
                    <a:pt x="489" y="1169"/>
                  </a:lnTo>
                  <a:lnTo>
                    <a:pt x="584" y="1201"/>
                  </a:lnTo>
                  <a:lnTo>
                    <a:pt x="680" y="1223"/>
                  </a:lnTo>
                  <a:lnTo>
                    <a:pt x="892" y="1254"/>
                  </a:lnTo>
                  <a:lnTo>
                    <a:pt x="1094" y="1265"/>
                  </a:lnTo>
                  <a:lnTo>
                    <a:pt x="1307" y="1254"/>
                  </a:lnTo>
                  <a:lnTo>
                    <a:pt x="1509" y="1223"/>
                  </a:lnTo>
                  <a:lnTo>
                    <a:pt x="1604" y="1201"/>
                  </a:lnTo>
                  <a:lnTo>
                    <a:pt x="1700" y="1169"/>
                  </a:lnTo>
                  <a:lnTo>
                    <a:pt x="1785" y="1127"/>
                  </a:lnTo>
                  <a:lnTo>
                    <a:pt x="1870" y="1084"/>
                  </a:lnTo>
                  <a:lnTo>
                    <a:pt x="1944" y="1031"/>
                  </a:lnTo>
                  <a:lnTo>
                    <a:pt x="2008" y="989"/>
                  </a:lnTo>
                  <a:lnTo>
                    <a:pt x="2061" y="925"/>
                  </a:lnTo>
                  <a:lnTo>
                    <a:pt x="2114" y="872"/>
                  </a:lnTo>
                  <a:lnTo>
                    <a:pt x="2146" y="819"/>
                  </a:lnTo>
                  <a:lnTo>
                    <a:pt x="2167" y="755"/>
                  </a:lnTo>
                  <a:lnTo>
                    <a:pt x="2189" y="691"/>
                  </a:lnTo>
                  <a:lnTo>
                    <a:pt x="2189" y="638"/>
                  </a:lnTo>
                  <a:lnTo>
                    <a:pt x="2189" y="574"/>
                  </a:lnTo>
                  <a:lnTo>
                    <a:pt x="2167" y="511"/>
                  </a:lnTo>
                  <a:lnTo>
                    <a:pt x="2146" y="458"/>
                  </a:lnTo>
                  <a:lnTo>
                    <a:pt x="2104" y="394"/>
                  </a:lnTo>
                  <a:lnTo>
                    <a:pt x="2061" y="341"/>
                  </a:lnTo>
                  <a:lnTo>
                    <a:pt x="2008" y="288"/>
                  </a:lnTo>
                  <a:lnTo>
                    <a:pt x="1944" y="234"/>
                  </a:lnTo>
                  <a:lnTo>
                    <a:pt x="1870" y="181"/>
                  </a:lnTo>
                  <a:lnTo>
                    <a:pt x="1785" y="139"/>
                  </a:lnTo>
                  <a:lnTo>
                    <a:pt x="1689" y="107"/>
                  </a:lnTo>
                  <a:lnTo>
                    <a:pt x="1604" y="75"/>
                  </a:lnTo>
                  <a:lnTo>
                    <a:pt x="1498" y="43"/>
                  </a:lnTo>
                  <a:lnTo>
                    <a:pt x="1296" y="11"/>
                  </a:lnTo>
                  <a:lnTo>
                    <a:pt x="1094" y="1"/>
                  </a:lnTo>
                  <a:close/>
                </a:path>
              </a:pathLst>
            </a:custGeom>
            <a:solidFill>
              <a:srgbClr val="48C6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7"/>
            <p:cNvSpPr/>
            <p:nvPr/>
          </p:nvSpPr>
          <p:spPr>
            <a:xfrm>
              <a:off x="-9615832" y="7305028"/>
              <a:ext cx="414061" cy="239686"/>
            </a:xfrm>
            <a:custGeom>
              <a:avLst/>
              <a:gdLst/>
              <a:ahLst/>
              <a:cxnLst/>
              <a:rect l="l" t="t" r="r" b="b"/>
              <a:pathLst>
                <a:path w="8150" h="4718" extrusionOk="0">
                  <a:moveTo>
                    <a:pt x="4059" y="0"/>
                  </a:moveTo>
                  <a:lnTo>
                    <a:pt x="1" y="2359"/>
                  </a:lnTo>
                  <a:lnTo>
                    <a:pt x="4091" y="4718"/>
                  </a:lnTo>
                  <a:lnTo>
                    <a:pt x="8150" y="2359"/>
                  </a:lnTo>
                  <a:lnTo>
                    <a:pt x="405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7"/>
            <p:cNvSpPr/>
            <p:nvPr/>
          </p:nvSpPr>
          <p:spPr>
            <a:xfrm>
              <a:off x="-9125717" y="7313106"/>
              <a:ext cx="414061" cy="239686"/>
            </a:xfrm>
            <a:custGeom>
              <a:avLst/>
              <a:gdLst/>
              <a:ahLst/>
              <a:cxnLst/>
              <a:rect l="l" t="t" r="r" b="b"/>
              <a:pathLst>
                <a:path w="8150" h="4718" extrusionOk="0">
                  <a:moveTo>
                    <a:pt x="4325" y="1307"/>
                  </a:moveTo>
                  <a:lnTo>
                    <a:pt x="4325" y="2136"/>
                  </a:lnTo>
                  <a:lnTo>
                    <a:pt x="5770" y="2136"/>
                  </a:lnTo>
                  <a:lnTo>
                    <a:pt x="5770" y="2508"/>
                  </a:lnTo>
                  <a:lnTo>
                    <a:pt x="4336" y="2508"/>
                  </a:lnTo>
                  <a:lnTo>
                    <a:pt x="4336" y="3337"/>
                  </a:lnTo>
                  <a:lnTo>
                    <a:pt x="3698" y="3337"/>
                  </a:lnTo>
                  <a:lnTo>
                    <a:pt x="3698" y="2508"/>
                  </a:lnTo>
                  <a:lnTo>
                    <a:pt x="2253" y="2508"/>
                  </a:lnTo>
                  <a:lnTo>
                    <a:pt x="2253" y="2136"/>
                  </a:lnTo>
                  <a:lnTo>
                    <a:pt x="3688" y="2136"/>
                  </a:lnTo>
                  <a:lnTo>
                    <a:pt x="3688" y="1307"/>
                  </a:lnTo>
                  <a:close/>
                  <a:moveTo>
                    <a:pt x="4059" y="1"/>
                  </a:moveTo>
                  <a:lnTo>
                    <a:pt x="1" y="2359"/>
                  </a:lnTo>
                  <a:lnTo>
                    <a:pt x="4091" y="4718"/>
                  </a:lnTo>
                  <a:lnTo>
                    <a:pt x="8150" y="2359"/>
                  </a:lnTo>
                  <a:lnTo>
                    <a:pt x="40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7"/>
            <p:cNvSpPr/>
            <p:nvPr/>
          </p:nvSpPr>
          <p:spPr>
            <a:xfrm>
              <a:off x="-9011253" y="7379505"/>
              <a:ext cx="178681" cy="103129"/>
            </a:xfrm>
            <a:custGeom>
              <a:avLst/>
              <a:gdLst/>
              <a:ahLst/>
              <a:cxnLst/>
              <a:rect l="l" t="t" r="r" b="b"/>
              <a:pathLst>
                <a:path w="3517" h="2030" fill="none" extrusionOk="0">
                  <a:moveTo>
                    <a:pt x="2083" y="2030"/>
                  </a:moveTo>
                  <a:lnTo>
                    <a:pt x="2083" y="1201"/>
                  </a:lnTo>
                  <a:lnTo>
                    <a:pt x="3517" y="1201"/>
                  </a:lnTo>
                  <a:lnTo>
                    <a:pt x="3517" y="829"/>
                  </a:lnTo>
                  <a:lnTo>
                    <a:pt x="2072" y="829"/>
                  </a:lnTo>
                  <a:lnTo>
                    <a:pt x="2072" y="0"/>
                  </a:lnTo>
                  <a:lnTo>
                    <a:pt x="1435" y="0"/>
                  </a:lnTo>
                  <a:lnTo>
                    <a:pt x="1435" y="829"/>
                  </a:lnTo>
                  <a:lnTo>
                    <a:pt x="0" y="829"/>
                  </a:lnTo>
                  <a:lnTo>
                    <a:pt x="0" y="1201"/>
                  </a:lnTo>
                  <a:lnTo>
                    <a:pt x="1445" y="1201"/>
                  </a:lnTo>
                  <a:lnTo>
                    <a:pt x="1445" y="2030"/>
                  </a:lnTo>
                  <a:lnTo>
                    <a:pt x="2083" y="203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17"/>
            <p:cNvSpPr/>
            <p:nvPr/>
          </p:nvSpPr>
          <p:spPr>
            <a:xfrm>
              <a:off x="-5800631" y="7349277"/>
              <a:ext cx="414061" cy="239686"/>
            </a:xfrm>
            <a:custGeom>
              <a:avLst/>
              <a:gdLst/>
              <a:ahLst/>
              <a:cxnLst/>
              <a:rect l="l" t="t" r="r" b="b"/>
              <a:pathLst>
                <a:path w="8150" h="4718" extrusionOk="0">
                  <a:moveTo>
                    <a:pt x="4059" y="1"/>
                  </a:moveTo>
                  <a:lnTo>
                    <a:pt x="1" y="2359"/>
                  </a:lnTo>
                  <a:lnTo>
                    <a:pt x="4091" y="4718"/>
                  </a:lnTo>
                  <a:lnTo>
                    <a:pt x="8150" y="2359"/>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17"/>
            <p:cNvSpPr/>
            <p:nvPr/>
          </p:nvSpPr>
          <p:spPr>
            <a:xfrm>
              <a:off x="-5900463" y="7582969"/>
              <a:ext cx="111212" cy="64824"/>
            </a:xfrm>
            <a:custGeom>
              <a:avLst/>
              <a:gdLst/>
              <a:ahLst/>
              <a:cxnLst/>
              <a:rect l="l" t="t" r="r" b="b"/>
              <a:pathLst>
                <a:path w="2189" h="1276" extrusionOk="0">
                  <a:moveTo>
                    <a:pt x="1094" y="1"/>
                  </a:moveTo>
                  <a:lnTo>
                    <a:pt x="882" y="12"/>
                  </a:lnTo>
                  <a:lnTo>
                    <a:pt x="680" y="54"/>
                  </a:lnTo>
                  <a:lnTo>
                    <a:pt x="584" y="75"/>
                  </a:lnTo>
                  <a:lnTo>
                    <a:pt x="489" y="107"/>
                  </a:lnTo>
                  <a:lnTo>
                    <a:pt x="404" y="150"/>
                  </a:lnTo>
                  <a:lnTo>
                    <a:pt x="319" y="192"/>
                  </a:lnTo>
                  <a:lnTo>
                    <a:pt x="244" y="235"/>
                  </a:lnTo>
                  <a:lnTo>
                    <a:pt x="181" y="288"/>
                  </a:lnTo>
                  <a:lnTo>
                    <a:pt x="117" y="341"/>
                  </a:lnTo>
                  <a:lnTo>
                    <a:pt x="74" y="394"/>
                  </a:lnTo>
                  <a:lnTo>
                    <a:pt x="43" y="458"/>
                  </a:lnTo>
                  <a:lnTo>
                    <a:pt x="21" y="511"/>
                  </a:lnTo>
                  <a:lnTo>
                    <a:pt x="0" y="575"/>
                  </a:lnTo>
                  <a:lnTo>
                    <a:pt x="0" y="638"/>
                  </a:lnTo>
                  <a:lnTo>
                    <a:pt x="0" y="702"/>
                  </a:lnTo>
                  <a:lnTo>
                    <a:pt x="21" y="755"/>
                  </a:lnTo>
                  <a:lnTo>
                    <a:pt x="43" y="819"/>
                  </a:lnTo>
                  <a:lnTo>
                    <a:pt x="85" y="872"/>
                  </a:lnTo>
                  <a:lnTo>
                    <a:pt x="128" y="936"/>
                  </a:lnTo>
                  <a:lnTo>
                    <a:pt x="181" y="989"/>
                  </a:lnTo>
                  <a:lnTo>
                    <a:pt x="244" y="1042"/>
                  </a:lnTo>
                  <a:lnTo>
                    <a:pt x="319" y="1085"/>
                  </a:lnTo>
                  <a:lnTo>
                    <a:pt x="404" y="1127"/>
                  </a:lnTo>
                  <a:lnTo>
                    <a:pt x="489" y="1170"/>
                  </a:lnTo>
                  <a:lnTo>
                    <a:pt x="584" y="1202"/>
                  </a:lnTo>
                  <a:lnTo>
                    <a:pt x="680" y="1223"/>
                  </a:lnTo>
                  <a:lnTo>
                    <a:pt x="893" y="1265"/>
                  </a:lnTo>
                  <a:lnTo>
                    <a:pt x="1094" y="1276"/>
                  </a:lnTo>
                  <a:lnTo>
                    <a:pt x="1307" y="1265"/>
                  </a:lnTo>
                  <a:lnTo>
                    <a:pt x="1509" y="1223"/>
                  </a:lnTo>
                  <a:lnTo>
                    <a:pt x="1604" y="1202"/>
                  </a:lnTo>
                  <a:lnTo>
                    <a:pt x="1700" y="1170"/>
                  </a:lnTo>
                  <a:lnTo>
                    <a:pt x="1785" y="1127"/>
                  </a:lnTo>
                  <a:lnTo>
                    <a:pt x="1870" y="1085"/>
                  </a:lnTo>
                  <a:lnTo>
                    <a:pt x="1944" y="1042"/>
                  </a:lnTo>
                  <a:lnTo>
                    <a:pt x="2008" y="989"/>
                  </a:lnTo>
                  <a:lnTo>
                    <a:pt x="2061" y="936"/>
                  </a:lnTo>
                  <a:lnTo>
                    <a:pt x="2114" y="872"/>
                  </a:lnTo>
                  <a:lnTo>
                    <a:pt x="2146" y="819"/>
                  </a:lnTo>
                  <a:lnTo>
                    <a:pt x="2168" y="755"/>
                  </a:lnTo>
                  <a:lnTo>
                    <a:pt x="2189" y="702"/>
                  </a:lnTo>
                  <a:lnTo>
                    <a:pt x="2189" y="638"/>
                  </a:lnTo>
                  <a:lnTo>
                    <a:pt x="2189" y="575"/>
                  </a:lnTo>
                  <a:lnTo>
                    <a:pt x="2168" y="511"/>
                  </a:lnTo>
                  <a:lnTo>
                    <a:pt x="2146" y="458"/>
                  </a:lnTo>
                  <a:lnTo>
                    <a:pt x="2104" y="394"/>
                  </a:lnTo>
                  <a:lnTo>
                    <a:pt x="2061" y="341"/>
                  </a:lnTo>
                  <a:lnTo>
                    <a:pt x="2008" y="288"/>
                  </a:lnTo>
                  <a:lnTo>
                    <a:pt x="1944" y="235"/>
                  </a:lnTo>
                  <a:lnTo>
                    <a:pt x="1870" y="192"/>
                  </a:lnTo>
                  <a:lnTo>
                    <a:pt x="1785" y="150"/>
                  </a:lnTo>
                  <a:lnTo>
                    <a:pt x="1689" y="107"/>
                  </a:lnTo>
                  <a:lnTo>
                    <a:pt x="1604" y="75"/>
                  </a:lnTo>
                  <a:lnTo>
                    <a:pt x="1498" y="54"/>
                  </a:lnTo>
                  <a:lnTo>
                    <a:pt x="1296" y="12"/>
                  </a:lnTo>
                  <a:lnTo>
                    <a:pt x="1094" y="1"/>
                  </a:lnTo>
                  <a:close/>
                </a:path>
              </a:pathLst>
            </a:custGeom>
            <a:solidFill>
              <a:srgbClr val="48C6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7"/>
            <p:cNvSpPr/>
            <p:nvPr/>
          </p:nvSpPr>
          <p:spPr>
            <a:xfrm>
              <a:off x="-5562051" y="7486901"/>
              <a:ext cx="414061" cy="169528"/>
            </a:xfrm>
            <a:custGeom>
              <a:avLst/>
              <a:gdLst/>
              <a:ahLst/>
              <a:cxnLst/>
              <a:rect l="l" t="t" r="r" b="b"/>
              <a:pathLst>
                <a:path w="8150" h="3337" extrusionOk="0">
                  <a:moveTo>
                    <a:pt x="4070" y="1"/>
                  </a:moveTo>
                  <a:lnTo>
                    <a:pt x="1" y="2359"/>
                  </a:lnTo>
                  <a:lnTo>
                    <a:pt x="224" y="2487"/>
                  </a:lnTo>
                  <a:lnTo>
                    <a:pt x="447" y="2593"/>
                  </a:lnTo>
                  <a:lnTo>
                    <a:pt x="670" y="2699"/>
                  </a:lnTo>
                  <a:lnTo>
                    <a:pt x="914" y="2795"/>
                  </a:lnTo>
                  <a:lnTo>
                    <a:pt x="1159" y="2880"/>
                  </a:lnTo>
                  <a:lnTo>
                    <a:pt x="1403" y="2965"/>
                  </a:lnTo>
                  <a:lnTo>
                    <a:pt x="1658" y="3029"/>
                  </a:lnTo>
                  <a:lnTo>
                    <a:pt x="1913" y="3093"/>
                  </a:lnTo>
                  <a:lnTo>
                    <a:pt x="2179" y="3156"/>
                  </a:lnTo>
                  <a:lnTo>
                    <a:pt x="2444" y="3209"/>
                  </a:lnTo>
                  <a:lnTo>
                    <a:pt x="2710" y="3241"/>
                  </a:lnTo>
                  <a:lnTo>
                    <a:pt x="2986" y="3284"/>
                  </a:lnTo>
                  <a:lnTo>
                    <a:pt x="3252" y="3305"/>
                  </a:lnTo>
                  <a:lnTo>
                    <a:pt x="3528" y="3326"/>
                  </a:lnTo>
                  <a:lnTo>
                    <a:pt x="3804" y="3337"/>
                  </a:lnTo>
                  <a:lnTo>
                    <a:pt x="4357" y="3337"/>
                  </a:lnTo>
                  <a:lnTo>
                    <a:pt x="4633" y="3326"/>
                  </a:lnTo>
                  <a:lnTo>
                    <a:pt x="4909" y="3305"/>
                  </a:lnTo>
                  <a:lnTo>
                    <a:pt x="5186" y="3284"/>
                  </a:lnTo>
                  <a:lnTo>
                    <a:pt x="5451" y="3241"/>
                  </a:lnTo>
                  <a:lnTo>
                    <a:pt x="5727" y="3199"/>
                  </a:lnTo>
                  <a:lnTo>
                    <a:pt x="5993" y="3156"/>
                  </a:lnTo>
                  <a:lnTo>
                    <a:pt x="6248" y="3093"/>
                  </a:lnTo>
                  <a:lnTo>
                    <a:pt x="6503" y="3029"/>
                  </a:lnTo>
                  <a:lnTo>
                    <a:pt x="6758" y="2954"/>
                  </a:lnTo>
                  <a:lnTo>
                    <a:pt x="7013" y="2880"/>
                  </a:lnTo>
                  <a:lnTo>
                    <a:pt x="7247" y="2795"/>
                  </a:lnTo>
                  <a:lnTo>
                    <a:pt x="7481" y="2699"/>
                  </a:lnTo>
                  <a:lnTo>
                    <a:pt x="7714" y="2593"/>
                  </a:lnTo>
                  <a:lnTo>
                    <a:pt x="7937" y="2487"/>
                  </a:lnTo>
                  <a:lnTo>
                    <a:pt x="8150" y="2359"/>
                  </a:lnTo>
                  <a:lnTo>
                    <a:pt x="407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7"/>
            <p:cNvSpPr/>
            <p:nvPr/>
          </p:nvSpPr>
          <p:spPr>
            <a:xfrm>
              <a:off x="-9731363" y="7442652"/>
              <a:ext cx="292637" cy="239686"/>
            </a:xfrm>
            <a:custGeom>
              <a:avLst/>
              <a:gdLst/>
              <a:ahLst/>
              <a:cxnLst/>
              <a:rect l="l" t="t" r="r" b="b"/>
              <a:pathLst>
                <a:path w="5760" h="4718" extrusionOk="0">
                  <a:moveTo>
                    <a:pt x="1669" y="1"/>
                  </a:moveTo>
                  <a:lnTo>
                    <a:pt x="1467" y="128"/>
                  </a:lnTo>
                  <a:lnTo>
                    <a:pt x="1276" y="256"/>
                  </a:lnTo>
                  <a:lnTo>
                    <a:pt x="1095" y="383"/>
                  </a:lnTo>
                  <a:lnTo>
                    <a:pt x="936" y="521"/>
                  </a:lnTo>
                  <a:lnTo>
                    <a:pt x="787" y="659"/>
                  </a:lnTo>
                  <a:lnTo>
                    <a:pt x="649" y="808"/>
                  </a:lnTo>
                  <a:lnTo>
                    <a:pt x="522" y="957"/>
                  </a:lnTo>
                  <a:lnTo>
                    <a:pt x="415" y="1106"/>
                  </a:lnTo>
                  <a:lnTo>
                    <a:pt x="309" y="1254"/>
                  </a:lnTo>
                  <a:lnTo>
                    <a:pt x="224" y="1403"/>
                  </a:lnTo>
                  <a:lnTo>
                    <a:pt x="160" y="1562"/>
                  </a:lnTo>
                  <a:lnTo>
                    <a:pt x="97" y="1722"/>
                  </a:lnTo>
                  <a:lnTo>
                    <a:pt x="54" y="1881"/>
                  </a:lnTo>
                  <a:lnTo>
                    <a:pt x="22" y="2041"/>
                  </a:lnTo>
                  <a:lnTo>
                    <a:pt x="1" y="2200"/>
                  </a:lnTo>
                  <a:lnTo>
                    <a:pt x="1" y="2359"/>
                  </a:lnTo>
                  <a:lnTo>
                    <a:pt x="1" y="2519"/>
                  </a:lnTo>
                  <a:lnTo>
                    <a:pt x="22" y="2678"/>
                  </a:lnTo>
                  <a:lnTo>
                    <a:pt x="54" y="2837"/>
                  </a:lnTo>
                  <a:lnTo>
                    <a:pt x="107" y="2997"/>
                  </a:lnTo>
                  <a:lnTo>
                    <a:pt x="160" y="3156"/>
                  </a:lnTo>
                  <a:lnTo>
                    <a:pt x="235" y="3305"/>
                  </a:lnTo>
                  <a:lnTo>
                    <a:pt x="330" y="3464"/>
                  </a:lnTo>
                  <a:lnTo>
                    <a:pt x="426" y="3613"/>
                  </a:lnTo>
                  <a:lnTo>
                    <a:pt x="543" y="3762"/>
                  </a:lnTo>
                  <a:lnTo>
                    <a:pt x="660" y="3910"/>
                  </a:lnTo>
                  <a:lnTo>
                    <a:pt x="798" y="4049"/>
                  </a:lnTo>
                  <a:lnTo>
                    <a:pt x="957" y="4197"/>
                  </a:lnTo>
                  <a:lnTo>
                    <a:pt x="1117" y="4335"/>
                  </a:lnTo>
                  <a:lnTo>
                    <a:pt x="1297" y="4463"/>
                  </a:lnTo>
                  <a:lnTo>
                    <a:pt x="1488" y="4590"/>
                  </a:lnTo>
                  <a:lnTo>
                    <a:pt x="1701" y="4718"/>
                  </a:lnTo>
                  <a:lnTo>
                    <a:pt x="5760" y="2359"/>
                  </a:lnTo>
                  <a:lnTo>
                    <a:pt x="166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7"/>
            <p:cNvSpPr/>
            <p:nvPr/>
          </p:nvSpPr>
          <p:spPr>
            <a:xfrm>
              <a:off x="-9443654" y="7648860"/>
              <a:ext cx="111263" cy="64265"/>
            </a:xfrm>
            <a:custGeom>
              <a:avLst/>
              <a:gdLst/>
              <a:ahLst/>
              <a:cxnLst/>
              <a:rect l="l" t="t" r="r" b="b"/>
              <a:pathLst>
                <a:path w="2190" h="1265" extrusionOk="0">
                  <a:moveTo>
                    <a:pt x="1095" y="0"/>
                  </a:moveTo>
                  <a:lnTo>
                    <a:pt x="883" y="11"/>
                  </a:lnTo>
                  <a:lnTo>
                    <a:pt x="681" y="43"/>
                  </a:lnTo>
                  <a:lnTo>
                    <a:pt x="585" y="64"/>
                  </a:lnTo>
                  <a:lnTo>
                    <a:pt x="490" y="96"/>
                  </a:lnTo>
                  <a:lnTo>
                    <a:pt x="405" y="138"/>
                  </a:lnTo>
                  <a:lnTo>
                    <a:pt x="320" y="181"/>
                  </a:lnTo>
                  <a:lnTo>
                    <a:pt x="245" y="234"/>
                  </a:lnTo>
                  <a:lnTo>
                    <a:pt x="182" y="276"/>
                  </a:lnTo>
                  <a:lnTo>
                    <a:pt x="128" y="340"/>
                  </a:lnTo>
                  <a:lnTo>
                    <a:pt x="86" y="393"/>
                  </a:lnTo>
                  <a:lnTo>
                    <a:pt x="43" y="446"/>
                  </a:lnTo>
                  <a:lnTo>
                    <a:pt x="22" y="510"/>
                  </a:lnTo>
                  <a:lnTo>
                    <a:pt x="12" y="574"/>
                  </a:lnTo>
                  <a:lnTo>
                    <a:pt x="1" y="627"/>
                  </a:lnTo>
                  <a:lnTo>
                    <a:pt x="12" y="691"/>
                  </a:lnTo>
                  <a:lnTo>
                    <a:pt x="22" y="755"/>
                  </a:lnTo>
                  <a:lnTo>
                    <a:pt x="43" y="808"/>
                  </a:lnTo>
                  <a:lnTo>
                    <a:pt x="86" y="871"/>
                  </a:lnTo>
                  <a:lnTo>
                    <a:pt x="128" y="925"/>
                  </a:lnTo>
                  <a:lnTo>
                    <a:pt x="182" y="978"/>
                  </a:lnTo>
                  <a:lnTo>
                    <a:pt x="245" y="1031"/>
                  </a:lnTo>
                  <a:lnTo>
                    <a:pt x="330" y="1084"/>
                  </a:lnTo>
                  <a:lnTo>
                    <a:pt x="405" y="1126"/>
                  </a:lnTo>
                  <a:lnTo>
                    <a:pt x="500" y="1158"/>
                  </a:lnTo>
                  <a:lnTo>
                    <a:pt x="596" y="1190"/>
                  </a:lnTo>
                  <a:lnTo>
                    <a:pt x="691" y="1222"/>
                  </a:lnTo>
                  <a:lnTo>
                    <a:pt x="893" y="1254"/>
                  </a:lnTo>
                  <a:lnTo>
                    <a:pt x="1106" y="1265"/>
                  </a:lnTo>
                  <a:lnTo>
                    <a:pt x="1308" y="1254"/>
                  </a:lnTo>
                  <a:lnTo>
                    <a:pt x="1510" y="1222"/>
                  </a:lnTo>
                  <a:lnTo>
                    <a:pt x="1616" y="1190"/>
                  </a:lnTo>
                  <a:lnTo>
                    <a:pt x="1701" y="1158"/>
                  </a:lnTo>
                  <a:lnTo>
                    <a:pt x="1796" y="1126"/>
                  </a:lnTo>
                  <a:lnTo>
                    <a:pt x="1871" y="1084"/>
                  </a:lnTo>
                  <a:lnTo>
                    <a:pt x="1945" y="1031"/>
                  </a:lnTo>
                  <a:lnTo>
                    <a:pt x="2020" y="978"/>
                  </a:lnTo>
                  <a:lnTo>
                    <a:pt x="2073" y="925"/>
                  </a:lnTo>
                  <a:lnTo>
                    <a:pt x="2115" y="871"/>
                  </a:lnTo>
                  <a:lnTo>
                    <a:pt x="2147" y="808"/>
                  </a:lnTo>
                  <a:lnTo>
                    <a:pt x="2179" y="755"/>
                  </a:lnTo>
                  <a:lnTo>
                    <a:pt x="2190" y="691"/>
                  </a:lnTo>
                  <a:lnTo>
                    <a:pt x="2190" y="627"/>
                  </a:lnTo>
                  <a:lnTo>
                    <a:pt x="2190" y="574"/>
                  </a:lnTo>
                  <a:lnTo>
                    <a:pt x="2168" y="510"/>
                  </a:lnTo>
                  <a:lnTo>
                    <a:pt x="2147" y="446"/>
                  </a:lnTo>
                  <a:lnTo>
                    <a:pt x="2115" y="393"/>
                  </a:lnTo>
                  <a:lnTo>
                    <a:pt x="2062" y="340"/>
                  </a:lnTo>
                  <a:lnTo>
                    <a:pt x="2009" y="276"/>
                  </a:lnTo>
                  <a:lnTo>
                    <a:pt x="1945" y="234"/>
                  </a:lnTo>
                  <a:lnTo>
                    <a:pt x="1871" y="181"/>
                  </a:lnTo>
                  <a:lnTo>
                    <a:pt x="1786" y="138"/>
                  </a:lnTo>
                  <a:lnTo>
                    <a:pt x="1701" y="96"/>
                  </a:lnTo>
                  <a:lnTo>
                    <a:pt x="1605" y="64"/>
                  </a:lnTo>
                  <a:lnTo>
                    <a:pt x="1510" y="43"/>
                  </a:lnTo>
                  <a:lnTo>
                    <a:pt x="1308" y="11"/>
                  </a:lnTo>
                  <a:lnTo>
                    <a:pt x="109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7"/>
            <p:cNvSpPr/>
            <p:nvPr/>
          </p:nvSpPr>
          <p:spPr>
            <a:xfrm>
              <a:off x="-9599626" y="7588405"/>
              <a:ext cx="413502" cy="170036"/>
            </a:xfrm>
            <a:custGeom>
              <a:avLst/>
              <a:gdLst/>
              <a:ahLst/>
              <a:cxnLst/>
              <a:rect l="l" t="t" r="r" b="b"/>
              <a:pathLst>
                <a:path w="8139" h="3347" extrusionOk="0">
                  <a:moveTo>
                    <a:pt x="4165" y="1190"/>
                  </a:moveTo>
                  <a:lnTo>
                    <a:pt x="4378" y="1201"/>
                  </a:lnTo>
                  <a:lnTo>
                    <a:pt x="4580" y="1233"/>
                  </a:lnTo>
                  <a:lnTo>
                    <a:pt x="4675" y="1254"/>
                  </a:lnTo>
                  <a:lnTo>
                    <a:pt x="4771" y="1286"/>
                  </a:lnTo>
                  <a:lnTo>
                    <a:pt x="4856" y="1328"/>
                  </a:lnTo>
                  <a:lnTo>
                    <a:pt x="4941" y="1371"/>
                  </a:lnTo>
                  <a:lnTo>
                    <a:pt x="5015" y="1424"/>
                  </a:lnTo>
                  <a:lnTo>
                    <a:pt x="5079" y="1466"/>
                  </a:lnTo>
                  <a:lnTo>
                    <a:pt x="5132" y="1530"/>
                  </a:lnTo>
                  <a:lnTo>
                    <a:pt x="5185" y="1583"/>
                  </a:lnTo>
                  <a:lnTo>
                    <a:pt x="5217" y="1636"/>
                  </a:lnTo>
                  <a:lnTo>
                    <a:pt x="5238" y="1700"/>
                  </a:lnTo>
                  <a:lnTo>
                    <a:pt x="5260" y="1764"/>
                  </a:lnTo>
                  <a:lnTo>
                    <a:pt x="5260" y="1817"/>
                  </a:lnTo>
                  <a:lnTo>
                    <a:pt x="5260" y="1881"/>
                  </a:lnTo>
                  <a:lnTo>
                    <a:pt x="5249" y="1945"/>
                  </a:lnTo>
                  <a:lnTo>
                    <a:pt x="5217" y="1998"/>
                  </a:lnTo>
                  <a:lnTo>
                    <a:pt x="5185" y="2061"/>
                  </a:lnTo>
                  <a:lnTo>
                    <a:pt x="5143" y="2115"/>
                  </a:lnTo>
                  <a:lnTo>
                    <a:pt x="5090" y="2168"/>
                  </a:lnTo>
                  <a:lnTo>
                    <a:pt x="5026" y="2221"/>
                  </a:lnTo>
                  <a:lnTo>
                    <a:pt x="4941" y="2274"/>
                  </a:lnTo>
                  <a:lnTo>
                    <a:pt x="4866" y="2316"/>
                  </a:lnTo>
                  <a:lnTo>
                    <a:pt x="4771" y="2348"/>
                  </a:lnTo>
                  <a:lnTo>
                    <a:pt x="4686" y="2380"/>
                  </a:lnTo>
                  <a:lnTo>
                    <a:pt x="4580" y="2412"/>
                  </a:lnTo>
                  <a:lnTo>
                    <a:pt x="4378" y="2444"/>
                  </a:lnTo>
                  <a:lnTo>
                    <a:pt x="4176" y="2455"/>
                  </a:lnTo>
                  <a:lnTo>
                    <a:pt x="3963" y="2444"/>
                  </a:lnTo>
                  <a:lnTo>
                    <a:pt x="3761" y="2412"/>
                  </a:lnTo>
                  <a:lnTo>
                    <a:pt x="3666" y="2380"/>
                  </a:lnTo>
                  <a:lnTo>
                    <a:pt x="3570" y="2348"/>
                  </a:lnTo>
                  <a:lnTo>
                    <a:pt x="3475" y="2316"/>
                  </a:lnTo>
                  <a:lnTo>
                    <a:pt x="3400" y="2274"/>
                  </a:lnTo>
                  <a:lnTo>
                    <a:pt x="3315" y="2221"/>
                  </a:lnTo>
                  <a:lnTo>
                    <a:pt x="3252" y="2168"/>
                  </a:lnTo>
                  <a:lnTo>
                    <a:pt x="3198" y="2115"/>
                  </a:lnTo>
                  <a:lnTo>
                    <a:pt x="3156" y="2061"/>
                  </a:lnTo>
                  <a:lnTo>
                    <a:pt x="3113" y="1998"/>
                  </a:lnTo>
                  <a:lnTo>
                    <a:pt x="3092" y="1945"/>
                  </a:lnTo>
                  <a:lnTo>
                    <a:pt x="3082" y="1881"/>
                  </a:lnTo>
                  <a:lnTo>
                    <a:pt x="3071" y="1817"/>
                  </a:lnTo>
                  <a:lnTo>
                    <a:pt x="3082" y="1764"/>
                  </a:lnTo>
                  <a:lnTo>
                    <a:pt x="3092" y="1700"/>
                  </a:lnTo>
                  <a:lnTo>
                    <a:pt x="3113" y="1636"/>
                  </a:lnTo>
                  <a:lnTo>
                    <a:pt x="3156" y="1583"/>
                  </a:lnTo>
                  <a:lnTo>
                    <a:pt x="3198" y="1530"/>
                  </a:lnTo>
                  <a:lnTo>
                    <a:pt x="3252" y="1466"/>
                  </a:lnTo>
                  <a:lnTo>
                    <a:pt x="3315" y="1424"/>
                  </a:lnTo>
                  <a:lnTo>
                    <a:pt x="3390" y="1371"/>
                  </a:lnTo>
                  <a:lnTo>
                    <a:pt x="3475" y="1328"/>
                  </a:lnTo>
                  <a:lnTo>
                    <a:pt x="3560" y="1286"/>
                  </a:lnTo>
                  <a:lnTo>
                    <a:pt x="3655" y="1254"/>
                  </a:lnTo>
                  <a:lnTo>
                    <a:pt x="3751" y="1233"/>
                  </a:lnTo>
                  <a:lnTo>
                    <a:pt x="3953" y="1201"/>
                  </a:lnTo>
                  <a:lnTo>
                    <a:pt x="4165" y="1190"/>
                  </a:lnTo>
                  <a:close/>
                  <a:moveTo>
                    <a:pt x="4059" y="0"/>
                  </a:moveTo>
                  <a:lnTo>
                    <a:pt x="0" y="2370"/>
                  </a:lnTo>
                  <a:lnTo>
                    <a:pt x="213" y="2486"/>
                  </a:lnTo>
                  <a:lnTo>
                    <a:pt x="436" y="2593"/>
                  </a:lnTo>
                  <a:lnTo>
                    <a:pt x="670" y="2699"/>
                  </a:lnTo>
                  <a:lnTo>
                    <a:pt x="903" y="2794"/>
                  </a:lnTo>
                  <a:lnTo>
                    <a:pt x="1148" y="2879"/>
                  </a:lnTo>
                  <a:lnTo>
                    <a:pt x="1392" y="2964"/>
                  </a:lnTo>
                  <a:lnTo>
                    <a:pt x="1647" y="3028"/>
                  </a:lnTo>
                  <a:lnTo>
                    <a:pt x="1902" y="3103"/>
                  </a:lnTo>
                  <a:lnTo>
                    <a:pt x="2168" y="3156"/>
                  </a:lnTo>
                  <a:lnTo>
                    <a:pt x="2433" y="3209"/>
                  </a:lnTo>
                  <a:lnTo>
                    <a:pt x="2710" y="3251"/>
                  </a:lnTo>
                  <a:lnTo>
                    <a:pt x="2975" y="3283"/>
                  </a:lnTo>
                  <a:lnTo>
                    <a:pt x="3252" y="3304"/>
                  </a:lnTo>
                  <a:lnTo>
                    <a:pt x="3528" y="3326"/>
                  </a:lnTo>
                  <a:lnTo>
                    <a:pt x="3804" y="3336"/>
                  </a:lnTo>
                  <a:lnTo>
                    <a:pt x="4080" y="3347"/>
                  </a:lnTo>
                  <a:lnTo>
                    <a:pt x="4356" y="3336"/>
                  </a:lnTo>
                  <a:lnTo>
                    <a:pt x="4633" y="3326"/>
                  </a:lnTo>
                  <a:lnTo>
                    <a:pt x="4898" y="3304"/>
                  </a:lnTo>
                  <a:lnTo>
                    <a:pt x="5175" y="3283"/>
                  </a:lnTo>
                  <a:lnTo>
                    <a:pt x="5451" y="3251"/>
                  </a:lnTo>
                  <a:lnTo>
                    <a:pt x="5716" y="3209"/>
                  </a:lnTo>
                  <a:lnTo>
                    <a:pt x="5982" y="3156"/>
                  </a:lnTo>
                  <a:lnTo>
                    <a:pt x="6248" y="3103"/>
                  </a:lnTo>
                  <a:lnTo>
                    <a:pt x="6503" y="3028"/>
                  </a:lnTo>
                  <a:lnTo>
                    <a:pt x="6758" y="2964"/>
                  </a:lnTo>
                  <a:lnTo>
                    <a:pt x="7002" y="2879"/>
                  </a:lnTo>
                  <a:lnTo>
                    <a:pt x="7246" y="2794"/>
                  </a:lnTo>
                  <a:lnTo>
                    <a:pt x="7480" y="2699"/>
                  </a:lnTo>
                  <a:lnTo>
                    <a:pt x="7703" y="2593"/>
                  </a:lnTo>
                  <a:lnTo>
                    <a:pt x="7926" y="2486"/>
                  </a:lnTo>
                  <a:lnTo>
                    <a:pt x="8139" y="2370"/>
                  </a:lnTo>
                  <a:lnTo>
                    <a:pt x="40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7"/>
            <p:cNvSpPr/>
            <p:nvPr/>
          </p:nvSpPr>
          <p:spPr>
            <a:xfrm>
              <a:off x="-9443654" y="7648860"/>
              <a:ext cx="111263" cy="64265"/>
            </a:xfrm>
            <a:custGeom>
              <a:avLst/>
              <a:gdLst/>
              <a:ahLst/>
              <a:cxnLst/>
              <a:rect l="l" t="t" r="r" b="b"/>
              <a:pathLst>
                <a:path w="2190" h="1265" fill="none" extrusionOk="0">
                  <a:moveTo>
                    <a:pt x="330" y="1084"/>
                  </a:moveTo>
                  <a:lnTo>
                    <a:pt x="330" y="1084"/>
                  </a:lnTo>
                  <a:lnTo>
                    <a:pt x="405" y="1126"/>
                  </a:lnTo>
                  <a:lnTo>
                    <a:pt x="500" y="1158"/>
                  </a:lnTo>
                  <a:lnTo>
                    <a:pt x="596" y="1190"/>
                  </a:lnTo>
                  <a:lnTo>
                    <a:pt x="691" y="1222"/>
                  </a:lnTo>
                  <a:lnTo>
                    <a:pt x="893" y="1254"/>
                  </a:lnTo>
                  <a:lnTo>
                    <a:pt x="1106" y="1265"/>
                  </a:lnTo>
                  <a:lnTo>
                    <a:pt x="1308" y="1254"/>
                  </a:lnTo>
                  <a:lnTo>
                    <a:pt x="1510" y="1222"/>
                  </a:lnTo>
                  <a:lnTo>
                    <a:pt x="1616" y="1190"/>
                  </a:lnTo>
                  <a:lnTo>
                    <a:pt x="1701" y="1158"/>
                  </a:lnTo>
                  <a:lnTo>
                    <a:pt x="1796" y="1126"/>
                  </a:lnTo>
                  <a:lnTo>
                    <a:pt x="1871" y="1084"/>
                  </a:lnTo>
                  <a:lnTo>
                    <a:pt x="1871" y="1084"/>
                  </a:lnTo>
                  <a:lnTo>
                    <a:pt x="1956" y="1031"/>
                  </a:lnTo>
                  <a:lnTo>
                    <a:pt x="2020" y="978"/>
                  </a:lnTo>
                  <a:lnTo>
                    <a:pt x="2073" y="925"/>
                  </a:lnTo>
                  <a:lnTo>
                    <a:pt x="2115" y="871"/>
                  </a:lnTo>
                  <a:lnTo>
                    <a:pt x="2147" y="808"/>
                  </a:lnTo>
                  <a:lnTo>
                    <a:pt x="2179" y="755"/>
                  </a:lnTo>
                  <a:lnTo>
                    <a:pt x="2190" y="691"/>
                  </a:lnTo>
                  <a:lnTo>
                    <a:pt x="2190" y="627"/>
                  </a:lnTo>
                  <a:lnTo>
                    <a:pt x="2190" y="574"/>
                  </a:lnTo>
                  <a:lnTo>
                    <a:pt x="2168" y="510"/>
                  </a:lnTo>
                  <a:lnTo>
                    <a:pt x="2147" y="446"/>
                  </a:lnTo>
                  <a:lnTo>
                    <a:pt x="2115" y="393"/>
                  </a:lnTo>
                  <a:lnTo>
                    <a:pt x="2062" y="340"/>
                  </a:lnTo>
                  <a:lnTo>
                    <a:pt x="2009" y="276"/>
                  </a:lnTo>
                  <a:lnTo>
                    <a:pt x="1945" y="234"/>
                  </a:lnTo>
                  <a:lnTo>
                    <a:pt x="1871" y="181"/>
                  </a:lnTo>
                  <a:lnTo>
                    <a:pt x="1871" y="181"/>
                  </a:lnTo>
                  <a:lnTo>
                    <a:pt x="1786" y="138"/>
                  </a:lnTo>
                  <a:lnTo>
                    <a:pt x="1701" y="96"/>
                  </a:lnTo>
                  <a:lnTo>
                    <a:pt x="1605" y="64"/>
                  </a:lnTo>
                  <a:lnTo>
                    <a:pt x="1510" y="43"/>
                  </a:lnTo>
                  <a:lnTo>
                    <a:pt x="1308" y="11"/>
                  </a:lnTo>
                  <a:lnTo>
                    <a:pt x="1095" y="0"/>
                  </a:lnTo>
                  <a:lnTo>
                    <a:pt x="883" y="11"/>
                  </a:lnTo>
                  <a:lnTo>
                    <a:pt x="681" y="43"/>
                  </a:lnTo>
                  <a:lnTo>
                    <a:pt x="585" y="64"/>
                  </a:lnTo>
                  <a:lnTo>
                    <a:pt x="490" y="96"/>
                  </a:lnTo>
                  <a:lnTo>
                    <a:pt x="405" y="138"/>
                  </a:lnTo>
                  <a:lnTo>
                    <a:pt x="320" y="181"/>
                  </a:lnTo>
                  <a:lnTo>
                    <a:pt x="320" y="181"/>
                  </a:lnTo>
                  <a:lnTo>
                    <a:pt x="245" y="234"/>
                  </a:lnTo>
                  <a:lnTo>
                    <a:pt x="182" y="276"/>
                  </a:lnTo>
                  <a:lnTo>
                    <a:pt x="128" y="340"/>
                  </a:lnTo>
                  <a:lnTo>
                    <a:pt x="86" y="393"/>
                  </a:lnTo>
                  <a:lnTo>
                    <a:pt x="43" y="446"/>
                  </a:lnTo>
                  <a:lnTo>
                    <a:pt x="22" y="510"/>
                  </a:lnTo>
                  <a:lnTo>
                    <a:pt x="12" y="574"/>
                  </a:lnTo>
                  <a:lnTo>
                    <a:pt x="1" y="627"/>
                  </a:lnTo>
                  <a:lnTo>
                    <a:pt x="12" y="691"/>
                  </a:lnTo>
                  <a:lnTo>
                    <a:pt x="22" y="755"/>
                  </a:lnTo>
                  <a:lnTo>
                    <a:pt x="43" y="808"/>
                  </a:lnTo>
                  <a:lnTo>
                    <a:pt x="86" y="871"/>
                  </a:lnTo>
                  <a:lnTo>
                    <a:pt x="128" y="925"/>
                  </a:lnTo>
                  <a:lnTo>
                    <a:pt x="182" y="978"/>
                  </a:lnTo>
                  <a:lnTo>
                    <a:pt x="245" y="1031"/>
                  </a:lnTo>
                  <a:lnTo>
                    <a:pt x="330" y="108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7"/>
            <p:cNvSpPr/>
            <p:nvPr/>
          </p:nvSpPr>
          <p:spPr>
            <a:xfrm>
              <a:off x="-5813027" y="7633213"/>
              <a:ext cx="292586" cy="239686"/>
            </a:xfrm>
            <a:custGeom>
              <a:avLst/>
              <a:gdLst/>
              <a:ahLst/>
              <a:cxnLst/>
              <a:rect l="l" t="t" r="r" b="b"/>
              <a:pathLst>
                <a:path w="5759" h="4718" extrusionOk="0">
                  <a:moveTo>
                    <a:pt x="4059" y="0"/>
                  </a:moveTo>
                  <a:lnTo>
                    <a:pt x="0" y="2359"/>
                  </a:lnTo>
                  <a:lnTo>
                    <a:pt x="4080" y="4717"/>
                  </a:lnTo>
                  <a:lnTo>
                    <a:pt x="4282" y="4590"/>
                  </a:lnTo>
                  <a:lnTo>
                    <a:pt x="4473" y="4462"/>
                  </a:lnTo>
                  <a:lnTo>
                    <a:pt x="4654" y="4335"/>
                  </a:lnTo>
                  <a:lnTo>
                    <a:pt x="4813" y="4197"/>
                  </a:lnTo>
                  <a:lnTo>
                    <a:pt x="4973" y="4059"/>
                  </a:lnTo>
                  <a:lnTo>
                    <a:pt x="5111" y="3910"/>
                  </a:lnTo>
                  <a:lnTo>
                    <a:pt x="5228" y="3761"/>
                  </a:lnTo>
                  <a:lnTo>
                    <a:pt x="5344" y="3612"/>
                  </a:lnTo>
                  <a:lnTo>
                    <a:pt x="5440" y="3464"/>
                  </a:lnTo>
                  <a:lnTo>
                    <a:pt x="5525" y="3315"/>
                  </a:lnTo>
                  <a:lnTo>
                    <a:pt x="5599" y="3156"/>
                  </a:lnTo>
                  <a:lnTo>
                    <a:pt x="5653" y="2996"/>
                  </a:lnTo>
                  <a:lnTo>
                    <a:pt x="5706" y="2837"/>
                  </a:lnTo>
                  <a:lnTo>
                    <a:pt x="5738" y="2677"/>
                  </a:lnTo>
                  <a:lnTo>
                    <a:pt x="5748" y="2518"/>
                  </a:lnTo>
                  <a:lnTo>
                    <a:pt x="5759" y="2359"/>
                  </a:lnTo>
                  <a:lnTo>
                    <a:pt x="5748" y="2199"/>
                  </a:lnTo>
                  <a:lnTo>
                    <a:pt x="5727" y="2040"/>
                  </a:lnTo>
                  <a:lnTo>
                    <a:pt x="5695" y="1881"/>
                  </a:lnTo>
                  <a:lnTo>
                    <a:pt x="5653" y="1721"/>
                  </a:lnTo>
                  <a:lnTo>
                    <a:pt x="5589" y="1562"/>
                  </a:lnTo>
                  <a:lnTo>
                    <a:pt x="5514" y="1413"/>
                  </a:lnTo>
                  <a:lnTo>
                    <a:pt x="5429" y="1254"/>
                  </a:lnTo>
                  <a:lnTo>
                    <a:pt x="5323" y="1105"/>
                  </a:lnTo>
                  <a:lnTo>
                    <a:pt x="5217" y="956"/>
                  </a:lnTo>
                  <a:lnTo>
                    <a:pt x="5090" y="808"/>
                  </a:lnTo>
                  <a:lnTo>
                    <a:pt x="4951" y="669"/>
                  </a:lnTo>
                  <a:lnTo>
                    <a:pt x="4803" y="521"/>
                  </a:lnTo>
                  <a:lnTo>
                    <a:pt x="4633" y="383"/>
                  </a:lnTo>
                  <a:lnTo>
                    <a:pt x="4452" y="255"/>
                  </a:lnTo>
                  <a:lnTo>
                    <a:pt x="4261" y="128"/>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7"/>
            <p:cNvSpPr/>
            <p:nvPr/>
          </p:nvSpPr>
          <p:spPr>
            <a:xfrm>
              <a:off x="-6819728" y="7683405"/>
              <a:ext cx="513893" cy="297957"/>
            </a:xfrm>
            <a:custGeom>
              <a:avLst/>
              <a:gdLst/>
              <a:ahLst/>
              <a:cxnLst/>
              <a:rect l="l" t="t" r="r" b="b"/>
              <a:pathLst>
                <a:path w="10115" h="5865" extrusionOk="0">
                  <a:moveTo>
                    <a:pt x="4803" y="0"/>
                  </a:moveTo>
                  <a:lnTo>
                    <a:pt x="4558" y="11"/>
                  </a:lnTo>
                  <a:lnTo>
                    <a:pt x="4325" y="32"/>
                  </a:lnTo>
                  <a:lnTo>
                    <a:pt x="4080" y="53"/>
                  </a:lnTo>
                  <a:lnTo>
                    <a:pt x="3846" y="85"/>
                  </a:lnTo>
                  <a:lnTo>
                    <a:pt x="3602" y="117"/>
                  </a:lnTo>
                  <a:lnTo>
                    <a:pt x="3368" y="170"/>
                  </a:lnTo>
                  <a:lnTo>
                    <a:pt x="3145" y="213"/>
                  </a:lnTo>
                  <a:lnTo>
                    <a:pt x="2922" y="276"/>
                  </a:lnTo>
                  <a:lnTo>
                    <a:pt x="2699" y="340"/>
                  </a:lnTo>
                  <a:lnTo>
                    <a:pt x="2476" y="404"/>
                  </a:lnTo>
                  <a:lnTo>
                    <a:pt x="2263" y="489"/>
                  </a:lnTo>
                  <a:lnTo>
                    <a:pt x="2062" y="563"/>
                  </a:lnTo>
                  <a:lnTo>
                    <a:pt x="1860" y="659"/>
                  </a:lnTo>
                  <a:lnTo>
                    <a:pt x="1658" y="754"/>
                  </a:lnTo>
                  <a:lnTo>
                    <a:pt x="1477" y="861"/>
                  </a:lnTo>
                  <a:lnTo>
                    <a:pt x="1297" y="967"/>
                  </a:lnTo>
                  <a:lnTo>
                    <a:pt x="1127" y="1084"/>
                  </a:lnTo>
                  <a:lnTo>
                    <a:pt x="967" y="1201"/>
                  </a:lnTo>
                  <a:lnTo>
                    <a:pt x="829" y="1318"/>
                  </a:lnTo>
                  <a:lnTo>
                    <a:pt x="691" y="1445"/>
                  </a:lnTo>
                  <a:lnTo>
                    <a:pt x="574" y="1573"/>
                  </a:lnTo>
                  <a:lnTo>
                    <a:pt x="468" y="1700"/>
                  </a:lnTo>
                  <a:lnTo>
                    <a:pt x="372" y="1828"/>
                  </a:lnTo>
                  <a:lnTo>
                    <a:pt x="287" y="1966"/>
                  </a:lnTo>
                  <a:lnTo>
                    <a:pt x="202" y="2093"/>
                  </a:lnTo>
                  <a:lnTo>
                    <a:pt x="149" y="2231"/>
                  </a:lnTo>
                  <a:lnTo>
                    <a:pt x="96" y="2369"/>
                  </a:lnTo>
                  <a:lnTo>
                    <a:pt x="53" y="2508"/>
                  </a:lnTo>
                  <a:lnTo>
                    <a:pt x="22" y="2646"/>
                  </a:lnTo>
                  <a:lnTo>
                    <a:pt x="11" y="2794"/>
                  </a:lnTo>
                  <a:lnTo>
                    <a:pt x="0" y="2933"/>
                  </a:lnTo>
                  <a:lnTo>
                    <a:pt x="11" y="3071"/>
                  </a:lnTo>
                  <a:lnTo>
                    <a:pt x="32" y="3209"/>
                  </a:lnTo>
                  <a:lnTo>
                    <a:pt x="53" y="3347"/>
                  </a:lnTo>
                  <a:lnTo>
                    <a:pt x="96" y="3496"/>
                  </a:lnTo>
                  <a:lnTo>
                    <a:pt x="149" y="3623"/>
                  </a:lnTo>
                  <a:lnTo>
                    <a:pt x="213" y="3761"/>
                  </a:lnTo>
                  <a:lnTo>
                    <a:pt x="298" y="3899"/>
                  </a:lnTo>
                  <a:lnTo>
                    <a:pt x="383" y="4037"/>
                  </a:lnTo>
                  <a:lnTo>
                    <a:pt x="478" y="4165"/>
                  </a:lnTo>
                  <a:lnTo>
                    <a:pt x="595" y="4292"/>
                  </a:lnTo>
                  <a:lnTo>
                    <a:pt x="712" y="4420"/>
                  </a:lnTo>
                  <a:lnTo>
                    <a:pt x="850" y="4547"/>
                  </a:lnTo>
                  <a:lnTo>
                    <a:pt x="988" y="4664"/>
                  </a:lnTo>
                  <a:lnTo>
                    <a:pt x="1148" y="4781"/>
                  </a:lnTo>
                  <a:lnTo>
                    <a:pt x="1318" y="4898"/>
                  </a:lnTo>
                  <a:lnTo>
                    <a:pt x="1498" y="5004"/>
                  </a:lnTo>
                  <a:lnTo>
                    <a:pt x="1690" y="5111"/>
                  </a:lnTo>
                  <a:lnTo>
                    <a:pt x="1881" y="5206"/>
                  </a:lnTo>
                  <a:lnTo>
                    <a:pt x="2083" y="5291"/>
                  </a:lnTo>
                  <a:lnTo>
                    <a:pt x="2295" y="5376"/>
                  </a:lnTo>
                  <a:lnTo>
                    <a:pt x="2508" y="5451"/>
                  </a:lnTo>
                  <a:lnTo>
                    <a:pt x="2720" y="5525"/>
                  </a:lnTo>
                  <a:lnTo>
                    <a:pt x="2943" y="5589"/>
                  </a:lnTo>
                  <a:lnTo>
                    <a:pt x="3177" y="5642"/>
                  </a:lnTo>
                  <a:lnTo>
                    <a:pt x="3400" y="5695"/>
                  </a:lnTo>
                  <a:lnTo>
                    <a:pt x="3634" y="5737"/>
                  </a:lnTo>
                  <a:lnTo>
                    <a:pt x="3878" y="5780"/>
                  </a:lnTo>
                  <a:lnTo>
                    <a:pt x="4112" y="5812"/>
                  </a:lnTo>
                  <a:lnTo>
                    <a:pt x="4356" y="5833"/>
                  </a:lnTo>
                  <a:lnTo>
                    <a:pt x="4590" y="5844"/>
                  </a:lnTo>
                  <a:lnTo>
                    <a:pt x="4835" y="5854"/>
                  </a:lnTo>
                  <a:lnTo>
                    <a:pt x="5079" y="5865"/>
                  </a:lnTo>
                  <a:lnTo>
                    <a:pt x="5323" y="5854"/>
                  </a:lnTo>
                  <a:lnTo>
                    <a:pt x="5568" y="5844"/>
                  </a:lnTo>
                  <a:lnTo>
                    <a:pt x="5801" y="5833"/>
                  </a:lnTo>
                  <a:lnTo>
                    <a:pt x="6046" y="5812"/>
                  </a:lnTo>
                  <a:lnTo>
                    <a:pt x="6279" y="5780"/>
                  </a:lnTo>
                  <a:lnTo>
                    <a:pt x="6513" y="5737"/>
                  </a:lnTo>
                  <a:lnTo>
                    <a:pt x="6747" y="5695"/>
                  </a:lnTo>
                  <a:lnTo>
                    <a:pt x="6981" y="5642"/>
                  </a:lnTo>
                  <a:lnTo>
                    <a:pt x="7204" y="5589"/>
                  </a:lnTo>
                  <a:lnTo>
                    <a:pt x="7427" y="5525"/>
                  </a:lnTo>
                  <a:lnTo>
                    <a:pt x="7650" y="5451"/>
                  </a:lnTo>
                  <a:lnTo>
                    <a:pt x="7863" y="5376"/>
                  </a:lnTo>
                  <a:lnTo>
                    <a:pt x="8064" y="5291"/>
                  </a:lnTo>
                  <a:lnTo>
                    <a:pt x="8266" y="5206"/>
                  </a:lnTo>
                  <a:lnTo>
                    <a:pt x="8458" y="5111"/>
                  </a:lnTo>
                  <a:lnTo>
                    <a:pt x="8649" y="5004"/>
                  </a:lnTo>
                  <a:lnTo>
                    <a:pt x="8829" y="4898"/>
                  </a:lnTo>
                  <a:lnTo>
                    <a:pt x="8999" y="4781"/>
                  </a:lnTo>
                  <a:lnTo>
                    <a:pt x="9148" y="4664"/>
                  </a:lnTo>
                  <a:lnTo>
                    <a:pt x="9297" y="4547"/>
                  </a:lnTo>
                  <a:lnTo>
                    <a:pt x="9424" y="4420"/>
                  </a:lnTo>
                  <a:lnTo>
                    <a:pt x="9552" y="4292"/>
                  </a:lnTo>
                  <a:lnTo>
                    <a:pt x="9658" y="4165"/>
                  </a:lnTo>
                  <a:lnTo>
                    <a:pt x="9754" y="4037"/>
                  </a:lnTo>
                  <a:lnTo>
                    <a:pt x="9839" y="3899"/>
                  </a:lnTo>
                  <a:lnTo>
                    <a:pt x="9913" y="3761"/>
                  </a:lnTo>
                  <a:lnTo>
                    <a:pt x="9977" y="3623"/>
                  </a:lnTo>
                  <a:lnTo>
                    <a:pt x="10030" y="3485"/>
                  </a:lnTo>
                  <a:lnTo>
                    <a:pt x="10072" y="3347"/>
                  </a:lnTo>
                  <a:lnTo>
                    <a:pt x="10094" y="3209"/>
                  </a:lnTo>
                  <a:lnTo>
                    <a:pt x="10115" y="3071"/>
                  </a:lnTo>
                  <a:lnTo>
                    <a:pt x="10115" y="2933"/>
                  </a:lnTo>
                  <a:lnTo>
                    <a:pt x="10115" y="2794"/>
                  </a:lnTo>
                  <a:lnTo>
                    <a:pt x="10094" y="2646"/>
                  </a:lnTo>
                  <a:lnTo>
                    <a:pt x="10062" y="2508"/>
                  </a:lnTo>
                  <a:lnTo>
                    <a:pt x="10019" y="2369"/>
                  </a:lnTo>
                  <a:lnTo>
                    <a:pt x="9966" y="2231"/>
                  </a:lnTo>
                  <a:lnTo>
                    <a:pt x="9902" y="2093"/>
                  </a:lnTo>
                  <a:lnTo>
                    <a:pt x="9828" y="1966"/>
                  </a:lnTo>
                  <a:lnTo>
                    <a:pt x="9743" y="1828"/>
                  </a:lnTo>
                  <a:lnTo>
                    <a:pt x="9648" y="1700"/>
                  </a:lnTo>
                  <a:lnTo>
                    <a:pt x="9531" y="1573"/>
                  </a:lnTo>
                  <a:lnTo>
                    <a:pt x="9414" y="1445"/>
                  </a:lnTo>
                  <a:lnTo>
                    <a:pt x="9276" y="1318"/>
                  </a:lnTo>
                  <a:lnTo>
                    <a:pt x="9127" y="1201"/>
                  </a:lnTo>
                  <a:lnTo>
                    <a:pt x="8978" y="1084"/>
                  </a:lnTo>
                  <a:lnTo>
                    <a:pt x="8808" y="967"/>
                  </a:lnTo>
                  <a:lnTo>
                    <a:pt x="8628" y="861"/>
                  </a:lnTo>
                  <a:lnTo>
                    <a:pt x="8436" y="754"/>
                  </a:lnTo>
                  <a:lnTo>
                    <a:pt x="8245" y="659"/>
                  </a:lnTo>
                  <a:lnTo>
                    <a:pt x="8043" y="563"/>
                  </a:lnTo>
                  <a:lnTo>
                    <a:pt x="7831" y="489"/>
                  </a:lnTo>
                  <a:lnTo>
                    <a:pt x="7618" y="404"/>
                  </a:lnTo>
                  <a:lnTo>
                    <a:pt x="7395" y="340"/>
                  </a:lnTo>
                  <a:lnTo>
                    <a:pt x="7172" y="276"/>
                  </a:lnTo>
                  <a:lnTo>
                    <a:pt x="6949" y="213"/>
                  </a:lnTo>
                  <a:lnTo>
                    <a:pt x="6715" y="170"/>
                  </a:lnTo>
                  <a:lnTo>
                    <a:pt x="6481" y="117"/>
                  </a:lnTo>
                  <a:lnTo>
                    <a:pt x="6248" y="85"/>
                  </a:lnTo>
                  <a:lnTo>
                    <a:pt x="6014" y="53"/>
                  </a:lnTo>
                  <a:lnTo>
                    <a:pt x="5770" y="32"/>
                  </a:lnTo>
                  <a:lnTo>
                    <a:pt x="5525" y="11"/>
                  </a:lnTo>
                  <a:lnTo>
                    <a:pt x="529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7"/>
            <p:cNvSpPr/>
            <p:nvPr/>
          </p:nvSpPr>
          <p:spPr>
            <a:xfrm>
              <a:off x="-6048407" y="7769770"/>
              <a:ext cx="413553" cy="240245"/>
            </a:xfrm>
            <a:custGeom>
              <a:avLst/>
              <a:gdLst/>
              <a:ahLst/>
              <a:cxnLst/>
              <a:rect l="l" t="t" r="r" b="b"/>
              <a:pathLst>
                <a:path w="8140" h="4729" extrusionOk="0">
                  <a:moveTo>
                    <a:pt x="4060" y="0"/>
                  </a:moveTo>
                  <a:lnTo>
                    <a:pt x="1" y="2359"/>
                  </a:lnTo>
                  <a:lnTo>
                    <a:pt x="4081" y="4728"/>
                  </a:lnTo>
                  <a:lnTo>
                    <a:pt x="8139" y="2359"/>
                  </a:lnTo>
                  <a:lnTo>
                    <a:pt x="406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7"/>
            <p:cNvSpPr/>
            <p:nvPr/>
          </p:nvSpPr>
          <p:spPr>
            <a:xfrm>
              <a:off x="-6887197" y="7643983"/>
              <a:ext cx="649390" cy="376243"/>
            </a:xfrm>
            <a:custGeom>
              <a:avLst/>
              <a:gdLst/>
              <a:ahLst/>
              <a:cxnLst/>
              <a:rect l="l" t="t" r="r" b="b"/>
              <a:pathLst>
                <a:path w="12782" h="7406" extrusionOk="0">
                  <a:moveTo>
                    <a:pt x="6619" y="776"/>
                  </a:moveTo>
                  <a:lnTo>
                    <a:pt x="6853" y="787"/>
                  </a:lnTo>
                  <a:lnTo>
                    <a:pt x="7098" y="808"/>
                  </a:lnTo>
                  <a:lnTo>
                    <a:pt x="7342" y="829"/>
                  </a:lnTo>
                  <a:lnTo>
                    <a:pt x="7576" y="861"/>
                  </a:lnTo>
                  <a:lnTo>
                    <a:pt x="7809" y="893"/>
                  </a:lnTo>
                  <a:lnTo>
                    <a:pt x="8043" y="946"/>
                  </a:lnTo>
                  <a:lnTo>
                    <a:pt x="8277" y="989"/>
                  </a:lnTo>
                  <a:lnTo>
                    <a:pt x="8500" y="1052"/>
                  </a:lnTo>
                  <a:lnTo>
                    <a:pt x="8723" y="1116"/>
                  </a:lnTo>
                  <a:lnTo>
                    <a:pt x="8946" y="1180"/>
                  </a:lnTo>
                  <a:lnTo>
                    <a:pt x="9159" y="1265"/>
                  </a:lnTo>
                  <a:lnTo>
                    <a:pt x="9371" y="1339"/>
                  </a:lnTo>
                  <a:lnTo>
                    <a:pt x="9573" y="1435"/>
                  </a:lnTo>
                  <a:lnTo>
                    <a:pt x="9764" y="1530"/>
                  </a:lnTo>
                  <a:lnTo>
                    <a:pt x="9956" y="1637"/>
                  </a:lnTo>
                  <a:lnTo>
                    <a:pt x="10136" y="1743"/>
                  </a:lnTo>
                  <a:lnTo>
                    <a:pt x="10306" y="1860"/>
                  </a:lnTo>
                  <a:lnTo>
                    <a:pt x="10455" y="1977"/>
                  </a:lnTo>
                  <a:lnTo>
                    <a:pt x="10604" y="2094"/>
                  </a:lnTo>
                  <a:lnTo>
                    <a:pt x="10742" y="2221"/>
                  </a:lnTo>
                  <a:lnTo>
                    <a:pt x="10859" y="2349"/>
                  </a:lnTo>
                  <a:lnTo>
                    <a:pt x="10976" y="2476"/>
                  </a:lnTo>
                  <a:lnTo>
                    <a:pt x="11071" y="2604"/>
                  </a:lnTo>
                  <a:lnTo>
                    <a:pt x="11156" y="2742"/>
                  </a:lnTo>
                  <a:lnTo>
                    <a:pt x="11230" y="2869"/>
                  </a:lnTo>
                  <a:lnTo>
                    <a:pt x="11294" y="3007"/>
                  </a:lnTo>
                  <a:lnTo>
                    <a:pt x="11347" y="3145"/>
                  </a:lnTo>
                  <a:lnTo>
                    <a:pt x="11390" y="3284"/>
                  </a:lnTo>
                  <a:lnTo>
                    <a:pt x="11422" y="3422"/>
                  </a:lnTo>
                  <a:lnTo>
                    <a:pt x="11443" y="3570"/>
                  </a:lnTo>
                  <a:lnTo>
                    <a:pt x="11443" y="3709"/>
                  </a:lnTo>
                  <a:lnTo>
                    <a:pt x="11443" y="3847"/>
                  </a:lnTo>
                  <a:lnTo>
                    <a:pt x="11422" y="3985"/>
                  </a:lnTo>
                  <a:lnTo>
                    <a:pt x="11400" y="4123"/>
                  </a:lnTo>
                  <a:lnTo>
                    <a:pt x="11358" y="4261"/>
                  </a:lnTo>
                  <a:lnTo>
                    <a:pt x="11305" y="4399"/>
                  </a:lnTo>
                  <a:lnTo>
                    <a:pt x="11241" y="4537"/>
                  </a:lnTo>
                  <a:lnTo>
                    <a:pt x="11167" y="4675"/>
                  </a:lnTo>
                  <a:lnTo>
                    <a:pt x="11082" y="4813"/>
                  </a:lnTo>
                  <a:lnTo>
                    <a:pt x="10986" y="4941"/>
                  </a:lnTo>
                  <a:lnTo>
                    <a:pt x="10880" y="5068"/>
                  </a:lnTo>
                  <a:lnTo>
                    <a:pt x="10752" y="5196"/>
                  </a:lnTo>
                  <a:lnTo>
                    <a:pt x="10625" y="5323"/>
                  </a:lnTo>
                  <a:lnTo>
                    <a:pt x="10476" y="5440"/>
                  </a:lnTo>
                  <a:lnTo>
                    <a:pt x="10327" y="5557"/>
                  </a:lnTo>
                  <a:lnTo>
                    <a:pt x="10157" y="5674"/>
                  </a:lnTo>
                  <a:lnTo>
                    <a:pt x="9977" y="5780"/>
                  </a:lnTo>
                  <a:lnTo>
                    <a:pt x="9786" y="5887"/>
                  </a:lnTo>
                  <a:lnTo>
                    <a:pt x="9594" y="5982"/>
                  </a:lnTo>
                  <a:lnTo>
                    <a:pt x="9392" y="6067"/>
                  </a:lnTo>
                  <a:lnTo>
                    <a:pt x="9191" y="6152"/>
                  </a:lnTo>
                  <a:lnTo>
                    <a:pt x="8978" y="6227"/>
                  </a:lnTo>
                  <a:lnTo>
                    <a:pt x="8755" y="6301"/>
                  </a:lnTo>
                  <a:lnTo>
                    <a:pt x="8532" y="6365"/>
                  </a:lnTo>
                  <a:lnTo>
                    <a:pt x="8309" y="6418"/>
                  </a:lnTo>
                  <a:lnTo>
                    <a:pt x="8075" y="6471"/>
                  </a:lnTo>
                  <a:lnTo>
                    <a:pt x="7841" y="6513"/>
                  </a:lnTo>
                  <a:lnTo>
                    <a:pt x="7607" y="6556"/>
                  </a:lnTo>
                  <a:lnTo>
                    <a:pt x="7374" y="6588"/>
                  </a:lnTo>
                  <a:lnTo>
                    <a:pt x="7129" y="6609"/>
                  </a:lnTo>
                  <a:lnTo>
                    <a:pt x="6896" y="6620"/>
                  </a:lnTo>
                  <a:lnTo>
                    <a:pt x="6651" y="6630"/>
                  </a:lnTo>
                  <a:lnTo>
                    <a:pt x="6407" y="6641"/>
                  </a:lnTo>
                  <a:lnTo>
                    <a:pt x="6163" y="6630"/>
                  </a:lnTo>
                  <a:lnTo>
                    <a:pt x="5918" y="6620"/>
                  </a:lnTo>
                  <a:lnTo>
                    <a:pt x="5684" y="6609"/>
                  </a:lnTo>
                  <a:lnTo>
                    <a:pt x="5440" y="6588"/>
                  </a:lnTo>
                  <a:lnTo>
                    <a:pt x="5206" y="6556"/>
                  </a:lnTo>
                  <a:lnTo>
                    <a:pt x="4962" y="6513"/>
                  </a:lnTo>
                  <a:lnTo>
                    <a:pt x="4728" y="6471"/>
                  </a:lnTo>
                  <a:lnTo>
                    <a:pt x="4505" y="6418"/>
                  </a:lnTo>
                  <a:lnTo>
                    <a:pt x="4271" y="6365"/>
                  </a:lnTo>
                  <a:lnTo>
                    <a:pt x="4048" y="6301"/>
                  </a:lnTo>
                  <a:lnTo>
                    <a:pt x="3836" y="6227"/>
                  </a:lnTo>
                  <a:lnTo>
                    <a:pt x="3623" y="6152"/>
                  </a:lnTo>
                  <a:lnTo>
                    <a:pt x="3411" y="6067"/>
                  </a:lnTo>
                  <a:lnTo>
                    <a:pt x="3209" y="5982"/>
                  </a:lnTo>
                  <a:lnTo>
                    <a:pt x="3018" y="5887"/>
                  </a:lnTo>
                  <a:lnTo>
                    <a:pt x="2826" y="5780"/>
                  </a:lnTo>
                  <a:lnTo>
                    <a:pt x="2646" y="5674"/>
                  </a:lnTo>
                  <a:lnTo>
                    <a:pt x="2476" y="5557"/>
                  </a:lnTo>
                  <a:lnTo>
                    <a:pt x="2316" y="5440"/>
                  </a:lnTo>
                  <a:lnTo>
                    <a:pt x="2178" y="5323"/>
                  </a:lnTo>
                  <a:lnTo>
                    <a:pt x="2040" y="5196"/>
                  </a:lnTo>
                  <a:lnTo>
                    <a:pt x="1923" y="5068"/>
                  </a:lnTo>
                  <a:lnTo>
                    <a:pt x="1806" y="4941"/>
                  </a:lnTo>
                  <a:lnTo>
                    <a:pt x="1711" y="4813"/>
                  </a:lnTo>
                  <a:lnTo>
                    <a:pt x="1626" y="4675"/>
                  </a:lnTo>
                  <a:lnTo>
                    <a:pt x="1541" y="4537"/>
                  </a:lnTo>
                  <a:lnTo>
                    <a:pt x="1477" y="4399"/>
                  </a:lnTo>
                  <a:lnTo>
                    <a:pt x="1424" y="4272"/>
                  </a:lnTo>
                  <a:lnTo>
                    <a:pt x="1381" y="4123"/>
                  </a:lnTo>
                  <a:lnTo>
                    <a:pt x="1360" y="3985"/>
                  </a:lnTo>
                  <a:lnTo>
                    <a:pt x="1339" y="3847"/>
                  </a:lnTo>
                  <a:lnTo>
                    <a:pt x="1328" y="3709"/>
                  </a:lnTo>
                  <a:lnTo>
                    <a:pt x="1339" y="3570"/>
                  </a:lnTo>
                  <a:lnTo>
                    <a:pt x="1350" y="3422"/>
                  </a:lnTo>
                  <a:lnTo>
                    <a:pt x="1381" y="3284"/>
                  </a:lnTo>
                  <a:lnTo>
                    <a:pt x="1424" y="3145"/>
                  </a:lnTo>
                  <a:lnTo>
                    <a:pt x="1477" y="3007"/>
                  </a:lnTo>
                  <a:lnTo>
                    <a:pt x="1530" y="2869"/>
                  </a:lnTo>
                  <a:lnTo>
                    <a:pt x="1615" y="2742"/>
                  </a:lnTo>
                  <a:lnTo>
                    <a:pt x="1700" y="2604"/>
                  </a:lnTo>
                  <a:lnTo>
                    <a:pt x="1796" y="2476"/>
                  </a:lnTo>
                  <a:lnTo>
                    <a:pt x="1902" y="2349"/>
                  </a:lnTo>
                  <a:lnTo>
                    <a:pt x="2019" y="2221"/>
                  </a:lnTo>
                  <a:lnTo>
                    <a:pt x="2157" y="2094"/>
                  </a:lnTo>
                  <a:lnTo>
                    <a:pt x="2295" y="1977"/>
                  </a:lnTo>
                  <a:lnTo>
                    <a:pt x="2455" y="1860"/>
                  </a:lnTo>
                  <a:lnTo>
                    <a:pt x="2625" y="1743"/>
                  </a:lnTo>
                  <a:lnTo>
                    <a:pt x="2805" y="1637"/>
                  </a:lnTo>
                  <a:lnTo>
                    <a:pt x="2986" y="1530"/>
                  </a:lnTo>
                  <a:lnTo>
                    <a:pt x="3188" y="1435"/>
                  </a:lnTo>
                  <a:lnTo>
                    <a:pt x="3390" y="1339"/>
                  </a:lnTo>
                  <a:lnTo>
                    <a:pt x="3591" y="1265"/>
                  </a:lnTo>
                  <a:lnTo>
                    <a:pt x="3804" y="1180"/>
                  </a:lnTo>
                  <a:lnTo>
                    <a:pt x="4027" y="1116"/>
                  </a:lnTo>
                  <a:lnTo>
                    <a:pt x="4250" y="1052"/>
                  </a:lnTo>
                  <a:lnTo>
                    <a:pt x="4473" y="989"/>
                  </a:lnTo>
                  <a:lnTo>
                    <a:pt x="4696" y="946"/>
                  </a:lnTo>
                  <a:lnTo>
                    <a:pt x="4930" y="893"/>
                  </a:lnTo>
                  <a:lnTo>
                    <a:pt x="5174" y="861"/>
                  </a:lnTo>
                  <a:lnTo>
                    <a:pt x="5408" y="829"/>
                  </a:lnTo>
                  <a:lnTo>
                    <a:pt x="5653" y="808"/>
                  </a:lnTo>
                  <a:lnTo>
                    <a:pt x="5886" y="787"/>
                  </a:lnTo>
                  <a:lnTo>
                    <a:pt x="6131" y="776"/>
                  </a:lnTo>
                  <a:close/>
                  <a:moveTo>
                    <a:pt x="6364" y="1"/>
                  </a:moveTo>
                  <a:lnTo>
                    <a:pt x="6067" y="11"/>
                  </a:lnTo>
                  <a:lnTo>
                    <a:pt x="5759" y="22"/>
                  </a:lnTo>
                  <a:lnTo>
                    <a:pt x="5451" y="43"/>
                  </a:lnTo>
                  <a:lnTo>
                    <a:pt x="5143" y="75"/>
                  </a:lnTo>
                  <a:lnTo>
                    <a:pt x="4845" y="107"/>
                  </a:lnTo>
                  <a:lnTo>
                    <a:pt x="4548" y="160"/>
                  </a:lnTo>
                  <a:lnTo>
                    <a:pt x="4250" y="213"/>
                  </a:lnTo>
                  <a:lnTo>
                    <a:pt x="3963" y="277"/>
                  </a:lnTo>
                  <a:lnTo>
                    <a:pt x="3676" y="351"/>
                  </a:lnTo>
                  <a:lnTo>
                    <a:pt x="3400" y="426"/>
                  </a:lnTo>
                  <a:lnTo>
                    <a:pt x="3124" y="511"/>
                  </a:lnTo>
                  <a:lnTo>
                    <a:pt x="2858" y="617"/>
                  </a:lnTo>
                  <a:lnTo>
                    <a:pt x="2593" y="723"/>
                  </a:lnTo>
                  <a:lnTo>
                    <a:pt x="2338" y="829"/>
                  </a:lnTo>
                  <a:lnTo>
                    <a:pt x="2093" y="957"/>
                  </a:lnTo>
                  <a:lnTo>
                    <a:pt x="1849" y="1084"/>
                  </a:lnTo>
                  <a:lnTo>
                    <a:pt x="1562" y="1265"/>
                  </a:lnTo>
                  <a:lnTo>
                    <a:pt x="1296" y="1456"/>
                  </a:lnTo>
                  <a:lnTo>
                    <a:pt x="1063" y="1647"/>
                  </a:lnTo>
                  <a:lnTo>
                    <a:pt x="840" y="1849"/>
                  </a:lnTo>
                  <a:lnTo>
                    <a:pt x="648" y="2062"/>
                  </a:lnTo>
                  <a:lnTo>
                    <a:pt x="478" y="2274"/>
                  </a:lnTo>
                  <a:lnTo>
                    <a:pt x="340" y="2487"/>
                  </a:lnTo>
                  <a:lnTo>
                    <a:pt x="223" y="2710"/>
                  </a:lnTo>
                  <a:lnTo>
                    <a:pt x="149" y="2890"/>
                  </a:lnTo>
                  <a:lnTo>
                    <a:pt x="85" y="3082"/>
                  </a:lnTo>
                  <a:lnTo>
                    <a:pt x="43" y="3262"/>
                  </a:lnTo>
                  <a:lnTo>
                    <a:pt x="11" y="3454"/>
                  </a:lnTo>
                  <a:lnTo>
                    <a:pt x="0" y="3634"/>
                  </a:lnTo>
                  <a:lnTo>
                    <a:pt x="0" y="3825"/>
                  </a:lnTo>
                  <a:lnTo>
                    <a:pt x="21" y="4006"/>
                  </a:lnTo>
                  <a:lnTo>
                    <a:pt x="53" y="4187"/>
                  </a:lnTo>
                  <a:lnTo>
                    <a:pt x="106" y="4378"/>
                  </a:lnTo>
                  <a:lnTo>
                    <a:pt x="170" y="4559"/>
                  </a:lnTo>
                  <a:lnTo>
                    <a:pt x="255" y="4739"/>
                  </a:lnTo>
                  <a:lnTo>
                    <a:pt x="351" y="4920"/>
                  </a:lnTo>
                  <a:lnTo>
                    <a:pt x="468" y="5100"/>
                  </a:lnTo>
                  <a:lnTo>
                    <a:pt x="595" y="5270"/>
                  </a:lnTo>
                  <a:lnTo>
                    <a:pt x="744" y="5440"/>
                  </a:lnTo>
                  <a:lnTo>
                    <a:pt x="914" y="5610"/>
                  </a:lnTo>
                  <a:lnTo>
                    <a:pt x="1116" y="5802"/>
                  </a:lnTo>
                  <a:lnTo>
                    <a:pt x="1350" y="5982"/>
                  </a:lnTo>
                  <a:lnTo>
                    <a:pt x="1605" y="6152"/>
                  </a:lnTo>
                  <a:lnTo>
                    <a:pt x="1881" y="6322"/>
                  </a:lnTo>
                  <a:lnTo>
                    <a:pt x="2125" y="6460"/>
                  </a:lnTo>
                  <a:lnTo>
                    <a:pt x="2370" y="6577"/>
                  </a:lnTo>
                  <a:lnTo>
                    <a:pt x="2625" y="6694"/>
                  </a:lnTo>
                  <a:lnTo>
                    <a:pt x="2890" y="6800"/>
                  </a:lnTo>
                  <a:lnTo>
                    <a:pt x="3156" y="6896"/>
                  </a:lnTo>
                  <a:lnTo>
                    <a:pt x="3432" y="6992"/>
                  </a:lnTo>
                  <a:lnTo>
                    <a:pt x="3719" y="7066"/>
                  </a:lnTo>
                  <a:lnTo>
                    <a:pt x="4006" y="7140"/>
                  </a:lnTo>
                  <a:lnTo>
                    <a:pt x="4293" y="7204"/>
                  </a:lnTo>
                  <a:lnTo>
                    <a:pt x="4590" y="7257"/>
                  </a:lnTo>
                  <a:lnTo>
                    <a:pt x="4888" y="7300"/>
                  </a:lnTo>
                  <a:lnTo>
                    <a:pt x="5185" y="7342"/>
                  </a:lnTo>
                  <a:lnTo>
                    <a:pt x="5493" y="7374"/>
                  </a:lnTo>
                  <a:lnTo>
                    <a:pt x="5801" y="7395"/>
                  </a:lnTo>
                  <a:lnTo>
                    <a:pt x="6099" y="7406"/>
                  </a:lnTo>
                  <a:lnTo>
                    <a:pt x="6715" y="7406"/>
                  </a:lnTo>
                  <a:lnTo>
                    <a:pt x="7023" y="7395"/>
                  </a:lnTo>
                  <a:lnTo>
                    <a:pt x="7331" y="7374"/>
                  </a:lnTo>
                  <a:lnTo>
                    <a:pt x="7629" y="7342"/>
                  </a:lnTo>
                  <a:lnTo>
                    <a:pt x="7937" y="7300"/>
                  </a:lnTo>
                  <a:lnTo>
                    <a:pt x="8234" y="7257"/>
                  </a:lnTo>
                  <a:lnTo>
                    <a:pt x="8521" y="7204"/>
                  </a:lnTo>
                  <a:lnTo>
                    <a:pt x="8819" y="7140"/>
                  </a:lnTo>
                  <a:lnTo>
                    <a:pt x="9106" y="7066"/>
                  </a:lnTo>
                  <a:lnTo>
                    <a:pt x="9382" y="6992"/>
                  </a:lnTo>
                  <a:lnTo>
                    <a:pt x="9658" y="6896"/>
                  </a:lnTo>
                  <a:lnTo>
                    <a:pt x="9924" y="6800"/>
                  </a:lnTo>
                  <a:lnTo>
                    <a:pt x="10189" y="6694"/>
                  </a:lnTo>
                  <a:lnTo>
                    <a:pt x="10444" y="6577"/>
                  </a:lnTo>
                  <a:lnTo>
                    <a:pt x="10689" y="6460"/>
                  </a:lnTo>
                  <a:lnTo>
                    <a:pt x="10922" y="6322"/>
                  </a:lnTo>
                  <a:lnTo>
                    <a:pt x="11156" y="6184"/>
                  </a:lnTo>
                  <a:lnTo>
                    <a:pt x="11369" y="6046"/>
                  </a:lnTo>
                  <a:lnTo>
                    <a:pt x="11560" y="5897"/>
                  </a:lnTo>
                  <a:lnTo>
                    <a:pt x="11740" y="5748"/>
                  </a:lnTo>
                  <a:lnTo>
                    <a:pt x="11910" y="5589"/>
                  </a:lnTo>
                  <a:lnTo>
                    <a:pt x="12059" y="5430"/>
                  </a:lnTo>
                  <a:lnTo>
                    <a:pt x="12197" y="5270"/>
                  </a:lnTo>
                  <a:lnTo>
                    <a:pt x="12325" y="5100"/>
                  </a:lnTo>
                  <a:lnTo>
                    <a:pt x="12431" y="4930"/>
                  </a:lnTo>
                  <a:lnTo>
                    <a:pt x="12527" y="4760"/>
                  </a:lnTo>
                  <a:lnTo>
                    <a:pt x="12601" y="4590"/>
                  </a:lnTo>
                  <a:lnTo>
                    <a:pt x="12675" y="4410"/>
                  </a:lnTo>
                  <a:lnTo>
                    <a:pt x="12718" y="4240"/>
                  </a:lnTo>
                  <a:lnTo>
                    <a:pt x="12760" y="4059"/>
                  </a:lnTo>
                  <a:lnTo>
                    <a:pt x="12782" y="3889"/>
                  </a:lnTo>
                  <a:lnTo>
                    <a:pt x="12782" y="3709"/>
                  </a:lnTo>
                  <a:lnTo>
                    <a:pt x="12771" y="3528"/>
                  </a:lnTo>
                  <a:lnTo>
                    <a:pt x="12750" y="3347"/>
                  </a:lnTo>
                  <a:lnTo>
                    <a:pt x="12718" y="3177"/>
                  </a:lnTo>
                  <a:lnTo>
                    <a:pt x="12665" y="2997"/>
                  </a:lnTo>
                  <a:lnTo>
                    <a:pt x="12601" y="2827"/>
                  </a:lnTo>
                  <a:lnTo>
                    <a:pt x="12516" y="2657"/>
                  </a:lnTo>
                  <a:lnTo>
                    <a:pt x="12420" y="2487"/>
                  </a:lnTo>
                  <a:lnTo>
                    <a:pt x="12304" y="2317"/>
                  </a:lnTo>
                  <a:lnTo>
                    <a:pt x="12187" y="2147"/>
                  </a:lnTo>
                  <a:lnTo>
                    <a:pt x="12038" y="1987"/>
                  </a:lnTo>
                  <a:lnTo>
                    <a:pt x="11889" y="1828"/>
                  </a:lnTo>
                  <a:lnTo>
                    <a:pt x="11719" y="1669"/>
                  </a:lnTo>
                  <a:lnTo>
                    <a:pt x="11539" y="1520"/>
                  </a:lnTo>
                  <a:lnTo>
                    <a:pt x="11337" y="1371"/>
                  </a:lnTo>
                  <a:lnTo>
                    <a:pt x="11124" y="1222"/>
                  </a:lnTo>
                  <a:lnTo>
                    <a:pt x="10901" y="1084"/>
                  </a:lnTo>
                  <a:lnTo>
                    <a:pt x="10657" y="957"/>
                  </a:lnTo>
                  <a:lnTo>
                    <a:pt x="10412" y="829"/>
                  </a:lnTo>
                  <a:lnTo>
                    <a:pt x="10157" y="723"/>
                  </a:lnTo>
                  <a:lnTo>
                    <a:pt x="9892" y="617"/>
                  </a:lnTo>
                  <a:lnTo>
                    <a:pt x="9626" y="511"/>
                  </a:lnTo>
                  <a:lnTo>
                    <a:pt x="9350" y="426"/>
                  </a:lnTo>
                  <a:lnTo>
                    <a:pt x="9063" y="351"/>
                  </a:lnTo>
                  <a:lnTo>
                    <a:pt x="8776" y="277"/>
                  </a:lnTo>
                  <a:lnTo>
                    <a:pt x="8489" y="213"/>
                  </a:lnTo>
                  <a:lnTo>
                    <a:pt x="8192" y="160"/>
                  </a:lnTo>
                  <a:lnTo>
                    <a:pt x="7894" y="107"/>
                  </a:lnTo>
                  <a:lnTo>
                    <a:pt x="7586" y="75"/>
                  </a:lnTo>
                  <a:lnTo>
                    <a:pt x="7289" y="43"/>
                  </a:lnTo>
                  <a:lnTo>
                    <a:pt x="6981" y="22"/>
                  </a:lnTo>
                  <a:lnTo>
                    <a:pt x="6673" y="11"/>
                  </a:lnTo>
                  <a:lnTo>
                    <a:pt x="6364"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7"/>
            <p:cNvSpPr/>
            <p:nvPr/>
          </p:nvSpPr>
          <p:spPr>
            <a:xfrm>
              <a:off x="-6887197" y="7643983"/>
              <a:ext cx="649390" cy="376243"/>
            </a:xfrm>
            <a:custGeom>
              <a:avLst/>
              <a:gdLst/>
              <a:ahLst/>
              <a:cxnLst/>
              <a:rect l="l" t="t" r="r" b="b"/>
              <a:pathLst>
                <a:path w="12782" h="7406" fill="none" extrusionOk="0">
                  <a:moveTo>
                    <a:pt x="10901" y="1084"/>
                  </a:moveTo>
                  <a:lnTo>
                    <a:pt x="10901" y="1084"/>
                  </a:lnTo>
                  <a:lnTo>
                    <a:pt x="11124" y="1222"/>
                  </a:lnTo>
                  <a:lnTo>
                    <a:pt x="11337" y="1371"/>
                  </a:lnTo>
                  <a:lnTo>
                    <a:pt x="11539" y="1520"/>
                  </a:lnTo>
                  <a:lnTo>
                    <a:pt x="11719" y="1669"/>
                  </a:lnTo>
                  <a:lnTo>
                    <a:pt x="11889" y="1828"/>
                  </a:lnTo>
                  <a:lnTo>
                    <a:pt x="12038" y="1987"/>
                  </a:lnTo>
                  <a:lnTo>
                    <a:pt x="12187" y="2147"/>
                  </a:lnTo>
                  <a:lnTo>
                    <a:pt x="12304" y="2317"/>
                  </a:lnTo>
                  <a:lnTo>
                    <a:pt x="12420" y="2487"/>
                  </a:lnTo>
                  <a:lnTo>
                    <a:pt x="12516" y="2657"/>
                  </a:lnTo>
                  <a:lnTo>
                    <a:pt x="12601" y="2827"/>
                  </a:lnTo>
                  <a:lnTo>
                    <a:pt x="12665" y="2997"/>
                  </a:lnTo>
                  <a:lnTo>
                    <a:pt x="12718" y="3177"/>
                  </a:lnTo>
                  <a:lnTo>
                    <a:pt x="12750" y="3347"/>
                  </a:lnTo>
                  <a:lnTo>
                    <a:pt x="12771" y="3528"/>
                  </a:lnTo>
                  <a:lnTo>
                    <a:pt x="12782" y="3709"/>
                  </a:lnTo>
                  <a:lnTo>
                    <a:pt x="12782" y="3889"/>
                  </a:lnTo>
                  <a:lnTo>
                    <a:pt x="12760" y="4059"/>
                  </a:lnTo>
                  <a:lnTo>
                    <a:pt x="12718" y="4240"/>
                  </a:lnTo>
                  <a:lnTo>
                    <a:pt x="12675" y="4410"/>
                  </a:lnTo>
                  <a:lnTo>
                    <a:pt x="12601" y="4590"/>
                  </a:lnTo>
                  <a:lnTo>
                    <a:pt x="12527" y="4760"/>
                  </a:lnTo>
                  <a:lnTo>
                    <a:pt x="12431" y="4930"/>
                  </a:lnTo>
                  <a:lnTo>
                    <a:pt x="12325" y="5100"/>
                  </a:lnTo>
                  <a:lnTo>
                    <a:pt x="12197" y="5270"/>
                  </a:lnTo>
                  <a:lnTo>
                    <a:pt x="12059" y="5430"/>
                  </a:lnTo>
                  <a:lnTo>
                    <a:pt x="11910" y="5589"/>
                  </a:lnTo>
                  <a:lnTo>
                    <a:pt x="11740" y="5748"/>
                  </a:lnTo>
                  <a:lnTo>
                    <a:pt x="11560" y="5897"/>
                  </a:lnTo>
                  <a:lnTo>
                    <a:pt x="11369" y="6046"/>
                  </a:lnTo>
                  <a:lnTo>
                    <a:pt x="11156" y="6184"/>
                  </a:lnTo>
                  <a:lnTo>
                    <a:pt x="10922" y="6322"/>
                  </a:lnTo>
                  <a:lnTo>
                    <a:pt x="10922" y="6322"/>
                  </a:lnTo>
                  <a:lnTo>
                    <a:pt x="10689" y="6460"/>
                  </a:lnTo>
                  <a:lnTo>
                    <a:pt x="10444" y="6577"/>
                  </a:lnTo>
                  <a:lnTo>
                    <a:pt x="10189" y="6694"/>
                  </a:lnTo>
                  <a:lnTo>
                    <a:pt x="9924" y="6800"/>
                  </a:lnTo>
                  <a:lnTo>
                    <a:pt x="9658" y="6896"/>
                  </a:lnTo>
                  <a:lnTo>
                    <a:pt x="9382" y="6992"/>
                  </a:lnTo>
                  <a:lnTo>
                    <a:pt x="9106" y="7066"/>
                  </a:lnTo>
                  <a:lnTo>
                    <a:pt x="8819" y="7140"/>
                  </a:lnTo>
                  <a:lnTo>
                    <a:pt x="8521" y="7204"/>
                  </a:lnTo>
                  <a:lnTo>
                    <a:pt x="8234" y="7257"/>
                  </a:lnTo>
                  <a:lnTo>
                    <a:pt x="7937" y="7300"/>
                  </a:lnTo>
                  <a:lnTo>
                    <a:pt x="7629" y="7342"/>
                  </a:lnTo>
                  <a:lnTo>
                    <a:pt x="7331" y="7374"/>
                  </a:lnTo>
                  <a:lnTo>
                    <a:pt x="7023" y="7395"/>
                  </a:lnTo>
                  <a:lnTo>
                    <a:pt x="6715" y="7406"/>
                  </a:lnTo>
                  <a:lnTo>
                    <a:pt x="6407" y="7406"/>
                  </a:lnTo>
                  <a:lnTo>
                    <a:pt x="6099" y="7406"/>
                  </a:lnTo>
                  <a:lnTo>
                    <a:pt x="5801" y="7395"/>
                  </a:lnTo>
                  <a:lnTo>
                    <a:pt x="5493" y="7374"/>
                  </a:lnTo>
                  <a:lnTo>
                    <a:pt x="5185" y="7342"/>
                  </a:lnTo>
                  <a:lnTo>
                    <a:pt x="4888" y="7300"/>
                  </a:lnTo>
                  <a:lnTo>
                    <a:pt x="4590" y="7257"/>
                  </a:lnTo>
                  <a:lnTo>
                    <a:pt x="4293" y="7204"/>
                  </a:lnTo>
                  <a:lnTo>
                    <a:pt x="4006" y="7140"/>
                  </a:lnTo>
                  <a:lnTo>
                    <a:pt x="3719" y="7066"/>
                  </a:lnTo>
                  <a:lnTo>
                    <a:pt x="3432" y="6992"/>
                  </a:lnTo>
                  <a:lnTo>
                    <a:pt x="3156" y="6896"/>
                  </a:lnTo>
                  <a:lnTo>
                    <a:pt x="2890" y="6800"/>
                  </a:lnTo>
                  <a:lnTo>
                    <a:pt x="2625" y="6694"/>
                  </a:lnTo>
                  <a:lnTo>
                    <a:pt x="2370" y="6577"/>
                  </a:lnTo>
                  <a:lnTo>
                    <a:pt x="2125" y="6460"/>
                  </a:lnTo>
                  <a:lnTo>
                    <a:pt x="1881" y="6322"/>
                  </a:lnTo>
                  <a:lnTo>
                    <a:pt x="1881" y="6322"/>
                  </a:lnTo>
                  <a:lnTo>
                    <a:pt x="1605" y="6152"/>
                  </a:lnTo>
                  <a:lnTo>
                    <a:pt x="1350" y="5982"/>
                  </a:lnTo>
                  <a:lnTo>
                    <a:pt x="1116" y="5802"/>
                  </a:lnTo>
                  <a:lnTo>
                    <a:pt x="914" y="5610"/>
                  </a:lnTo>
                  <a:lnTo>
                    <a:pt x="914" y="5610"/>
                  </a:lnTo>
                  <a:lnTo>
                    <a:pt x="744" y="5440"/>
                  </a:lnTo>
                  <a:lnTo>
                    <a:pt x="595" y="5270"/>
                  </a:lnTo>
                  <a:lnTo>
                    <a:pt x="468" y="5100"/>
                  </a:lnTo>
                  <a:lnTo>
                    <a:pt x="351" y="4920"/>
                  </a:lnTo>
                  <a:lnTo>
                    <a:pt x="255" y="4739"/>
                  </a:lnTo>
                  <a:lnTo>
                    <a:pt x="170" y="4559"/>
                  </a:lnTo>
                  <a:lnTo>
                    <a:pt x="106" y="4378"/>
                  </a:lnTo>
                  <a:lnTo>
                    <a:pt x="53" y="4187"/>
                  </a:lnTo>
                  <a:lnTo>
                    <a:pt x="21" y="4006"/>
                  </a:lnTo>
                  <a:lnTo>
                    <a:pt x="0" y="3825"/>
                  </a:lnTo>
                  <a:lnTo>
                    <a:pt x="0" y="3634"/>
                  </a:lnTo>
                  <a:lnTo>
                    <a:pt x="11" y="3454"/>
                  </a:lnTo>
                  <a:lnTo>
                    <a:pt x="43" y="3262"/>
                  </a:lnTo>
                  <a:lnTo>
                    <a:pt x="85" y="3082"/>
                  </a:lnTo>
                  <a:lnTo>
                    <a:pt x="149" y="2890"/>
                  </a:lnTo>
                  <a:lnTo>
                    <a:pt x="223" y="2710"/>
                  </a:lnTo>
                  <a:lnTo>
                    <a:pt x="223" y="2710"/>
                  </a:lnTo>
                  <a:lnTo>
                    <a:pt x="340" y="2487"/>
                  </a:lnTo>
                  <a:lnTo>
                    <a:pt x="478" y="2274"/>
                  </a:lnTo>
                  <a:lnTo>
                    <a:pt x="648" y="2062"/>
                  </a:lnTo>
                  <a:lnTo>
                    <a:pt x="840" y="1849"/>
                  </a:lnTo>
                  <a:lnTo>
                    <a:pt x="1063" y="1647"/>
                  </a:lnTo>
                  <a:lnTo>
                    <a:pt x="1296" y="1456"/>
                  </a:lnTo>
                  <a:lnTo>
                    <a:pt x="1562" y="1265"/>
                  </a:lnTo>
                  <a:lnTo>
                    <a:pt x="1849" y="1084"/>
                  </a:lnTo>
                  <a:lnTo>
                    <a:pt x="1849" y="1084"/>
                  </a:lnTo>
                  <a:lnTo>
                    <a:pt x="2093" y="957"/>
                  </a:lnTo>
                  <a:lnTo>
                    <a:pt x="2338" y="829"/>
                  </a:lnTo>
                  <a:lnTo>
                    <a:pt x="2593" y="723"/>
                  </a:lnTo>
                  <a:lnTo>
                    <a:pt x="2858" y="617"/>
                  </a:lnTo>
                  <a:lnTo>
                    <a:pt x="3124" y="511"/>
                  </a:lnTo>
                  <a:lnTo>
                    <a:pt x="3400" y="426"/>
                  </a:lnTo>
                  <a:lnTo>
                    <a:pt x="3676" y="351"/>
                  </a:lnTo>
                  <a:lnTo>
                    <a:pt x="3963" y="277"/>
                  </a:lnTo>
                  <a:lnTo>
                    <a:pt x="4250" y="213"/>
                  </a:lnTo>
                  <a:lnTo>
                    <a:pt x="4548" y="160"/>
                  </a:lnTo>
                  <a:lnTo>
                    <a:pt x="4845" y="107"/>
                  </a:lnTo>
                  <a:lnTo>
                    <a:pt x="5143" y="75"/>
                  </a:lnTo>
                  <a:lnTo>
                    <a:pt x="5451" y="43"/>
                  </a:lnTo>
                  <a:lnTo>
                    <a:pt x="5759" y="22"/>
                  </a:lnTo>
                  <a:lnTo>
                    <a:pt x="6067" y="11"/>
                  </a:lnTo>
                  <a:lnTo>
                    <a:pt x="6364" y="1"/>
                  </a:lnTo>
                  <a:lnTo>
                    <a:pt x="6673" y="11"/>
                  </a:lnTo>
                  <a:lnTo>
                    <a:pt x="6981" y="22"/>
                  </a:lnTo>
                  <a:lnTo>
                    <a:pt x="7289" y="43"/>
                  </a:lnTo>
                  <a:lnTo>
                    <a:pt x="7586" y="75"/>
                  </a:lnTo>
                  <a:lnTo>
                    <a:pt x="7894" y="107"/>
                  </a:lnTo>
                  <a:lnTo>
                    <a:pt x="8192" y="160"/>
                  </a:lnTo>
                  <a:lnTo>
                    <a:pt x="8489" y="213"/>
                  </a:lnTo>
                  <a:lnTo>
                    <a:pt x="8776" y="277"/>
                  </a:lnTo>
                  <a:lnTo>
                    <a:pt x="9063" y="351"/>
                  </a:lnTo>
                  <a:lnTo>
                    <a:pt x="9350" y="426"/>
                  </a:lnTo>
                  <a:lnTo>
                    <a:pt x="9626" y="511"/>
                  </a:lnTo>
                  <a:lnTo>
                    <a:pt x="9892" y="617"/>
                  </a:lnTo>
                  <a:lnTo>
                    <a:pt x="10157" y="723"/>
                  </a:lnTo>
                  <a:lnTo>
                    <a:pt x="10412" y="829"/>
                  </a:lnTo>
                  <a:lnTo>
                    <a:pt x="10657" y="957"/>
                  </a:lnTo>
                  <a:lnTo>
                    <a:pt x="10901" y="1084"/>
                  </a:lnTo>
                  <a:lnTo>
                    <a:pt x="10901" y="108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7"/>
            <p:cNvSpPr/>
            <p:nvPr/>
          </p:nvSpPr>
          <p:spPr>
            <a:xfrm>
              <a:off x="-6819728" y="7683405"/>
              <a:ext cx="513893" cy="297957"/>
            </a:xfrm>
            <a:custGeom>
              <a:avLst/>
              <a:gdLst/>
              <a:ahLst/>
              <a:cxnLst/>
              <a:rect l="l" t="t" r="r" b="b"/>
              <a:pathLst>
                <a:path w="10115" h="5865" fill="none" extrusionOk="0">
                  <a:moveTo>
                    <a:pt x="1498" y="5004"/>
                  </a:moveTo>
                  <a:lnTo>
                    <a:pt x="1498" y="5004"/>
                  </a:lnTo>
                  <a:lnTo>
                    <a:pt x="1690" y="5111"/>
                  </a:lnTo>
                  <a:lnTo>
                    <a:pt x="1881" y="5206"/>
                  </a:lnTo>
                  <a:lnTo>
                    <a:pt x="2083" y="5291"/>
                  </a:lnTo>
                  <a:lnTo>
                    <a:pt x="2295" y="5376"/>
                  </a:lnTo>
                  <a:lnTo>
                    <a:pt x="2508" y="5451"/>
                  </a:lnTo>
                  <a:lnTo>
                    <a:pt x="2720" y="5525"/>
                  </a:lnTo>
                  <a:lnTo>
                    <a:pt x="2943" y="5589"/>
                  </a:lnTo>
                  <a:lnTo>
                    <a:pt x="3177" y="5642"/>
                  </a:lnTo>
                  <a:lnTo>
                    <a:pt x="3400" y="5695"/>
                  </a:lnTo>
                  <a:lnTo>
                    <a:pt x="3634" y="5737"/>
                  </a:lnTo>
                  <a:lnTo>
                    <a:pt x="3878" y="5780"/>
                  </a:lnTo>
                  <a:lnTo>
                    <a:pt x="4112" y="5812"/>
                  </a:lnTo>
                  <a:lnTo>
                    <a:pt x="4356" y="5833"/>
                  </a:lnTo>
                  <a:lnTo>
                    <a:pt x="4590" y="5844"/>
                  </a:lnTo>
                  <a:lnTo>
                    <a:pt x="4835" y="5854"/>
                  </a:lnTo>
                  <a:lnTo>
                    <a:pt x="5079" y="5865"/>
                  </a:lnTo>
                  <a:lnTo>
                    <a:pt x="5323" y="5854"/>
                  </a:lnTo>
                  <a:lnTo>
                    <a:pt x="5568" y="5844"/>
                  </a:lnTo>
                  <a:lnTo>
                    <a:pt x="5801" y="5833"/>
                  </a:lnTo>
                  <a:lnTo>
                    <a:pt x="6046" y="5812"/>
                  </a:lnTo>
                  <a:lnTo>
                    <a:pt x="6279" y="5780"/>
                  </a:lnTo>
                  <a:lnTo>
                    <a:pt x="6513" y="5737"/>
                  </a:lnTo>
                  <a:lnTo>
                    <a:pt x="6747" y="5695"/>
                  </a:lnTo>
                  <a:lnTo>
                    <a:pt x="6981" y="5642"/>
                  </a:lnTo>
                  <a:lnTo>
                    <a:pt x="7204" y="5589"/>
                  </a:lnTo>
                  <a:lnTo>
                    <a:pt x="7427" y="5525"/>
                  </a:lnTo>
                  <a:lnTo>
                    <a:pt x="7650" y="5451"/>
                  </a:lnTo>
                  <a:lnTo>
                    <a:pt x="7863" y="5376"/>
                  </a:lnTo>
                  <a:lnTo>
                    <a:pt x="8064" y="5291"/>
                  </a:lnTo>
                  <a:lnTo>
                    <a:pt x="8266" y="5206"/>
                  </a:lnTo>
                  <a:lnTo>
                    <a:pt x="8458" y="5111"/>
                  </a:lnTo>
                  <a:lnTo>
                    <a:pt x="8649" y="5004"/>
                  </a:lnTo>
                  <a:lnTo>
                    <a:pt x="8649" y="5004"/>
                  </a:lnTo>
                  <a:lnTo>
                    <a:pt x="8829" y="4898"/>
                  </a:lnTo>
                  <a:lnTo>
                    <a:pt x="8999" y="4781"/>
                  </a:lnTo>
                  <a:lnTo>
                    <a:pt x="9148" y="4664"/>
                  </a:lnTo>
                  <a:lnTo>
                    <a:pt x="9297" y="4547"/>
                  </a:lnTo>
                  <a:lnTo>
                    <a:pt x="9424" y="4420"/>
                  </a:lnTo>
                  <a:lnTo>
                    <a:pt x="9552" y="4292"/>
                  </a:lnTo>
                  <a:lnTo>
                    <a:pt x="9658" y="4165"/>
                  </a:lnTo>
                  <a:lnTo>
                    <a:pt x="9754" y="4037"/>
                  </a:lnTo>
                  <a:lnTo>
                    <a:pt x="9839" y="3899"/>
                  </a:lnTo>
                  <a:lnTo>
                    <a:pt x="9913" y="3761"/>
                  </a:lnTo>
                  <a:lnTo>
                    <a:pt x="9977" y="3623"/>
                  </a:lnTo>
                  <a:lnTo>
                    <a:pt x="10030" y="3485"/>
                  </a:lnTo>
                  <a:lnTo>
                    <a:pt x="10072" y="3347"/>
                  </a:lnTo>
                  <a:lnTo>
                    <a:pt x="10094" y="3209"/>
                  </a:lnTo>
                  <a:lnTo>
                    <a:pt x="10115" y="3071"/>
                  </a:lnTo>
                  <a:lnTo>
                    <a:pt x="10115" y="2933"/>
                  </a:lnTo>
                  <a:lnTo>
                    <a:pt x="10115" y="2794"/>
                  </a:lnTo>
                  <a:lnTo>
                    <a:pt x="10094" y="2646"/>
                  </a:lnTo>
                  <a:lnTo>
                    <a:pt x="10062" y="2508"/>
                  </a:lnTo>
                  <a:lnTo>
                    <a:pt x="10019" y="2369"/>
                  </a:lnTo>
                  <a:lnTo>
                    <a:pt x="9966" y="2231"/>
                  </a:lnTo>
                  <a:lnTo>
                    <a:pt x="9902" y="2093"/>
                  </a:lnTo>
                  <a:lnTo>
                    <a:pt x="9828" y="1966"/>
                  </a:lnTo>
                  <a:lnTo>
                    <a:pt x="9743" y="1828"/>
                  </a:lnTo>
                  <a:lnTo>
                    <a:pt x="9648" y="1700"/>
                  </a:lnTo>
                  <a:lnTo>
                    <a:pt x="9531" y="1573"/>
                  </a:lnTo>
                  <a:lnTo>
                    <a:pt x="9414" y="1445"/>
                  </a:lnTo>
                  <a:lnTo>
                    <a:pt x="9276" y="1318"/>
                  </a:lnTo>
                  <a:lnTo>
                    <a:pt x="9127" y="1201"/>
                  </a:lnTo>
                  <a:lnTo>
                    <a:pt x="8978" y="1084"/>
                  </a:lnTo>
                  <a:lnTo>
                    <a:pt x="8808" y="967"/>
                  </a:lnTo>
                  <a:lnTo>
                    <a:pt x="8628" y="861"/>
                  </a:lnTo>
                  <a:lnTo>
                    <a:pt x="8628" y="861"/>
                  </a:lnTo>
                  <a:lnTo>
                    <a:pt x="8436" y="754"/>
                  </a:lnTo>
                  <a:lnTo>
                    <a:pt x="8245" y="659"/>
                  </a:lnTo>
                  <a:lnTo>
                    <a:pt x="8043" y="563"/>
                  </a:lnTo>
                  <a:lnTo>
                    <a:pt x="7831" y="489"/>
                  </a:lnTo>
                  <a:lnTo>
                    <a:pt x="7618" y="404"/>
                  </a:lnTo>
                  <a:lnTo>
                    <a:pt x="7395" y="340"/>
                  </a:lnTo>
                  <a:lnTo>
                    <a:pt x="7172" y="276"/>
                  </a:lnTo>
                  <a:lnTo>
                    <a:pt x="6949" y="213"/>
                  </a:lnTo>
                  <a:lnTo>
                    <a:pt x="6715" y="170"/>
                  </a:lnTo>
                  <a:lnTo>
                    <a:pt x="6481" y="117"/>
                  </a:lnTo>
                  <a:lnTo>
                    <a:pt x="6248" y="85"/>
                  </a:lnTo>
                  <a:lnTo>
                    <a:pt x="6014" y="53"/>
                  </a:lnTo>
                  <a:lnTo>
                    <a:pt x="5770" y="32"/>
                  </a:lnTo>
                  <a:lnTo>
                    <a:pt x="5525" y="11"/>
                  </a:lnTo>
                  <a:lnTo>
                    <a:pt x="5291" y="0"/>
                  </a:lnTo>
                  <a:lnTo>
                    <a:pt x="5047" y="0"/>
                  </a:lnTo>
                  <a:lnTo>
                    <a:pt x="4803" y="0"/>
                  </a:lnTo>
                  <a:lnTo>
                    <a:pt x="4558" y="11"/>
                  </a:lnTo>
                  <a:lnTo>
                    <a:pt x="4325" y="32"/>
                  </a:lnTo>
                  <a:lnTo>
                    <a:pt x="4080" y="53"/>
                  </a:lnTo>
                  <a:lnTo>
                    <a:pt x="3846" y="85"/>
                  </a:lnTo>
                  <a:lnTo>
                    <a:pt x="3602" y="117"/>
                  </a:lnTo>
                  <a:lnTo>
                    <a:pt x="3368" y="170"/>
                  </a:lnTo>
                  <a:lnTo>
                    <a:pt x="3145" y="213"/>
                  </a:lnTo>
                  <a:lnTo>
                    <a:pt x="2922" y="276"/>
                  </a:lnTo>
                  <a:lnTo>
                    <a:pt x="2699" y="340"/>
                  </a:lnTo>
                  <a:lnTo>
                    <a:pt x="2476" y="404"/>
                  </a:lnTo>
                  <a:lnTo>
                    <a:pt x="2263" y="489"/>
                  </a:lnTo>
                  <a:lnTo>
                    <a:pt x="2062" y="563"/>
                  </a:lnTo>
                  <a:lnTo>
                    <a:pt x="1860" y="659"/>
                  </a:lnTo>
                  <a:lnTo>
                    <a:pt x="1658" y="754"/>
                  </a:lnTo>
                  <a:lnTo>
                    <a:pt x="1477" y="861"/>
                  </a:lnTo>
                  <a:lnTo>
                    <a:pt x="1477" y="861"/>
                  </a:lnTo>
                  <a:lnTo>
                    <a:pt x="1297" y="967"/>
                  </a:lnTo>
                  <a:lnTo>
                    <a:pt x="1127" y="1084"/>
                  </a:lnTo>
                  <a:lnTo>
                    <a:pt x="967" y="1201"/>
                  </a:lnTo>
                  <a:lnTo>
                    <a:pt x="829" y="1318"/>
                  </a:lnTo>
                  <a:lnTo>
                    <a:pt x="691" y="1445"/>
                  </a:lnTo>
                  <a:lnTo>
                    <a:pt x="574" y="1573"/>
                  </a:lnTo>
                  <a:lnTo>
                    <a:pt x="468" y="1700"/>
                  </a:lnTo>
                  <a:lnTo>
                    <a:pt x="372" y="1828"/>
                  </a:lnTo>
                  <a:lnTo>
                    <a:pt x="287" y="1966"/>
                  </a:lnTo>
                  <a:lnTo>
                    <a:pt x="202" y="2093"/>
                  </a:lnTo>
                  <a:lnTo>
                    <a:pt x="149" y="2231"/>
                  </a:lnTo>
                  <a:lnTo>
                    <a:pt x="96" y="2369"/>
                  </a:lnTo>
                  <a:lnTo>
                    <a:pt x="53" y="2508"/>
                  </a:lnTo>
                  <a:lnTo>
                    <a:pt x="22" y="2646"/>
                  </a:lnTo>
                  <a:lnTo>
                    <a:pt x="11" y="2794"/>
                  </a:lnTo>
                  <a:lnTo>
                    <a:pt x="0" y="2933"/>
                  </a:lnTo>
                  <a:lnTo>
                    <a:pt x="11" y="3071"/>
                  </a:lnTo>
                  <a:lnTo>
                    <a:pt x="32" y="3209"/>
                  </a:lnTo>
                  <a:lnTo>
                    <a:pt x="53" y="3347"/>
                  </a:lnTo>
                  <a:lnTo>
                    <a:pt x="96" y="3496"/>
                  </a:lnTo>
                  <a:lnTo>
                    <a:pt x="149" y="3623"/>
                  </a:lnTo>
                  <a:lnTo>
                    <a:pt x="213" y="3761"/>
                  </a:lnTo>
                  <a:lnTo>
                    <a:pt x="298" y="3899"/>
                  </a:lnTo>
                  <a:lnTo>
                    <a:pt x="383" y="4037"/>
                  </a:lnTo>
                  <a:lnTo>
                    <a:pt x="478" y="4165"/>
                  </a:lnTo>
                  <a:lnTo>
                    <a:pt x="595" y="4292"/>
                  </a:lnTo>
                  <a:lnTo>
                    <a:pt x="712" y="4420"/>
                  </a:lnTo>
                  <a:lnTo>
                    <a:pt x="850" y="4547"/>
                  </a:lnTo>
                  <a:lnTo>
                    <a:pt x="988" y="4664"/>
                  </a:lnTo>
                  <a:lnTo>
                    <a:pt x="1148" y="4781"/>
                  </a:lnTo>
                  <a:lnTo>
                    <a:pt x="1318" y="4898"/>
                  </a:lnTo>
                  <a:lnTo>
                    <a:pt x="1498" y="500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7"/>
            <p:cNvSpPr/>
            <p:nvPr/>
          </p:nvSpPr>
          <p:spPr>
            <a:xfrm>
              <a:off x="-9088476" y="7853391"/>
              <a:ext cx="513943" cy="297499"/>
            </a:xfrm>
            <a:custGeom>
              <a:avLst/>
              <a:gdLst/>
              <a:ahLst/>
              <a:cxnLst/>
              <a:rect l="l" t="t" r="r" b="b"/>
              <a:pathLst>
                <a:path w="10116" h="5856" extrusionOk="0">
                  <a:moveTo>
                    <a:pt x="4803" y="1"/>
                  </a:moveTo>
                  <a:lnTo>
                    <a:pt x="4559" y="12"/>
                  </a:lnTo>
                  <a:lnTo>
                    <a:pt x="4315" y="33"/>
                  </a:lnTo>
                  <a:lnTo>
                    <a:pt x="4081" y="54"/>
                  </a:lnTo>
                  <a:lnTo>
                    <a:pt x="3836" y="86"/>
                  </a:lnTo>
                  <a:lnTo>
                    <a:pt x="3603" y="118"/>
                  </a:lnTo>
                  <a:lnTo>
                    <a:pt x="3369" y="160"/>
                  </a:lnTo>
                  <a:lnTo>
                    <a:pt x="3135" y="213"/>
                  </a:lnTo>
                  <a:lnTo>
                    <a:pt x="2912" y="267"/>
                  </a:lnTo>
                  <a:lnTo>
                    <a:pt x="2689" y="330"/>
                  </a:lnTo>
                  <a:lnTo>
                    <a:pt x="2476" y="405"/>
                  </a:lnTo>
                  <a:lnTo>
                    <a:pt x="2264" y="479"/>
                  </a:lnTo>
                  <a:lnTo>
                    <a:pt x="2051" y="564"/>
                  </a:lnTo>
                  <a:lnTo>
                    <a:pt x="1850" y="660"/>
                  </a:lnTo>
                  <a:lnTo>
                    <a:pt x="1658" y="755"/>
                  </a:lnTo>
                  <a:lnTo>
                    <a:pt x="1467" y="851"/>
                  </a:lnTo>
                  <a:lnTo>
                    <a:pt x="1286" y="968"/>
                  </a:lnTo>
                  <a:lnTo>
                    <a:pt x="1127" y="1074"/>
                  </a:lnTo>
                  <a:lnTo>
                    <a:pt x="968" y="1191"/>
                  </a:lnTo>
                  <a:lnTo>
                    <a:pt x="830" y="1318"/>
                  </a:lnTo>
                  <a:lnTo>
                    <a:pt x="692" y="1435"/>
                  </a:lnTo>
                  <a:lnTo>
                    <a:pt x="575" y="1563"/>
                  </a:lnTo>
                  <a:lnTo>
                    <a:pt x="458" y="1690"/>
                  </a:lnTo>
                  <a:lnTo>
                    <a:pt x="362" y="1828"/>
                  </a:lnTo>
                  <a:lnTo>
                    <a:pt x="277" y="1956"/>
                  </a:lnTo>
                  <a:lnTo>
                    <a:pt x="203" y="2094"/>
                  </a:lnTo>
                  <a:lnTo>
                    <a:pt x="139" y="2232"/>
                  </a:lnTo>
                  <a:lnTo>
                    <a:pt x="86" y="2370"/>
                  </a:lnTo>
                  <a:lnTo>
                    <a:pt x="54" y="2508"/>
                  </a:lnTo>
                  <a:lnTo>
                    <a:pt x="22" y="2646"/>
                  </a:lnTo>
                  <a:lnTo>
                    <a:pt x="1" y="2785"/>
                  </a:lnTo>
                  <a:lnTo>
                    <a:pt x="1" y="2923"/>
                  </a:lnTo>
                  <a:lnTo>
                    <a:pt x="12" y="3071"/>
                  </a:lnTo>
                  <a:lnTo>
                    <a:pt x="22" y="3210"/>
                  </a:lnTo>
                  <a:lnTo>
                    <a:pt x="54" y="3348"/>
                  </a:lnTo>
                  <a:lnTo>
                    <a:pt x="97" y="3486"/>
                  </a:lnTo>
                  <a:lnTo>
                    <a:pt x="150" y="3624"/>
                  </a:lnTo>
                  <a:lnTo>
                    <a:pt x="213" y="3762"/>
                  </a:lnTo>
                  <a:lnTo>
                    <a:pt x="288" y="3900"/>
                  </a:lnTo>
                  <a:lnTo>
                    <a:pt x="373" y="4028"/>
                  </a:lnTo>
                  <a:lnTo>
                    <a:pt x="479" y="4166"/>
                  </a:lnTo>
                  <a:lnTo>
                    <a:pt x="585" y="4293"/>
                  </a:lnTo>
                  <a:lnTo>
                    <a:pt x="713" y="4421"/>
                  </a:lnTo>
                  <a:lnTo>
                    <a:pt x="840" y="4538"/>
                  </a:lnTo>
                  <a:lnTo>
                    <a:pt x="989" y="4654"/>
                  </a:lnTo>
                  <a:lnTo>
                    <a:pt x="1148" y="4771"/>
                  </a:lnTo>
                  <a:lnTo>
                    <a:pt x="1318" y="4888"/>
                  </a:lnTo>
                  <a:lnTo>
                    <a:pt x="1499" y="4994"/>
                  </a:lnTo>
                  <a:lnTo>
                    <a:pt x="1680" y="5101"/>
                  </a:lnTo>
                  <a:lnTo>
                    <a:pt x="1881" y="5196"/>
                  </a:lnTo>
                  <a:lnTo>
                    <a:pt x="2083" y="5292"/>
                  </a:lnTo>
                  <a:lnTo>
                    <a:pt x="2285" y="5377"/>
                  </a:lnTo>
                  <a:lnTo>
                    <a:pt x="2498" y="5451"/>
                  </a:lnTo>
                  <a:lnTo>
                    <a:pt x="2721" y="5526"/>
                  </a:lnTo>
                  <a:lnTo>
                    <a:pt x="2944" y="5589"/>
                  </a:lnTo>
                  <a:lnTo>
                    <a:pt x="3167" y="5643"/>
                  </a:lnTo>
                  <a:lnTo>
                    <a:pt x="3401" y="5696"/>
                  </a:lnTo>
                  <a:lnTo>
                    <a:pt x="3635" y="5738"/>
                  </a:lnTo>
                  <a:lnTo>
                    <a:pt x="3868" y="5770"/>
                  </a:lnTo>
                  <a:lnTo>
                    <a:pt x="4113" y="5802"/>
                  </a:lnTo>
                  <a:lnTo>
                    <a:pt x="4346" y="5823"/>
                  </a:lnTo>
                  <a:lnTo>
                    <a:pt x="4591" y="5844"/>
                  </a:lnTo>
                  <a:lnTo>
                    <a:pt x="4835" y="5855"/>
                  </a:lnTo>
                  <a:lnTo>
                    <a:pt x="5313" y="5855"/>
                  </a:lnTo>
                  <a:lnTo>
                    <a:pt x="5558" y="5844"/>
                  </a:lnTo>
                  <a:lnTo>
                    <a:pt x="5802" y="5823"/>
                  </a:lnTo>
                  <a:lnTo>
                    <a:pt x="6036" y="5802"/>
                  </a:lnTo>
                  <a:lnTo>
                    <a:pt x="6280" y="5770"/>
                  </a:lnTo>
                  <a:lnTo>
                    <a:pt x="6514" y="5738"/>
                  </a:lnTo>
                  <a:lnTo>
                    <a:pt x="6748" y="5696"/>
                  </a:lnTo>
                  <a:lnTo>
                    <a:pt x="6981" y="5643"/>
                  </a:lnTo>
                  <a:lnTo>
                    <a:pt x="7204" y="5589"/>
                  </a:lnTo>
                  <a:lnTo>
                    <a:pt x="7428" y="5526"/>
                  </a:lnTo>
                  <a:lnTo>
                    <a:pt x="7640" y="5451"/>
                  </a:lnTo>
                  <a:lnTo>
                    <a:pt x="7853" y="5377"/>
                  </a:lnTo>
                  <a:lnTo>
                    <a:pt x="8065" y="5292"/>
                  </a:lnTo>
                  <a:lnTo>
                    <a:pt x="8267" y="5196"/>
                  </a:lnTo>
                  <a:lnTo>
                    <a:pt x="8458" y="5101"/>
                  </a:lnTo>
                  <a:lnTo>
                    <a:pt x="8649" y="4994"/>
                  </a:lnTo>
                  <a:lnTo>
                    <a:pt x="8830" y="4888"/>
                  </a:lnTo>
                  <a:lnTo>
                    <a:pt x="8989" y="4771"/>
                  </a:lnTo>
                  <a:lnTo>
                    <a:pt x="9149" y="4654"/>
                  </a:lnTo>
                  <a:lnTo>
                    <a:pt x="9287" y="4538"/>
                  </a:lnTo>
                  <a:lnTo>
                    <a:pt x="9425" y="4421"/>
                  </a:lnTo>
                  <a:lnTo>
                    <a:pt x="9542" y="4293"/>
                  </a:lnTo>
                  <a:lnTo>
                    <a:pt x="9659" y="4166"/>
                  </a:lnTo>
                  <a:lnTo>
                    <a:pt x="9754" y="4028"/>
                  </a:lnTo>
                  <a:lnTo>
                    <a:pt x="9839" y="3900"/>
                  </a:lnTo>
                  <a:lnTo>
                    <a:pt x="9914" y="3762"/>
                  </a:lnTo>
                  <a:lnTo>
                    <a:pt x="9977" y="3624"/>
                  </a:lnTo>
                  <a:lnTo>
                    <a:pt x="10031" y="3486"/>
                  </a:lnTo>
                  <a:lnTo>
                    <a:pt x="10062" y="3348"/>
                  </a:lnTo>
                  <a:lnTo>
                    <a:pt x="10094" y="3210"/>
                  </a:lnTo>
                  <a:lnTo>
                    <a:pt x="10116" y="3071"/>
                  </a:lnTo>
                  <a:lnTo>
                    <a:pt x="10116" y="2923"/>
                  </a:lnTo>
                  <a:lnTo>
                    <a:pt x="10105" y="2785"/>
                  </a:lnTo>
                  <a:lnTo>
                    <a:pt x="10094" y="2646"/>
                  </a:lnTo>
                  <a:lnTo>
                    <a:pt x="10062" y="2508"/>
                  </a:lnTo>
                  <a:lnTo>
                    <a:pt x="10020" y="2370"/>
                  </a:lnTo>
                  <a:lnTo>
                    <a:pt x="9967" y="2232"/>
                  </a:lnTo>
                  <a:lnTo>
                    <a:pt x="9903" y="2094"/>
                  </a:lnTo>
                  <a:lnTo>
                    <a:pt x="9829" y="1956"/>
                  </a:lnTo>
                  <a:lnTo>
                    <a:pt x="9744" y="1828"/>
                  </a:lnTo>
                  <a:lnTo>
                    <a:pt x="9637" y="1690"/>
                  </a:lnTo>
                  <a:lnTo>
                    <a:pt x="9531" y="1563"/>
                  </a:lnTo>
                  <a:lnTo>
                    <a:pt x="9404" y="1435"/>
                  </a:lnTo>
                  <a:lnTo>
                    <a:pt x="9276" y="1318"/>
                  </a:lnTo>
                  <a:lnTo>
                    <a:pt x="9127" y="1191"/>
                  </a:lnTo>
                  <a:lnTo>
                    <a:pt x="8968" y="1074"/>
                  </a:lnTo>
                  <a:lnTo>
                    <a:pt x="8798" y="968"/>
                  </a:lnTo>
                  <a:lnTo>
                    <a:pt x="8628" y="851"/>
                  </a:lnTo>
                  <a:lnTo>
                    <a:pt x="8437" y="755"/>
                  </a:lnTo>
                  <a:lnTo>
                    <a:pt x="8235" y="660"/>
                  </a:lnTo>
                  <a:lnTo>
                    <a:pt x="8033" y="564"/>
                  </a:lnTo>
                  <a:lnTo>
                    <a:pt x="7831" y="479"/>
                  </a:lnTo>
                  <a:lnTo>
                    <a:pt x="7619" y="405"/>
                  </a:lnTo>
                  <a:lnTo>
                    <a:pt x="7396" y="330"/>
                  </a:lnTo>
                  <a:lnTo>
                    <a:pt x="7173" y="267"/>
                  </a:lnTo>
                  <a:lnTo>
                    <a:pt x="6949" y="213"/>
                  </a:lnTo>
                  <a:lnTo>
                    <a:pt x="6716" y="160"/>
                  </a:lnTo>
                  <a:lnTo>
                    <a:pt x="6482" y="118"/>
                  </a:lnTo>
                  <a:lnTo>
                    <a:pt x="6248" y="86"/>
                  </a:lnTo>
                  <a:lnTo>
                    <a:pt x="6004" y="54"/>
                  </a:lnTo>
                  <a:lnTo>
                    <a:pt x="5770" y="33"/>
                  </a:lnTo>
                  <a:lnTo>
                    <a:pt x="5526" y="12"/>
                  </a:lnTo>
                  <a:lnTo>
                    <a:pt x="528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7"/>
            <p:cNvSpPr/>
            <p:nvPr/>
          </p:nvSpPr>
          <p:spPr>
            <a:xfrm>
              <a:off x="-6522875" y="8045576"/>
              <a:ext cx="414061" cy="239686"/>
            </a:xfrm>
            <a:custGeom>
              <a:avLst/>
              <a:gdLst/>
              <a:ahLst/>
              <a:cxnLst/>
              <a:rect l="l" t="t" r="r" b="b"/>
              <a:pathLst>
                <a:path w="8150" h="4718" extrusionOk="0">
                  <a:moveTo>
                    <a:pt x="4059" y="0"/>
                  </a:moveTo>
                  <a:lnTo>
                    <a:pt x="1" y="2359"/>
                  </a:lnTo>
                  <a:lnTo>
                    <a:pt x="4091" y="4718"/>
                  </a:lnTo>
                  <a:lnTo>
                    <a:pt x="8150" y="2359"/>
                  </a:lnTo>
                  <a:lnTo>
                    <a:pt x="40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7"/>
            <p:cNvSpPr/>
            <p:nvPr/>
          </p:nvSpPr>
          <p:spPr>
            <a:xfrm>
              <a:off x="-8164892" y="8386156"/>
              <a:ext cx="649948" cy="376802"/>
            </a:xfrm>
            <a:custGeom>
              <a:avLst/>
              <a:gdLst/>
              <a:ahLst/>
              <a:cxnLst/>
              <a:rect l="l" t="t" r="r" b="b"/>
              <a:pathLst>
                <a:path w="12793" h="7417" extrusionOk="0">
                  <a:moveTo>
                    <a:pt x="6375" y="776"/>
                  </a:moveTo>
                  <a:lnTo>
                    <a:pt x="6620" y="787"/>
                  </a:lnTo>
                  <a:lnTo>
                    <a:pt x="6864" y="797"/>
                  </a:lnTo>
                  <a:lnTo>
                    <a:pt x="7109" y="808"/>
                  </a:lnTo>
                  <a:lnTo>
                    <a:pt x="7342" y="829"/>
                  </a:lnTo>
                  <a:lnTo>
                    <a:pt x="7587" y="861"/>
                  </a:lnTo>
                  <a:lnTo>
                    <a:pt x="7820" y="903"/>
                  </a:lnTo>
                  <a:lnTo>
                    <a:pt x="8054" y="946"/>
                  </a:lnTo>
                  <a:lnTo>
                    <a:pt x="8288" y="988"/>
                  </a:lnTo>
                  <a:lnTo>
                    <a:pt x="8511" y="1052"/>
                  </a:lnTo>
                  <a:lnTo>
                    <a:pt x="8734" y="1116"/>
                  </a:lnTo>
                  <a:lnTo>
                    <a:pt x="8957" y="1180"/>
                  </a:lnTo>
                  <a:lnTo>
                    <a:pt x="9170" y="1265"/>
                  </a:lnTo>
                  <a:lnTo>
                    <a:pt x="9372" y="1350"/>
                  </a:lnTo>
                  <a:lnTo>
                    <a:pt x="9573" y="1435"/>
                  </a:lnTo>
                  <a:lnTo>
                    <a:pt x="9775" y="1530"/>
                  </a:lnTo>
                  <a:lnTo>
                    <a:pt x="9967" y="1637"/>
                  </a:lnTo>
                  <a:lnTo>
                    <a:pt x="10137" y="1743"/>
                  </a:lnTo>
                  <a:lnTo>
                    <a:pt x="10307" y="1860"/>
                  </a:lnTo>
                  <a:lnTo>
                    <a:pt x="10466" y="1977"/>
                  </a:lnTo>
                  <a:lnTo>
                    <a:pt x="10615" y="2093"/>
                  </a:lnTo>
                  <a:lnTo>
                    <a:pt x="10742" y="2221"/>
                  </a:lnTo>
                  <a:lnTo>
                    <a:pt x="10870" y="2348"/>
                  </a:lnTo>
                  <a:lnTo>
                    <a:pt x="10976" y="2476"/>
                  </a:lnTo>
                  <a:lnTo>
                    <a:pt x="11082" y="2603"/>
                  </a:lnTo>
                  <a:lnTo>
                    <a:pt x="11167" y="2742"/>
                  </a:lnTo>
                  <a:lnTo>
                    <a:pt x="11242" y="2880"/>
                  </a:lnTo>
                  <a:lnTo>
                    <a:pt x="11305" y="3007"/>
                  </a:lnTo>
                  <a:lnTo>
                    <a:pt x="11358" y="3145"/>
                  </a:lnTo>
                  <a:lnTo>
                    <a:pt x="11401" y="3283"/>
                  </a:lnTo>
                  <a:lnTo>
                    <a:pt x="11433" y="3432"/>
                  </a:lnTo>
                  <a:lnTo>
                    <a:pt x="11443" y="3570"/>
                  </a:lnTo>
                  <a:lnTo>
                    <a:pt x="11454" y="3708"/>
                  </a:lnTo>
                  <a:lnTo>
                    <a:pt x="11454" y="3846"/>
                  </a:lnTo>
                  <a:lnTo>
                    <a:pt x="11433" y="3985"/>
                  </a:lnTo>
                  <a:lnTo>
                    <a:pt x="11401" y="4133"/>
                  </a:lnTo>
                  <a:lnTo>
                    <a:pt x="11369" y="4271"/>
                  </a:lnTo>
                  <a:lnTo>
                    <a:pt x="11316" y="4410"/>
                  </a:lnTo>
                  <a:lnTo>
                    <a:pt x="11252" y="4548"/>
                  </a:lnTo>
                  <a:lnTo>
                    <a:pt x="11178" y="4675"/>
                  </a:lnTo>
                  <a:lnTo>
                    <a:pt x="11093" y="4813"/>
                  </a:lnTo>
                  <a:lnTo>
                    <a:pt x="10997" y="4941"/>
                  </a:lnTo>
                  <a:lnTo>
                    <a:pt x="10880" y="5068"/>
                  </a:lnTo>
                  <a:lnTo>
                    <a:pt x="10763" y="5196"/>
                  </a:lnTo>
                  <a:lnTo>
                    <a:pt x="10625" y="5323"/>
                  </a:lnTo>
                  <a:lnTo>
                    <a:pt x="10487" y="5440"/>
                  </a:lnTo>
                  <a:lnTo>
                    <a:pt x="10328" y="5557"/>
                  </a:lnTo>
                  <a:lnTo>
                    <a:pt x="10168" y="5674"/>
                  </a:lnTo>
                  <a:lnTo>
                    <a:pt x="9988" y="5780"/>
                  </a:lnTo>
                  <a:lnTo>
                    <a:pt x="9797" y="5886"/>
                  </a:lnTo>
                  <a:lnTo>
                    <a:pt x="9605" y="5982"/>
                  </a:lnTo>
                  <a:lnTo>
                    <a:pt x="9404" y="6067"/>
                  </a:lnTo>
                  <a:lnTo>
                    <a:pt x="9191" y="6152"/>
                  </a:lnTo>
                  <a:lnTo>
                    <a:pt x="8979" y="6237"/>
                  </a:lnTo>
                  <a:lnTo>
                    <a:pt x="8766" y="6301"/>
                  </a:lnTo>
                  <a:lnTo>
                    <a:pt x="8543" y="6365"/>
                  </a:lnTo>
                  <a:lnTo>
                    <a:pt x="8320" y="6428"/>
                  </a:lnTo>
                  <a:lnTo>
                    <a:pt x="8086" y="6471"/>
                  </a:lnTo>
                  <a:lnTo>
                    <a:pt x="7852" y="6513"/>
                  </a:lnTo>
                  <a:lnTo>
                    <a:pt x="7619" y="6556"/>
                  </a:lnTo>
                  <a:lnTo>
                    <a:pt x="7374" y="6588"/>
                  </a:lnTo>
                  <a:lnTo>
                    <a:pt x="7140" y="6609"/>
                  </a:lnTo>
                  <a:lnTo>
                    <a:pt x="6896" y="6630"/>
                  </a:lnTo>
                  <a:lnTo>
                    <a:pt x="6652" y="6630"/>
                  </a:lnTo>
                  <a:lnTo>
                    <a:pt x="6418" y="6641"/>
                  </a:lnTo>
                  <a:lnTo>
                    <a:pt x="6174" y="6630"/>
                  </a:lnTo>
                  <a:lnTo>
                    <a:pt x="5929" y="6630"/>
                  </a:lnTo>
                  <a:lnTo>
                    <a:pt x="5685" y="6609"/>
                  </a:lnTo>
                  <a:lnTo>
                    <a:pt x="5451" y="6588"/>
                  </a:lnTo>
                  <a:lnTo>
                    <a:pt x="5207" y="6556"/>
                  </a:lnTo>
                  <a:lnTo>
                    <a:pt x="4973" y="6513"/>
                  </a:lnTo>
                  <a:lnTo>
                    <a:pt x="4739" y="6471"/>
                  </a:lnTo>
                  <a:lnTo>
                    <a:pt x="4506" y="6428"/>
                  </a:lnTo>
                  <a:lnTo>
                    <a:pt x="4282" y="6365"/>
                  </a:lnTo>
                  <a:lnTo>
                    <a:pt x="4059" y="6301"/>
                  </a:lnTo>
                  <a:lnTo>
                    <a:pt x="3836" y="6237"/>
                  </a:lnTo>
                  <a:lnTo>
                    <a:pt x="3624" y="6152"/>
                  </a:lnTo>
                  <a:lnTo>
                    <a:pt x="3422" y="6067"/>
                  </a:lnTo>
                  <a:lnTo>
                    <a:pt x="3220" y="5982"/>
                  </a:lnTo>
                  <a:lnTo>
                    <a:pt x="3018" y="5886"/>
                  </a:lnTo>
                  <a:lnTo>
                    <a:pt x="2837" y="5780"/>
                  </a:lnTo>
                  <a:lnTo>
                    <a:pt x="2657" y="5674"/>
                  </a:lnTo>
                  <a:lnTo>
                    <a:pt x="2487" y="5557"/>
                  </a:lnTo>
                  <a:lnTo>
                    <a:pt x="2327" y="5440"/>
                  </a:lnTo>
                  <a:lnTo>
                    <a:pt x="2179" y="5323"/>
                  </a:lnTo>
                  <a:lnTo>
                    <a:pt x="2051" y="5196"/>
                  </a:lnTo>
                  <a:lnTo>
                    <a:pt x="1924" y="5068"/>
                  </a:lnTo>
                  <a:lnTo>
                    <a:pt x="1818" y="4941"/>
                  </a:lnTo>
                  <a:lnTo>
                    <a:pt x="1711" y="4813"/>
                  </a:lnTo>
                  <a:lnTo>
                    <a:pt x="1626" y="4675"/>
                  </a:lnTo>
                  <a:lnTo>
                    <a:pt x="1552" y="4548"/>
                  </a:lnTo>
                  <a:lnTo>
                    <a:pt x="1488" y="4410"/>
                  </a:lnTo>
                  <a:lnTo>
                    <a:pt x="1435" y="4271"/>
                  </a:lnTo>
                  <a:lnTo>
                    <a:pt x="1393" y="4133"/>
                  </a:lnTo>
                  <a:lnTo>
                    <a:pt x="1361" y="3985"/>
                  </a:lnTo>
                  <a:lnTo>
                    <a:pt x="1350" y="3846"/>
                  </a:lnTo>
                  <a:lnTo>
                    <a:pt x="1339" y="3708"/>
                  </a:lnTo>
                  <a:lnTo>
                    <a:pt x="1339" y="3570"/>
                  </a:lnTo>
                  <a:lnTo>
                    <a:pt x="1361" y="3432"/>
                  </a:lnTo>
                  <a:lnTo>
                    <a:pt x="1393" y="3283"/>
                  </a:lnTo>
                  <a:lnTo>
                    <a:pt x="1424" y="3145"/>
                  </a:lnTo>
                  <a:lnTo>
                    <a:pt x="1478" y="3007"/>
                  </a:lnTo>
                  <a:lnTo>
                    <a:pt x="1541" y="2880"/>
                  </a:lnTo>
                  <a:lnTo>
                    <a:pt x="1616" y="2742"/>
                  </a:lnTo>
                  <a:lnTo>
                    <a:pt x="1701" y="2603"/>
                  </a:lnTo>
                  <a:lnTo>
                    <a:pt x="1796" y="2476"/>
                  </a:lnTo>
                  <a:lnTo>
                    <a:pt x="1913" y="2348"/>
                  </a:lnTo>
                  <a:lnTo>
                    <a:pt x="2030" y="2221"/>
                  </a:lnTo>
                  <a:lnTo>
                    <a:pt x="2168" y="2093"/>
                  </a:lnTo>
                  <a:lnTo>
                    <a:pt x="2306" y="1977"/>
                  </a:lnTo>
                  <a:lnTo>
                    <a:pt x="2466" y="1860"/>
                  </a:lnTo>
                  <a:lnTo>
                    <a:pt x="2625" y="1743"/>
                  </a:lnTo>
                  <a:lnTo>
                    <a:pt x="2806" y="1637"/>
                  </a:lnTo>
                  <a:lnTo>
                    <a:pt x="2997" y="1530"/>
                  </a:lnTo>
                  <a:lnTo>
                    <a:pt x="3188" y="1435"/>
                  </a:lnTo>
                  <a:lnTo>
                    <a:pt x="3390" y="1350"/>
                  </a:lnTo>
                  <a:lnTo>
                    <a:pt x="3602" y="1265"/>
                  </a:lnTo>
                  <a:lnTo>
                    <a:pt x="3815" y="1180"/>
                  </a:lnTo>
                  <a:lnTo>
                    <a:pt x="4027" y="1116"/>
                  </a:lnTo>
                  <a:lnTo>
                    <a:pt x="4251" y="1052"/>
                  </a:lnTo>
                  <a:lnTo>
                    <a:pt x="4474" y="988"/>
                  </a:lnTo>
                  <a:lnTo>
                    <a:pt x="4707" y="946"/>
                  </a:lnTo>
                  <a:lnTo>
                    <a:pt x="4941" y="903"/>
                  </a:lnTo>
                  <a:lnTo>
                    <a:pt x="5175" y="861"/>
                  </a:lnTo>
                  <a:lnTo>
                    <a:pt x="5419" y="829"/>
                  </a:lnTo>
                  <a:lnTo>
                    <a:pt x="5653" y="808"/>
                  </a:lnTo>
                  <a:lnTo>
                    <a:pt x="5897" y="797"/>
                  </a:lnTo>
                  <a:lnTo>
                    <a:pt x="6142" y="787"/>
                  </a:lnTo>
                  <a:lnTo>
                    <a:pt x="6375" y="776"/>
                  </a:lnTo>
                  <a:close/>
                  <a:moveTo>
                    <a:pt x="6248" y="0"/>
                  </a:moveTo>
                  <a:lnTo>
                    <a:pt x="5929" y="11"/>
                  </a:lnTo>
                  <a:lnTo>
                    <a:pt x="5611" y="32"/>
                  </a:lnTo>
                  <a:lnTo>
                    <a:pt x="5292" y="54"/>
                  </a:lnTo>
                  <a:lnTo>
                    <a:pt x="4973" y="96"/>
                  </a:lnTo>
                  <a:lnTo>
                    <a:pt x="4665" y="138"/>
                  </a:lnTo>
                  <a:lnTo>
                    <a:pt x="4282" y="213"/>
                  </a:lnTo>
                  <a:lnTo>
                    <a:pt x="3900" y="287"/>
                  </a:lnTo>
                  <a:lnTo>
                    <a:pt x="3539" y="393"/>
                  </a:lnTo>
                  <a:lnTo>
                    <a:pt x="3177" y="500"/>
                  </a:lnTo>
                  <a:lnTo>
                    <a:pt x="2827" y="627"/>
                  </a:lnTo>
                  <a:lnTo>
                    <a:pt x="2497" y="765"/>
                  </a:lnTo>
                  <a:lnTo>
                    <a:pt x="2168" y="925"/>
                  </a:lnTo>
                  <a:lnTo>
                    <a:pt x="1860" y="1084"/>
                  </a:lnTo>
                  <a:lnTo>
                    <a:pt x="1637" y="1233"/>
                  </a:lnTo>
                  <a:lnTo>
                    <a:pt x="1424" y="1371"/>
                  </a:lnTo>
                  <a:lnTo>
                    <a:pt x="1223" y="1520"/>
                  </a:lnTo>
                  <a:lnTo>
                    <a:pt x="1042" y="1668"/>
                  </a:lnTo>
                  <a:lnTo>
                    <a:pt x="872" y="1828"/>
                  </a:lnTo>
                  <a:lnTo>
                    <a:pt x="723" y="1987"/>
                  </a:lnTo>
                  <a:lnTo>
                    <a:pt x="585" y="2147"/>
                  </a:lnTo>
                  <a:lnTo>
                    <a:pt x="458" y="2317"/>
                  </a:lnTo>
                  <a:lnTo>
                    <a:pt x="351" y="2487"/>
                  </a:lnTo>
                  <a:lnTo>
                    <a:pt x="256" y="2657"/>
                  </a:lnTo>
                  <a:lnTo>
                    <a:pt x="181" y="2827"/>
                  </a:lnTo>
                  <a:lnTo>
                    <a:pt x="118" y="2997"/>
                  </a:lnTo>
                  <a:lnTo>
                    <a:pt x="64" y="3177"/>
                  </a:lnTo>
                  <a:lnTo>
                    <a:pt x="33" y="3358"/>
                  </a:lnTo>
                  <a:lnTo>
                    <a:pt x="11" y="3528"/>
                  </a:lnTo>
                  <a:lnTo>
                    <a:pt x="1" y="3708"/>
                  </a:lnTo>
                  <a:lnTo>
                    <a:pt x="11" y="3889"/>
                  </a:lnTo>
                  <a:lnTo>
                    <a:pt x="33" y="4059"/>
                  </a:lnTo>
                  <a:lnTo>
                    <a:pt x="75" y="4240"/>
                  </a:lnTo>
                  <a:lnTo>
                    <a:pt x="128" y="4420"/>
                  </a:lnTo>
                  <a:lnTo>
                    <a:pt x="192" y="4590"/>
                  </a:lnTo>
                  <a:lnTo>
                    <a:pt x="266" y="4760"/>
                  </a:lnTo>
                  <a:lnTo>
                    <a:pt x="373" y="4930"/>
                  </a:lnTo>
                  <a:lnTo>
                    <a:pt x="479" y="5100"/>
                  </a:lnTo>
                  <a:lnTo>
                    <a:pt x="606" y="5270"/>
                  </a:lnTo>
                  <a:lnTo>
                    <a:pt x="744" y="5430"/>
                  </a:lnTo>
                  <a:lnTo>
                    <a:pt x="893" y="5589"/>
                  </a:lnTo>
                  <a:lnTo>
                    <a:pt x="1063" y="5748"/>
                  </a:lnTo>
                  <a:lnTo>
                    <a:pt x="1254" y="5897"/>
                  </a:lnTo>
                  <a:lnTo>
                    <a:pt x="1446" y="6046"/>
                  </a:lnTo>
                  <a:lnTo>
                    <a:pt x="1658" y="6195"/>
                  </a:lnTo>
                  <a:lnTo>
                    <a:pt x="1892" y="6333"/>
                  </a:lnTo>
                  <a:lnTo>
                    <a:pt x="2126" y="6460"/>
                  </a:lnTo>
                  <a:lnTo>
                    <a:pt x="2381" y="6577"/>
                  </a:lnTo>
                  <a:lnTo>
                    <a:pt x="2636" y="6694"/>
                  </a:lnTo>
                  <a:lnTo>
                    <a:pt x="2891" y="6800"/>
                  </a:lnTo>
                  <a:lnTo>
                    <a:pt x="3167" y="6896"/>
                  </a:lnTo>
                  <a:lnTo>
                    <a:pt x="3443" y="6991"/>
                  </a:lnTo>
                  <a:lnTo>
                    <a:pt x="3719" y="7066"/>
                  </a:lnTo>
                  <a:lnTo>
                    <a:pt x="4006" y="7140"/>
                  </a:lnTo>
                  <a:lnTo>
                    <a:pt x="4304" y="7204"/>
                  </a:lnTo>
                  <a:lnTo>
                    <a:pt x="4601" y="7257"/>
                  </a:lnTo>
                  <a:lnTo>
                    <a:pt x="4899" y="7310"/>
                  </a:lnTo>
                  <a:lnTo>
                    <a:pt x="5196" y="7342"/>
                  </a:lnTo>
                  <a:lnTo>
                    <a:pt x="5504" y="7374"/>
                  </a:lnTo>
                  <a:lnTo>
                    <a:pt x="5802" y="7395"/>
                  </a:lnTo>
                  <a:lnTo>
                    <a:pt x="6110" y="7406"/>
                  </a:lnTo>
                  <a:lnTo>
                    <a:pt x="6418" y="7416"/>
                  </a:lnTo>
                  <a:lnTo>
                    <a:pt x="6726" y="7406"/>
                  </a:lnTo>
                  <a:lnTo>
                    <a:pt x="7034" y="7395"/>
                  </a:lnTo>
                  <a:lnTo>
                    <a:pt x="7332" y="7374"/>
                  </a:lnTo>
                  <a:lnTo>
                    <a:pt x="7640" y="7342"/>
                  </a:lnTo>
                  <a:lnTo>
                    <a:pt x="7937" y="7310"/>
                  </a:lnTo>
                  <a:lnTo>
                    <a:pt x="8235" y="7257"/>
                  </a:lnTo>
                  <a:lnTo>
                    <a:pt x="8532" y="7204"/>
                  </a:lnTo>
                  <a:lnTo>
                    <a:pt x="8819" y="7140"/>
                  </a:lnTo>
                  <a:lnTo>
                    <a:pt x="9106" y="7066"/>
                  </a:lnTo>
                  <a:lnTo>
                    <a:pt x="9393" y="6991"/>
                  </a:lnTo>
                  <a:lnTo>
                    <a:pt x="9669" y="6896"/>
                  </a:lnTo>
                  <a:lnTo>
                    <a:pt x="9935" y="6800"/>
                  </a:lnTo>
                  <a:lnTo>
                    <a:pt x="10190" y="6694"/>
                  </a:lnTo>
                  <a:lnTo>
                    <a:pt x="10445" y="6577"/>
                  </a:lnTo>
                  <a:lnTo>
                    <a:pt x="10700" y="6460"/>
                  </a:lnTo>
                  <a:lnTo>
                    <a:pt x="10933" y="6333"/>
                  </a:lnTo>
                  <a:lnTo>
                    <a:pt x="11157" y="6195"/>
                  </a:lnTo>
                  <a:lnTo>
                    <a:pt x="11369" y="6046"/>
                  </a:lnTo>
                  <a:lnTo>
                    <a:pt x="11571" y="5897"/>
                  </a:lnTo>
                  <a:lnTo>
                    <a:pt x="11752" y="5748"/>
                  </a:lnTo>
                  <a:lnTo>
                    <a:pt x="11922" y="5589"/>
                  </a:lnTo>
                  <a:lnTo>
                    <a:pt x="12070" y="5430"/>
                  </a:lnTo>
                  <a:lnTo>
                    <a:pt x="12208" y="5270"/>
                  </a:lnTo>
                  <a:lnTo>
                    <a:pt x="12336" y="5100"/>
                  </a:lnTo>
                  <a:lnTo>
                    <a:pt x="12442" y="4930"/>
                  </a:lnTo>
                  <a:lnTo>
                    <a:pt x="12538" y="4760"/>
                  </a:lnTo>
                  <a:lnTo>
                    <a:pt x="12612" y="4590"/>
                  </a:lnTo>
                  <a:lnTo>
                    <a:pt x="12676" y="4420"/>
                  </a:lnTo>
                  <a:lnTo>
                    <a:pt x="12729" y="4240"/>
                  </a:lnTo>
                  <a:lnTo>
                    <a:pt x="12761" y="4059"/>
                  </a:lnTo>
                  <a:lnTo>
                    <a:pt x="12782" y="3889"/>
                  </a:lnTo>
                  <a:lnTo>
                    <a:pt x="12793" y="3708"/>
                  </a:lnTo>
                  <a:lnTo>
                    <a:pt x="12782" y="3528"/>
                  </a:lnTo>
                  <a:lnTo>
                    <a:pt x="12761" y="3358"/>
                  </a:lnTo>
                  <a:lnTo>
                    <a:pt x="12718" y="3177"/>
                  </a:lnTo>
                  <a:lnTo>
                    <a:pt x="12665" y="2997"/>
                  </a:lnTo>
                  <a:lnTo>
                    <a:pt x="12602" y="2827"/>
                  </a:lnTo>
                  <a:lnTo>
                    <a:pt x="12527" y="2657"/>
                  </a:lnTo>
                  <a:lnTo>
                    <a:pt x="12421" y="2487"/>
                  </a:lnTo>
                  <a:lnTo>
                    <a:pt x="12315" y="2317"/>
                  </a:lnTo>
                  <a:lnTo>
                    <a:pt x="12187" y="2147"/>
                  </a:lnTo>
                  <a:lnTo>
                    <a:pt x="12049" y="1987"/>
                  </a:lnTo>
                  <a:lnTo>
                    <a:pt x="11900" y="1828"/>
                  </a:lnTo>
                  <a:lnTo>
                    <a:pt x="11730" y="1668"/>
                  </a:lnTo>
                  <a:lnTo>
                    <a:pt x="11539" y="1520"/>
                  </a:lnTo>
                  <a:lnTo>
                    <a:pt x="11348" y="1371"/>
                  </a:lnTo>
                  <a:lnTo>
                    <a:pt x="11135" y="1233"/>
                  </a:lnTo>
                  <a:lnTo>
                    <a:pt x="10902" y="1095"/>
                  </a:lnTo>
                  <a:lnTo>
                    <a:pt x="10615" y="935"/>
                  </a:lnTo>
                  <a:lnTo>
                    <a:pt x="10307" y="787"/>
                  </a:lnTo>
                  <a:lnTo>
                    <a:pt x="9988" y="648"/>
                  </a:lnTo>
                  <a:lnTo>
                    <a:pt x="9658" y="532"/>
                  </a:lnTo>
                  <a:lnTo>
                    <a:pt x="9372" y="436"/>
                  </a:lnTo>
                  <a:lnTo>
                    <a:pt x="9074" y="351"/>
                  </a:lnTo>
                  <a:lnTo>
                    <a:pt x="8777" y="277"/>
                  </a:lnTo>
                  <a:lnTo>
                    <a:pt x="8469" y="213"/>
                  </a:lnTo>
                  <a:lnTo>
                    <a:pt x="8160" y="149"/>
                  </a:lnTo>
                  <a:lnTo>
                    <a:pt x="7852" y="107"/>
                  </a:lnTo>
                  <a:lnTo>
                    <a:pt x="7534" y="64"/>
                  </a:lnTo>
                  <a:lnTo>
                    <a:pt x="7215" y="32"/>
                  </a:lnTo>
                  <a:lnTo>
                    <a:pt x="6896" y="22"/>
                  </a:lnTo>
                  <a:lnTo>
                    <a:pt x="6567" y="11"/>
                  </a:lnTo>
                  <a:lnTo>
                    <a:pt x="624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7"/>
            <p:cNvSpPr/>
            <p:nvPr/>
          </p:nvSpPr>
          <p:spPr>
            <a:xfrm>
              <a:off x="-8164892" y="8386156"/>
              <a:ext cx="649948" cy="376802"/>
            </a:xfrm>
            <a:custGeom>
              <a:avLst/>
              <a:gdLst/>
              <a:ahLst/>
              <a:cxnLst/>
              <a:rect l="l" t="t" r="r" b="b"/>
              <a:pathLst>
                <a:path w="12793" h="7417" fill="none" extrusionOk="0">
                  <a:moveTo>
                    <a:pt x="10902" y="1095"/>
                  </a:moveTo>
                  <a:lnTo>
                    <a:pt x="10902" y="1095"/>
                  </a:lnTo>
                  <a:lnTo>
                    <a:pt x="11135" y="1233"/>
                  </a:lnTo>
                  <a:lnTo>
                    <a:pt x="11348" y="1371"/>
                  </a:lnTo>
                  <a:lnTo>
                    <a:pt x="11539" y="1520"/>
                  </a:lnTo>
                  <a:lnTo>
                    <a:pt x="11730" y="1668"/>
                  </a:lnTo>
                  <a:lnTo>
                    <a:pt x="11900" y="1828"/>
                  </a:lnTo>
                  <a:lnTo>
                    <a:pt x="12049" y="1987"/>
                  </a:lnTo>
                  <a:lnTo>
                    <a:pt x="12187" y="2147"/>
                  </a:lnTo>
                  <a:lnTo>
                    <a:pt x="12315" y="2317"/>
                  </a:lnTo>
                  <a:lnTo>
                    <a:pt x="12421" y="2487"/>
                  </a:lnTo>
                  <a:lnTo>
                    <a:pt x="12527" y="2657"/>
                  </a:lnTo>
                  <a:lnTo>
                    <a:pt x="12602" y="2827"/>
                  </a:lnTo>
                  <a:lnTo>
                    <a:pt x="12665" y="2997"/>
                  </a:lnTo>
                  <a:lnTo>
                    <a:pt x="12718" y="3177"/>
                  </a:lnTo>
                  <a:lnTo>
                    <a:pt x="12761" y="3358"/>
                  </a:lnTo>
                  <a:lnTo>
                    <a:pt x="12782" y="3528"/>
                  </a:lnTo>
                  <a:lnTo>
                    <a:pt x="12793" y="3708"/>
                  </a:lnTo>
                  <a:lnTo>
                    <a:pt x="12782" y="3889"/>
                  </a:lnTo>
                  <a:lnTo>
                    <a:pt x="12761" y="4059"/>
                  </a:lnTo>
                  <a:lnTo>
                    <a:pt x="12729" y="4240"/>
                  </a:lnTo>
                  <a:lnTo>
                    <a:pt x="12676" y="4420"/>
                  </a:lnTo>
                  <a:lnTo>
                    <a:pt x="12612" y="4590"/>
                  </a:lnTo>
                  <a:lnTo>
                    <a:pt x="12538" y="4760"/>
                  </a:lnTo>
                  <a:lnTo>
                    <a:pt x="12442" y="4930"/>
                  </a:lnTo>
                  <a:lnTo>
                    <a:pt x="12336" y="5100"/>
                  </a:lnTo>
                  <a:lnTo>
                    <a:pt x="12208" y="5270"/>
                  </a:lnTo>
                  <a:lnTo>
                    <a:pt x="12070" y="5430"/>
                  </a:lnTo>
                  <a:lnTo>
                    <a:pt x="11922" y="5589"/>
                  </a:lnTo>
                  <a:lnTo>
                    <a:pt x="11752" y="5748"/>
                  </a:lnTo>
                  <a:lnTo>
                    <a:pt x="11571" y="5897"/>
                  </a:lnTo>
                  <a:lnTo>
                    <a:pt x="11369" y="6046"/>
                  </a:lnTo>
                  <a:lnTo>
                    <a:pt x="11157" y="6195"/>
                  </a:lnTo>
                  <a:lnTo>
                    <a:pt x="10933" y="6333"/>
                  </a:lnTo>
                  <a:lnTo>
                    <a:pt x="10933" y="6333"/>
                  </a:lnTo>
                  <a:lnTo>
                    <a:pt x="10700" y="6460"/>
                  </a:lnTo>
                  <a:lnTo>
                    <a:pt x="10445" y="6577"/>
                  </a:lnTo>
                  <a:lnTo>
                    <a:pt x="10190" y="6694"/>
                  </a:lnTo>
                  <a:lnTo>
                    <a:pt x="9935" y="6800"/>
                  </a:lnTo>
                  <a:lnTo>
                    <a:pt x="9669" y="6896"/>
                  </a:lnTo>
                  <a:lnTo>
                    <a:pt x="9393" y="6991"/>
                  </a:lnTo>
                  <a:lnTo>
                    <a:pt x="9106" y="7066"/>
                  </a:lnTo>
                  <a:lnTo>
                    <a:pt x="8819" y="7140"/>
                  </a:lnTo>
                  <a:lnTo>
                    <a:pt x="8532" y="7204"/>
                  </a:lnTo>
                  <a:lnTo>
                    <a:pt x="8235" y="7257"/>
                  </a:lnTo>
                  <a:lnTo>
                    <a:pt x="7937" y="7310"/>
                  </a:lnTo>
                  <a:lnTo>
                    <a:pt x="7640" y="7342"/>
                  </a:lnTo>
                  <a:lnTo>
                    <a:pt x="7332" y="7374"/>
                  </a:lnTo>
                  <a:lnTo>
                    <a:pt x="7034" y="7395"/>
                  </a:lnTo>
                  <a:lnTo>
                    <a:pt x="6726" y="7406"/>
                  </a:lnTo>
                  <a:lnTo>
                    <a:pt x="6418" y="7416"/>
                  </a:lnTo>
                  <a:lnTo>
                    <a:pt x="6110" y="7406"/>
                  </a:lnTo>
                  <a:lnTo>
                    <a:pt x="5802" y="7395"/>
                  </a:lnTo>
                  <a:lnTo>
                    <a:pt x="5504" y="7374"/>
                  </a:lnTo>
                  <a:lnTo>
                    <a:pt x="5196" y="7342"/>
                  </a:lnTo>
                  <a:lnTo>
                    <a:pt x="4899" y="7310"/>
                  </a:lnTo>
                  <a:lnTo>
                    <a:pt x="4601" y="7257"/>
                  </a:lnTo>
                  <a:lnTo>
                    <a:pt x="4304" y="7204"/>
                  </a:lnTo>
                  <a:lnTo>
                    <a:pt x="4006" y="7140"/>
                  </a:lnTo>
                  <a:lnTo>
                    <a:pt x="3719" y="7066"/>
                  </a:lnTo>
                  <a:lnTo>
                    <a:pt x="3443" y="6991"/>
                  </a:lnTo>
                  <a:lnTo>
                    <a:pt x="3167" y="6896"/>
                  </a:lnTo>
                  <a:lnTo>
                    <a:pt x="2891" y="6800"/>
                  </a:lnTo>
                  <a:lnTo>
                    <a:pt x="2636" y="6694"/>
                  </a:lnTo>
                  <a:lnTo>
                    <a:pt x="2381" y="6577"/>
                  </a:lnTo>
                  <a:lnTo>
                    <a:pt x="2126" y="6460"/>
                  </a:lnTo>
                  <a:lnTo>
                    <a:pt x="1892" y="6333"/>
                  </a:lnTo>
                  <a:lnTo>
                    <a:pt x="1892" y="6333"/>
                  </a:lnTo>
                  <a:lnTo>
                    <a:pt x="1658" y="6195"/>
                  </a:lnTo>
                  <a:lnTo>
                    <a:pt x="1446" y="6046"/>
                  </a:lnTo>
                  <a:lnTo>
                    <a:pt x="1254" y="5897"/>
                  </a:lnTo>
                  <a:lnTo>
                    <a:pt x="1063" y="5748"/>
                  </a:lnTo>
                  <a:lnTo>
                    <a:pt x="893" y="5589"/>
                  </a:lnTo>
                  <a:lnTo>
                    <a:pt x="744" y="5430"/>
                  </a:lnTo>
                  <a:lnTo>
                    <a:pt x="606" y="5270"/>
                  </a:lnTo>
                  <a:lnTo>
                    <a:pt x="479" y="5100"/>
                  </a:lnTo>
                  <a:lnTo>
                    <a:pt x="373" y="4930"/>
                  </a:lnTo>
                  <a:lnTo>
                    <a:pt x="266" y="4760"/>
                  </a:lnTo>
                  <a:lnTo>
                    <a:pt x="192" y="4590"/>
                  </a:lnTo>
                  <a:lnTo>
                    <a:pt x="128" y="4420"/>
                  </a:lnTo>
                  <a:lnTo>
                    <a:pt x="75" y="4240"/>
                  </a:lnTo>
                  <a:lnTo>
                    <a:pt x="33" y="4059"/>
                  </a:lnTo>
                  <a:lnTo>
                    <a:pt x="11" y="3889"/>
                  </a:lnTo>
                  <a:lnTo>
                    <a:pt x="1" y="3708"/>
                  </a:lnTo>
                  <a:lnTo>
                    <a:pt x="11" y="3528"/>
                  </a:lnTo>
                  <a:lnTo>
                    <a:pt x="33" y="3358"/>
                  </a:lnTo>
                  <a:lnTo>
                    <a:pt x="64" y="3177"/>
                  </a:lnTo>
                  <a:lnTo>
                    <a:pt x="118" y="2997"/>
                  </a:lnTo>
                  <a:lnTo>
                    <a:pt x="181" y="2827"/>
                  </a:lnTo>
                  <a:lnTo>
                    <a:pt x="256" y="2657"/>
                  </a:lnTo>
                  <a:lnTo>
                    <a:pt x="351" y="2487"/>
                  </a:lnTo>
                  <a:lnTo>
                    <a:pt x="458" y="2317"/>
                  </a:lnTo>
                  <a:lnTo>
                    <a:pt x="585" y="2147"/>
                  </a:lnTo>
                  <a:lnTo>
                    <a:pt x="723" y="1987"/>
                  </a:lnTo>
                  <a:lnTo>
                    <a:pt x="872" y="1828"/>
                  </a:lnTo>
                  <a:lnTo>
                    <a:pt x="1042" y="1668"/>
                  </a:lnTo>
                  <a:lnTo>
                    <a:pt x="1223" y="1520"/>
                  </a:lnTo>
                  <a:lnTo>
                    <a:pt x="1424" y="1371"/>
                  </a:lnTo>
                  <a:lnTo>
                    <a:pt x="1637" y="1233"/>
                  </a:lnTo>
                  <a:lnTo>
                    <a:pt x="1860" y="1084"/>
                  </a:lnTo>
                  <a:lnTo>
                    <a:pt x="1860" y="1084"/>
                  </a:lnTo>
                  <a:lnTo>
                    <a:pt x="2168" y="925"/>
                  </a:lnTo>
                  <a:lnTo>
                    <a:pt x="2497" y="765"/>
                  </a:lnTo>
                  <a:lnTo>
                    <a:pt x="2827" y="627"/>
                  </a:lnTo>
                  <a:lnTo>
                    <a:pt x="3177" y="500"/>
                  </a:lnTo>
                  <a:lnTo>
                    <a:pt x="3539" y="393"/>
                  </a:lnTo>
                  <a:lnTo>
                    <a:pt x="3900" y="287"/>
                  </a:lnTo>
                  <a:lnTo>
                    <a:pt x="4282" y="213"/>
                  </a:lnTo>
                  <a:lnTo>
                    <a:pt x="4665" y="138"/>
                  </a:lnTo>
                  <a:lnTo>
                    <a:pt x="4665" y="138"/>
                  </a:lnTo>
                  <a:lnTo>
                    <a:pt x="4973" y="96"/>
                  </a:lnTo>
                  <a:lnTo>
                    <a:pt x="5292" y="54"/>
                  </a:lnTo>
                  <a:lnTo>
                    <a:pt x="5611" y="32"/>
                  </a:lnTo>
                  <a:lnTo>
                    <a:pt x="5929" y="11"/>
                  </a:lnTo>
                  <a:lnTo>
                    <a:pt x="6248" y="0"/>
                  </a:lnTo>
                  <a:lnTo>
                    <a:pt x="6567" y="11"/>
                  </a:lnTo>
                  <a:lnTo>
                    <a:pt x="6896" y="22"/>
                  </a:lnTo>
                  <a:lnTo>
                    <a:pt x="7215" y="32"/>
                  </a:lnTo>
                  <a:lnTo>
                    <a:pt x="7534" y="64"/>
                  </a:lnTo>
                  <a:lnTo>
                    <a:pt x="7852" y="107"/>
                  </a:lnTo>
                  <a:lnTo>
                    <a:pt x="8160" y="149"/>
                  </a:lnTo>
                  <a:lnTo>
                    <a:pt x="8469" y="213"/>
                  </a:lnTo>
                  <a:lnTo>
                    <a:pt x="8777" y="277"/>
                  </a:lnTo>
                  <a:lnTo>
                    <a:pt x="9074" y="351"/>
                  </a:lnTo>
                  <a:lnTo>
                    <a:pt x="9372" y="436"/>
                  </a:lnTo>
                  <a:lnTo>
                    <a:pt x="9658" y="532"/>
                  </a:lnTo>
                  <a:lnTo>
                    <a:pt x="9658" y="532"/>
                  </a:lnTo>
                  <a:lnTo>
                    <a:pt x="9988" y="648"/>
                  </a:lnTo>
                  <a:lnTo>
                    <a:pt x="10307" y="787"/>
                  </a:lnTo>
                  <a:lnTo>
                    <a:pt x="10615" y="935"/>
                  </a:lnTo>
                  <a:lnTo>
                    <a:pt x="10902" y="1095"/>
                  </a:lnTo>
                  <a:lnTo>
                    <a:pt x="10902" y="109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7"/>
            <p:cNvSpPr/>
            <p:nvPr/>
          </p:nvSpPr>
          <p:spPr>
            <a:xfrm>
              <a:off x="-8096864" y="8425528"/>
              <a:ext cx="513943" cy="298007"/>
            </a:xfrm>
            <a:custGeom>
              <a:avLst/>
              <a:gdLst/>
              <a:ahLst/>
              <a:cxnLst/>
              <a:rect l="l" t="t" r="r" b="b"/>
              <a:pathLst>
                <a:path w="10116" h="5866" fill="none" extrusionOk="0">
                  <a:moveTo>
                    <a:pt x="1498" y="5005"/>
                  </a:moveTo>
                  <a:lnTo>
                    <a:pt x="1498" y="5005"/>
                  </a:lnTo>
                  <a:lnTo>
                    <a:pt x="1679" y="5111"/>
                  </a:lnTo>
                  <a:lnTo>
                    <a:pt x="1881" y="5207"/>
                  </a:lnTo>
                  <a:lnTo>
                    <a:pt x="2083" y="5292"/>
                  </a:lnTo>
                  <a:lnTo>
                    <a:pt x="2285" y="5377"/>
                  </a:lnTo>
                  <a:lnTo>
                    <a:pt x="2497" y="5462"/>
                  </a:lnTo>
                  <a:lnTo>
                    <a:pt x="2720" y="5526"/>
                  </a:lnTo>
                  <a:lnTo>
                    <a:pt x="2943" y="5590"/>
                  </a:lnTo>
                  <a:lnTo>
                    <a:pt x="3167" y="5653"/>
                  </a:lnTo>
                  <a:lnTo>
                    <a:pt x="3400" y="5696"/>
                  </a:lnTo>
                  <a:lnTo>
                    <a:pt x="3634" y="5738"/>
                  </a:lnTo>
                  <a:lnTo>
                    <a:pt x="3868" y="5781"/>
                  </a:lnTo>
                  <a:lnTo>
                    <a:pt x="4112" y="5813"/>
                  </a:lnTo>
                  <a:lnTo>
                    <a:pt x="4346" y="5834"/>
                  </a:lnTo>
                  <a:lnTo>
                    <a:pt x="4590" y="5855"/>
                  </a:lnTo>
                  <a:lnTo>
                    <a:pt x="4835" y="5855"/>
                  </a:lnTo>
                  <a:lnTo>
                    <a:pt x="5079" y="5866"/>
                  </a:lnTo>
                  <a:lnTo>
                    <a:pt x="5313" y="5855"/>
                  </a:lnTo>
                  <a:lnTo>
                    <a:pt x="5557" y="5855"/>
                  </a:lnTo>
                  <a:lnTo>
                    <a:pt x="5801" y="5834"/>
                  </a:lnTo>
                  <a:lnTo>
                    <a:pt x="6035" y="5813"/>
                  </a:lnTo>
                  <a:lnTo>
                    <a:pt x="6280" y="5781"/>
                  </a:lnTo>
                  <a:lnTo>
                    <a:pt x="6513" y="5738"/>
                  </a:lnTo>
                  <a:lnTo>
                    <a:pt x="6747" y="5696"/>
                  </a:lnTo>
                  <a:lnTo>
                    <a:pt x="6981" y="5653"/>
                  </a:lnTo>
                  <a:lnTo>
                    <a:pt x="7204" y="5590"/>
                  </a:lnTo>
                  <a:lnTo>
                    <a:pt x="7427" y="5526"/>
                  </a:lnTo>
                  <a:lnTo>
                    <a:pt x="7640" y="5462"/>
                  </a:lnTo>
                  <a:lnTo>
                    <a:pt x="7852" y="5377"/>
                  </a:lnTo>
                  <a:lnTo>
                    <a:pt x="8065" y="5292"/>
                  </a:lnTo>
                  <a:lnTo>
                    <a:pt x="8266" y="5207"/>
                  </a:lnTo>
                  <a:lnTo>
                    <a:pt x="8458" y="5111"/>
                  </a:lnTo>
                  <a:lnTo>
                    <a:pt x="8649" y="5005"/>
                  </a:lnTo>
                  <a:lnTo>
                    <a:pt x="8649" y="5005"/>
                  </a:lnTo>
                  <a:lnTo>
                    <a:pt x="8829" y="4899"/>
                  </a:lnTo>
                  <a:lnTo>
                    <a:pt x="8989" y="4782"/>
                  </a:lnTo>
                  <a:lnTo>
                    <a:pt x="9148" y="4665"/>
                  </a:lnTo>
                  <a:lnTo>
                    <a:pt x="9286" y="4548"/>
                  </a:lnTo>
                  <a:lnTo>
                    <a:pt x="9424" y="4421"/>
                  </a:lnTo>
                  <a:lnTo>
                    <a:pt x="9541" y="4293"/>
                  </a:lnTo>
                  <a:lnTo>
                    <a:pt x="9658" y="4166"/>
                  </a:lnTo>
                  <a:lnTo>
                    <a:pt x="9754" y="4038"/>
                  </a:lnTo>
                  <a:lnTo>
                    <a:pt x="9839" y="3900"/>
                  </a:lnTo>
                  <a:lnTo>
                    <a:pt x="9913" y="3773"/>
                  </a:lnTo>
                  <a:lnTo>
                    <a:pt x="9977" y="3635"/>
                  </a:lnTo>
                  <a:lnTo>
                    <a:pt x="10030" y="3496"/>
                  </a:lnTo>
                  <a:lnTo>
                    <a:pt x="10062" y="3358"/>
                  </a:lnTo>
                  <a:lnTo>
                    <a:pt x="10094" y="3210"/>
                  </a:lnTo>
                  <a:lnTo>
                    <a:pt x="10115" y="3071"/>
                  </a:lnTo>
                  <a:lnTo>
                    <a:pt x="10115" y="2933"/>
                  </a:lnTo>
                  <a:lnTo>
                    <a:pt x="10104" y="2795"/>
                  </a:lnTo>
                  <a:lnTo>
                    <a:pt x="10094" y="2657"/>
                  </a:lnTo>
                  <a:lnTo>
                    <a:pt x="10062" y="2508"/>
                  </a:lnTo>
                  <a:lnTo>
                    <a:pt x="10019" y="2370"/>
                  </a:lnTo>
                  <a:lnTo>
                    <a:pt x="9966" y="2232"/>
                  </a:lnTo>
                  <a:lnTo>
                    <a:pt x="9903" y="2105"/>
                  </a:lnTo>
                  <a:lnTo>
                    <a:pt x="9828" y="1967"/>
                  </a:lnTo>
                  <a:lnTo>
                    <a:pt x="9743" y="1828"/>
                  </a:lnTo>
                  <a:lnTo>
                    <a:pt x="9637" y="1701"/>
                  </a:lnTo>
                  <a:lnTo>
                    <a:pt x="9531" y="1573"/>
                  </a:lnTo>
                  <a:lnTo>
                    <a:pt x="9403" y="1446"/>
                  </a:lnTo>
                  <a:lnTo>
                    <a:pt x="9276" y="1318"/>
                  </a:lnTo>
                  <a:lnTo>
                    <a:pt x="9127" y="1202"/>
                  </a:lnTo>
                  <a:lnTo>
                    <a:pt x="8968" y="1085"/>
                  </a:lnTo>
                  <a:lnTo>
                    <a:pt x="8798" y="968"/>
                  </a:lnTo>
                  <a:lnTo>
                    <a:pt x="8628" y="862"/>
                  </a:lnTo>
                  <a:lnTo>
                    <a:pt x="8628" y="862"/>
                  </a:lnTo>
                  <a:lnTo>
                    <a:pt x="8436" y="755"/>
                  </a:lnTo>
                  <a:lnTo>
                    <a:pt x="8234" y="660"/>
                  </a:lnTo>
                  <a:lnTo>
                    <a:pt x="8033" y="575"/>
                  </a:lnTo>
                  <a:lnTo>
                    <a:pt x="7831" y="490"/>
                  </a:lnTo>
                  <a:lnTo>
                    <a:pt x="7618" y="405"/>
                  </a:lnTo>
                  <a:lnTo>
                    <a:pt x="7395" y="341"/>
                  </a:lnTo>
                  <a:lnTo>
                    <a:pt x="7172" y="277"/>
                  </a:lnTo>
                  <a:lnTo>
                    <a:pt x="6949" y="213"/>
                  </a:lnTo>
                  <a:lnTo>
                    <a:pt x="6715" y="171"/>
                  </a:lnTo>
                  <a:lnTo>
                    <a:pt x="6481" y="128"/>
                  </a:lnTo>
                  <a:lnTo>
                    <a:pt x="6248" y="86"/>
                  </a:lnTo>
                  <a:lnTo>
                    <a:pt x="6003" y="54"/>
                  </a:lnTo>
                  <a:lnTo>
                    <a:pt x="5770" y="33"/>
                  </a:lnTo>
                  <a:lnTo>
                    <a:pt x="5525" y="22"/>
                  </a:lnTo>
                  <a:lnTo>
                    <a:pt x="5281" y="12"/>
                  </a:lnTo>
                  <a:lnTo>
                    <a:pt x="5036" y="1"/>
                  </a:lnTo>
                  <a:lnTo>
                    <a:pt x="4803" y="12"/>
                  </a:lnTo>
                  <a:lnTo>
                    <a:pt x="4558" y="22"/>
                  </a:lnTo>
                  <a:lnTo>
                    <a:pt x="4314" y="33"/>
                  </a:lnTo>
                  <a:lnTo>
                    <a:pt x="4080" y="54"/>
                  </a:lnTo>
                  <a:lnTo>
                    <a:pt x="3836" y="86"/>
                  </a:lnTo>
                  <a:lnTo>
                    <a:pt x="3602" y="128"/>
                  </a:lnTo>
                  <a:lnTo>
                    <a:pt x="3368" y="171"/>
                  </a:lnTo>
                  <a:lnTo>
                    <a:pt x="3135" y="213"/>
                  </a:lnTo>
                  <a:lnTo>
                    <a:pt x="2912" y="277"/>
                  </a:lnTo>
                  <a:lnTo>
                    <a:pt x="2688" y="341"/>
                  </a:lnTo>
                  <a:lnTo>
                    <a:pt x="2476" y="405"/>
                  </a:lnTo>
                  <a:lnTo>
                    <a:pt x="2263" y="490"/>
                  </a:lnTo>
                  <a:lnTo>
                    <a:pt x="2051" y="575"/>
                  </a:lnTo>
                  <a:lnTo>
                    <a:pt x="1849" y="660"/>
                  </a:lnTo>
                  <a:lnTo>
                    <a:pt x="1658" y="755"/>
                  </a:lnTo>
                  <a:lnTo>
                    <a:pt x="1467" y="862"/>
                  </a:lnTo>
                  <a:lnTo>
                    <a:pt x="1467" y="862"/>
                  </a:lnTo>
                  <a:lnTo>
                    <a:pt x="1286" y="968"/>
                  </a:lnTo>
                  <a:lnTo>
                    <a:pt x="1127" y="1085"/>
                  </a:lnTo>
                  <a:lnTo>
                    <a:pt x="967" y="1202"/>
                  </a:lnTo>
                  <a:lnTo>
                    <a:pt x="829" y="1318"/>
                  </a:lnTo>
                  <a:lnTo>
                    <a:pt x="691" y="1446"/>
                  </a:lnTo>
                  <a:lnTo>
                    <a:pt x="574" y="1573"/>
                  </a:lnTo>
                  <a:lnTo>
                    <a:pt x="457" y="1701"/>
                  </a:lnTo>
                  <a:lnTo>
                    <a:pt x="362" y="1828"/>
                  </a:lnTo>
                  <a:lnTo>
                    <a:pt x="277" y="1967"/>
                  </a:lnTo>
                  <a:lnTo>
                    <a:pt x="202" y="2105"/>
                  </a:lnTo>
                  <a:lnTo>
                    <a:pt x="139" y="2232"/>
                  </a:lnTo>
                  <a:lnTo>
                    <a:pt x="85" y="2370"/>
                  </a:lnTo>
                  <a:lnTo>
                    <a:pt x="54" y="2508"/>
                  </a:lnTo>
                  <a:lnTo>
                    <a:pt x="22" y="2657"/>
                  </a:lnTo>
                  <a:lnTo>
                    <a:pt x="0" y="2795"/>
                  </a:lnTo>
                  <a:lnTo>
                    <a:pt x="0" y="2933"/>
                  </a:lnTo>
                  <a:lnTo>
                    <a:pt x="11" y="3071"/>
                  </a:lnTo>
                  <a:lnTo>
                    <a:pt x="22" y="3210"/>
                  </a:lnTo>
                  <a:lnTo>
                    <a:pt x="54" y="3358"/>
                  </a:lnTo>
                  <a:lnTo>
                    <a:pt x="96" y="3496"/>
                  </a:lnTo>
                  <a:lnTo>
                    <a:pt x="149" y="3635"/>
                  </a:lnTo>
                  <a:lnTo>
                    <a:pt x="213" y="3773"/>
                  </a:lnTo>
                  <a:lnTo>
                    <a:pt x="287" y="3900"/>
                  </a:lnTo>
                  <a:lnTo>
                    <a:pt x="372" y="4038"/>
                  </a:lnTo>
                  <a:lnTo>
                    <a:pt x="479" y="4166"/>
                  </a:lnTo>
                  <a:lnTo>
                    <a:pt x="585" y="4293"/>
                  </a:lnTo>
                  <a:lnTo>
                    <a:pt x="712" y="4421"/>
                  </a:lnTo>
                  <a:lnTo>
                    <a:pt x="840" y="4548"/>
                  </a:lnTo>
                  <a:lnTo>
                    <a:pt x="988" y="4665"/>
                  </a:lnTo>
                  <a:lnTo>
                    <a:pt x="1148" y="4782"/>
                  </a:lnTo>
                  <a:lnTo>
                    <a:pt x="1318" y="4899"/>
                  </a:lnTo>
                  <a:lnTo>
                    <a:pt x="1498" y="500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7"/>
            <p:cNvSpPr/>
            <p:nvPr/>
          </p:nvSpPr>
          <p:spPr>
            <a:xfrm>
              <a:off x="-10785008" y="5525468"/>
              <a:ext cx="6561161" cy="3799925"/>
            </a:xfrm>
            <a:custGeom>
              <a:avLst/>
              <a:gdLst/>
              <a:ahLst/>
              <a:cxnLst/>
              <a:rect l="l" t="t" r="r" b="b"/>
              <a:pathLst>
                <a:path w="129144" h="74798" extrusionOk="0">
                  <a:moveTo>
                    <a:pt x="64365" y="1041"/>
                  </a:moveTo>
                  <a:lnTo>
                    <a:pt x="127337" y="37399"/>
                  </a:lnTo>
                  <a:lnTo>
                    <a:pt x="64779" y="73756"/>
                  </a:lnTo>
                  <a:lnTo>
                    <a:pt x="1807" y="37399"/>
                  </a:lnTo>
                  <a:lnTo>
                    <a:pt x="64365" y="1041"/>
                  </a:lnTo>
                  <a:close/>
                  <a:moveTo>
                    <a:pt x="64365" y="0"/>
                  </a:moveTo>
                  <a:lnTo>
                    <a:pt x="1" y="37399"/>
                  </a:lnTo>
                  <a:lnTo>
                    <a:pt x="64779" y="74797"/>
                  </a:lnTo>
                  <a:lnTo>
                    <a:pt x="129143" y="37399"/>
                  </a:lnTo>
                  <a:lnTo>
                    <a:pt x="64365" y="0"/>
                  </a:lnTo>
                  <a:close/>
                </a:path>
              </a:pathLst>
            </a:custGeom>
            <a:solidFill>
              <a:srgbClr val="99999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7"/>
            <p:cNvSpPr/>
            <p:nvPr/>
          </p:nvSpPr>
          <p:spPr>
            <a:xfrm>
              <a:off x="-10693254" y="5578353"/>
              <a:ext cx="6377653" cy="3694104"/>
            </a:xfrm>
            <a:custGeom>
              <a:avLst/>
              <a:gdLst/>
              <a:ahLst/>
              <a:cxnLst/>
              <a:rect l="l" t="t" r="r" b="b"/>
              <a:pathLst>
                <a:path w="125532" h="72715" fill="none" extrusionOk="0">
                  <a:moveTo>
                    <a:pt x="62973" y="72715"/>
                  </a:moveTo>
                  <a:lnTo>
                    <a:pt x="125531" y="36358"/>
                  </a:lnTo>
                  <a:lnTo>
                    <a:pt x="62559" y="0"/>
                  </a:lnTo>
                  <a:lnTo>
                    <a:pt x="1" y="36358"/>
                  </a:lnTo>
                  <a:lnTo>
                    <a:pt x="62973" y="7271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7"/>
            <p:cNvSpPr/>
            <p:nvPr/>
          </p:nvSpPr>
          <p:spPr>
            <a:xfrm>
              <a:off x="-8041792" y="6566106"/>
              <a:ext cx="111212" cy="64265"/>
            </a:xfrm>
            <a:custGeom>
              <a:avLst/>
              <a:gdLst/>
              <a:ahLst/>
              <a:cxnLst/>
              <a:rect l="l" t="t" r="r" b="b"/>
              <a:pathLst>
                <a:path w="2189" h="1265" extrusionOk="0">
                  <a:moveTo>
                    <a:pt x="1084" y="0"/>
                  </a:moveTo>
                  <a:lnTo>
                    <a:pt x="882" y="11"/>
                  </a:lnTo>
                  <a:lnTo>
                    <a:pt x="680" y="43"/>
                  </a:lnTo>
                  <a:lnTo>
                    <a:pt x="584" y="64"/>
                  </a:lnTo>
                  <a:lnTo>
                    <a:pt x="489" y="96"/>
                  </a:lnTo>
                  <a:lnTo>
                    <a:pt x="393" y="138"/>
                  </a:lnTo>
                  <a:lnTo>
                    <a:pt x="319" y="181"/>
                  </a:lnTo>
                  <a:lnTo>
                    <a:pt x="244" y="234"/>
                  </a:lnTo>
                  <a:lnTo>
                    <a:pt x="170" y="276"/>
                  </a:lnTo>
                  <a:lnTo>
                    <a:pt x="117" y="340"/>
                  </a:lnTo>
                  <a:lnTo>
                    <a:pt x="74" y="393"/>
                  </a:lnTo>
                  <a:lnTo>
                    <a:pt x="43" y="446"/>
                  </a:lnTo>
                  <a:lnTo>
                    <a:pt x="11" y="510"/>
                  </a:lnTo>
                  <a:lnTo>
                    <a:pt x="0" y="574"/>
                  </a:lnTo>
                  <a:lnTo>
                    <a:pt x="0" y="627"/>
                  </a:lnTo>
                  <a:lnTo>
                    <a:pt x="0" y="691"/>
                  </a:lnTo>
                  <a:lnTo>
                    <a:pt x="21" y="755"/>
                  </a:lnTo>
                  <a:lnTo>
                    <a:pt x="43" y="808"/>
                  </a:lnTo>
                  <a:lnTo>
                    <a:pt x="74" y="871"/>
                  </a:lnTo>
                  <a:lnTo>
                    <a:pt x="128" y="925"/>
                  </a:lnTo>
                  <a:lnTo>
                    <a:pt x="181" y="978"/>
                  </a:lnTo>
                  <a:lnTo>
                    <a:pt x="244" y="1031"/>
                  </a:lnTo>
                  <a:lnTo>
                    <a:pt x="319" y="1073"/>
                  </a:lnTo>
                  <a:lnTo>
                    <a:pt x="404" y="1126"/>
                  </a:lnTo>
                  <a:lnTo>
                    <a:pt x="489" y="1158"/>
                  </a:lnTo>
                  <a:lnTo>
                    <a:pt x="584" y="1190"/>
                  </a:lnTo>
                  <a:lnTo>
                    <a:pt x="680" y="1222"/>
                  </a:lnTo>
                  <a:lnTo>
                    <a:pt x="882" y="1254"/>
                  </a:lnTo>
                  <a:lnTo>
                    <a:pt x="1094" y="1265"/>
                  </a:lnTo>
                  <a:lnTo>
                    <a:pt x="1307" y="1254"/>
                  </a:lnTo>
                  <a:lnTo>
                    <a:pt x="1509" y="1222"/>
                  </a:lnTo>
                  <a:lnTo>
                    <a:pt x="1604" y="1190"/>
                  </a:lnTo>
                  <a:lnTo>
                    <a:pt x="1700" y="1158"/>
                  </a:lnTo>
                  <a:lnTo>
                    <a:pt x="1785" y="1126"/>
                  </a:lnTo>
                  <a:lnTo>
                    <a:pt x="1870" y="1073"/>
                  </a:lnTo>
                  <a:lnTo>
                    <a:pt x="1944" y="1031"/>
                  </a:lnTo>
                  <a:lnTo>
                    <a:pt x="2008" y="978"/>
                  </a:lnTo>
                  <a:lnTo>
                    <a:pt x="2061" y="925"/>
                  </a:lnTo>
                  <a:lnTo>
                    <a:pt x="2104" y="871"/>
                  </a:lnTo>
                  <a:lnTo>
                    <a:pt x="2146" y="808"/>
                  </a:lnTo>
                  <a:lnTo>
                    <a:pt x="2168" y="755"/>
                  </a:lnTo>
                  <a:lnTo>
                    <a:pt x="2178" y="691"/>
                  </a:lnTo>
                  <a:lnTo>
                    <a:pt x="2189" y="627"/>
                  </a:lnTo>
                  <a:lnTo>
                    <a:pt x="2178" y="574"/>
                  </a:lnTo>
                  <a:lnTo>
                    <a:pt x="2168" y="510"/>
                  </a:lnTo>
                  <a:lnTo>
                    <a:pt x="2136" y="446"/>
                  </a:lnTo>
                  <a:lnTo>
                    <a:pt x="2104" y="393"/>
                  </a:lnTo>
                  <a:lnTo>
                    <a:pt x="2061" y="340"/>
                  </a:lnTo>
                  <a:lnTo>
                    <a:pt x="2008" y="276"/>
                  </a:lnTo>
                  <a:lnTo>
                    <a:pt x="1934" y="234"/>
                  </a:lnTo>
                  <a:lnTo>
                    <a:pt x="1859" y="181"/>
                  </a:lnTo>
                  <a:lnTo>
                    <a:pt x="1774" y="138"/>
                  </a:lnTo>
                  <a:lnTo>
                    <a:pt x="1689" y="96"/>
                  </a:lnTo>
                  <a:lnTo>
                    <a:pt x="1594" y="64"/>
                  </a:lnTo>
                  <a:lnTo>
                    <a:pt x="1498" y="43"/>
                  </a:lnTo>
                  <a:lnTo>
                    <a:pt x="1296" y="11"/>
                  </a:lnTo>
                  <a:lnTo>
                    <a:pt x="10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7"/>
            <p:cNvSpPr/>
            <p:nvPr/>
          </p:nvSpPr>
          <p:spPr>
            <a:xfrm>
              <a:off x="-9176979" y="6733957"/>
              <a:ext cx="414061" cy="240245"/>
            </a:xfrm>
            <a:custGeom>
              <a:avLst/>
              <a:gdLst/>
              <a:ahLst/>
              <a:cxnLst/>
              <a:rect l="l" t="t" r="r" b="b"/>
              <a:pathLst>
                <a:path w="8150" h="4729" extrusionOk="0">
                  <a:moveTo>
                    <a:pt x="4059" y="0"/>
                  </a:moveTo>
                  <a:lnTo>
                    <a:pt x="0" y="2370"/>
                  </a:lnTo>
                  <a:lnTo>
                    <a:pt x="4091" y="4728"/>
                  </a:lnTo>
                  <a:lnTo>
                    <a:pt x="8150" y="2370"/>
                  </a:lnTo>
                  <a:lnTo>
                    <a:pt x="40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7"/>
            <p:cNvSpPr/>
            <p:nvPr/>
          </p:nvSpPr>
          <p:spPr>
            <a:xfrm>
              <a:off x="-8177289" y="6762000"/>
              <a:ext cx="414061" cy="239737"/>
            </a:xfrm>
            <a:custGeom>
              <a:avLst/>
              <a:gdLst/>
              <a:ahLst/>
              <a:cxnLst/>
              <a:rect l="l" t="t" r="r" b="b"/>
              <a:pathLst>
                <a:path w="8150" h="4719" extrusionOk="0">
                  <a:moveTo>
                    <a:pt x="4059" y="1"/>
                  </a:moveTo>
                  <a:lnTo>
                    <a:pt x="0" y="2360"/>
                  </a:lnTo>
                  <a:lnTo>
                    <a:pt x="4091" y="4718"/>
                  </a:lnTo>
                  <a:lnTo>
                    <a:pt x="8149" y="2360"/>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7"/>
            <p:cNvSpPr/>
            <p:nvPr/>
          </p:nvSpPr>
          <p:spPr>
            <a:xfrm>
              <a:off x="-8414243" y="6899675"/>
              <a:ext cx="413502" cy="239686"/>
            </a:xfrm>
            <a:custGeom>
              <a:avLst/>
              <a:gdLst/>
              <a:ahLst/>
              <a:cxnLst/>
              <a:rect l="l" t="t" r="r" b="b"/>
              <a:pathLst>
                <a:path w="8139" h="4718" extrusionOk="0">
                  <a:moveTo>
                    <a:pt x="4292" y="1328"/>
                  </a:moveTo>
                  <a:lnTo>
                    <a:pt x="4292" y="2157"/>
                  </a:lnTo>
                  <a:lnTo>
                    <a:pt x="5727" y="2157"/>
                  </a:lnTo>
                  <a:lnTo>
                    <a:pt x="5727" y="2529"/>
                  </a:lnTo>
                  <a:lnTo>
                    <a:pt x="4292" y="2529"/>
                  </a:lnTo>
                  <a:lnTo>
                    <a:pt x="4303" y="3358"/>
                  </a:lnTo>
                  <a:lnTo>
                    <a:pt x="3666" y="3358"/>
                  </a:lnTo>
                  <a:lnTo>
                    <a:pt x="3655" y="2529"/>
                  </a:lnTo>
                  <a:lnTo>
                    <a:pt x="2221" y="2529"/>
                  </a:lnTo>
                  <a:lnTo>
                    <a:pt x="2221" y="2157"/>
                  </a:lnTo>
                  <a:lnTo>
                    <a:pt x="3655" y="2157"/>
                  </a:lnTo>
                  <a:lnTo>
                    <a:pt x="3655" y="1328"/>
                  </a:lnTo>
                  <a:close/>
                  <a:moveTo>
                    <a:pt x="4059" y="0"/>
                  </a:moveTo>
                  <a:lnTo>
                    <a:pt x="0" y="2359"/>
                  </a:lnTo>
                  <a:lnTo>
                    <a:pt x="4080" y="4718"/>
                  </a:lnTo>
                  <a:lnTo>
                    <a:pt x="8139" y="2359"/>
                  </a:lnTo>
                  <a:lnTo>
                    <a:pt x="4059"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7"/>
            <p:cNvSpPr/>
            <p:nvPr/>
          </p:nvSpPr>
          <p:spPr>
            <a:xfrm>
              <a:off x="-5768217" y="7054572"/>
              <a:ext cx="413502" cy="239686"/>
            </a:xfrm>
            <a:custGeom>
              <a:avLst/>
              <a:gdLst/>
              <a:ahLst/>
              <a:cxnLst/>
              <a:rect l="l" t="t" r="r" b="b"/>
              <a:pathLst>
                <a:path w="8139" h="4718" extrusionOk="0">
                  <a:moveTo>
                    <a:pt x="4059" y="0"/>
                  </a:moveTo>
                  <a:lnTo>
                    <a:pt x="0" y="2359"/>
                  </a:lnTo>
                  <a:lnTo>
                    <a:pt x="4080" y="4718"/>
                  </a:lnTo>
                  <a:lnTo>
                    <a:pt x="8139" y="2359"/>
                  </a:lnTo>
                  <a:lnTo>
                    <a:pt x="405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17"/>
            <p:cNvSpPr/>
            <p:nvPr/>
          </p:nvSpPr>
          <p:spPr>
            <a:xfrm>
              <a:off x="-6051608" y="7495538"/>
              <a:ext cx="413502" cy="239737"/>
            </a:xfrm>
            <a:custGeom>
              <a:avLst/>
              <a:gdLst/>
              <a:ahLst/>
              <a:cxnLst/>
              <a:rect l="l" t="t" r="r" b="b"/>
              <a:pathLst>
                <a:path w="8139" h="4719" extrusionOk="0">
                  <a:moveTo>
                    <a:pt x="4069" y="1722"/>
                  </a:moveTo>
                  <a:lnTo>
                    <a:pt x="4271" y="1733"/>
                  </a:lnTo>
                  <a:lnTo>
                    <a:pt x="4484" y="1775"/>
                  </a:lnTo>
                  <a:lnTo>
                    <a:pt x="4579" y="1796"/>
                  </a:lnTo>
                  <a:lnTo>
                    <a:pt x="4664" y="1828"/>
                  </a:lnTo>
                  <a:lnTo>
                    <a:pt x="4760" y="1871"/>
                  </a:lnTo>
                  <a:lnTo>
                    <a:pt x="4845" y="1913"/>
                  </a:lnTo>
                  <a:lnTo>
                    <a:pt x="4919" y="1956"/>
                  </a:lnTo>
                  <a:lnTo>
                    <a:pt x="4983" y="2009"/>
                  </a:lnTo>
                  <a:lnTo>
                    <a:pt x="5036" y="2062"/>
                  </a:lnTo>
                  <a:lnTo>
                    <a:pt x="5079" y="2115"/>
                  </a:lnTo>
                  <a:lnTo>
                    <a:pt x="5121" y="2179"/>
                  </a:lnTo>
                  <a:lnTo>
                    <a:pt x="5143" y="2232"/>
                  </a:lnTo>
                  <a:lnTo>
                    <a:pt x="5164" y="2296"/>
                  </a:lnTo>
                  <a:lnTo>
                    <a:pt x="5164" y="2359"/>
                  </a:lnTo>
                  <a:lnTo>
                    <a:pt x="5164" y="2423"/>
                  </a:lnTo>
                  <a:lnTo>
                    <a:pt x="5143" y="2476"/>
                  </a:lnTo>
                  <a:lnTo>
                    <a:pt x="5121" y="2540"/>
                  </a:lnTo>
                  <a:lnTo>
                    <a:pt x="5089" y="2593"/>
                  </a:lnTo>
                  <a:lnTo>
                    <a:pt x="5047" y="2657"/>
                  </a:lnTo>
                  <a:lnTo>
                    <a:pt x="4983" y="2710"/>
                  </a:lnTo>
                  <a:lnTo>
                    <a:pt x="4919" y="2763"/>
                  </a:lnTo>
                  <a:lnTo>
                    <a:pt x="4845" y="2806"/>
                  </a:lnTo>
                  <a:lnTo>
                    <a:pt x="4760" y="2848"/>
                  </a:lnTo>
                  <a:lnTo>
                    <a:pt x="4675" y="2891"/>
                  </a:lnTo>
                  <a:lnTo>
                    <a:pt x="4579" y="2923"/>
                  </a:lnTo>
                  <a:lnTo>
                    <a:pt x="4484" y="2944"/>
                  </a:lnTo>
                  <a:lnTo>
                    <a:pt x="4282" y="2986"/>
                  </a:lnTo>
                  <a:lnTo>
                    <a:pt x="4069" y="2997"/>
                  </a:lnTo>
                  <a:lnTo>
                    <a:pt x="3868" y="2986"/>
                  </a:lnTo>
                  <a:lnTo>
                    <a:pt x="3655" y="2944"/>
                  </a:lnTo>
                  <a:lnTo>
                    <a:pt x="3559" y="2923"/>
                  </a:lnTo>
                  <a:lnTo>
                    <a:pt x="3474" y="2891"/>
                  </a:lnTo>
                  <a:lnTo>
                    <a:pt x="3379" y="2848"/>
                  </a:lnTo>
                  <a:lnTo>
                    <a:pt x="3294" y="2806"/>
                  </a:lnTo>
                  <a:lnTo>
                    <a:pt x="3219" y="2763"/>
                  </a:lnTo>
                  <a:lnTo>
                    <a:pt x="3156" y="2710"/>
                  </a:lnTo>
                  <a:lnTo>
                    <a:pt x="3103" y="2657"/>
                  </a:lnTo>
                  <a:lnTo>
                    <a:pt x="3060" y="2593"/>
                  </a:lnTo>
                  <a:lnTo>
                    <a:pt x="3018" y="2540"/>
                  </a:lnTo>
                  <a:lnTo>
                    <a:pt x="2996" y="2476"/>
                  </a:lnTo>
                  <a:lnTo>
                    <a:pt x="2975" y="2423"/>
                  </a:lnTo>
                  <a:lnTo>
                    <a:pt x="2975" y="2359"/>
                  </a:lnTo>
                  <a:lnTo>
                    <a:pt x="2975" y="2296"/>
                  </a:lnTo>
                  <a:lnTo>
                    <a:pt x="2996" y="2232"/>
                  </a:lnTo>
                  <a:lnTo>
                    <a:pt x="3018" y="2179"/>
                  </a:lnTo>
                  <a:lnTo>
                    <a:pt x="3049" y="2115"/>
                  </a:lnTo>
                  <a:lnTo>
                    <a:pt x="3103" y="2062"/>
                  </a:lnTo>
                  <a:lnTo>
                    <a:pt x="3156" y="2009"/>
                  </a:lnTo>
                  <a:lnTo>
                    <a:pt x="3219" y="1956"/>
                  </a:lnTo>
                  <a:lnTo>
                    <a:pt x="3294" y="1913"/>
                  </a:lnTo>
                  <a:lnTo>
                    <a:pt x="3379" y="1871"/>
                  </a:lnTo>
                  <a:lnTo>
                    <a:pt x="3464" y="1828"/>
                  </a:lnTo>
                  <a:lnTo>
                    <a:pt x="3559" y="1796"/>
                  </a:lnTo>
                  <a:lnTo>
                    <a:pt x="3655" y="1775"/>
                  </a:lnTo>
                  <a:lnTo>
                    <a:pt x="3857" y="1733"/>
                  </a:lnTo>
                  <a:lnTo>
                    <a:pt x="4069" y="1722"/>
                  </a:lnTo>
                  <a:close/>
                  <a:moveTo>
                    <a:pt x="4059" y="1"/>
                  </a:moveTo>
                  <a:lnTo>
                    <a:pt x="0" y="2359"/>
                  </a:lnTo>
                  <a:lnTo>
                    <a:pt x="4080" y="4718"/>
                  </a:lnTo>
                  <a:lnTo>
                    <a:pt x="8139"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17"/>
            <p:cNvSpPr/>
            <p:nvPr/>
          </p:nvSpPr>
          <p:spPr>
            <a:xfrm>
              <a:off x="-6051608" y="7495538"/>
              <a:ext cx="413502" cy="239737"/>
            </a:xfrm>
            <a:custGeom>
              <a:avLst/>
              <a:gdLst/>
              <a:ahLst/>
              <a:cxnLst/>
              <a:rect l="l" t="t" r="r" b="b"/>
              <a:pathLst>
                <a:path w="8139" h="4719" fill="none" extrusionOk="0">
                  <a:moveTo>
                    <a:pt x="4059" y="1"/>
                  </a:moveTo>
                  <a:lnTo>
                    <a:pt x="8139" y="2359"/>
                  </a:lnTo>
                  <a:lnTo>
                    <a:pt x="4080" y="4718"/>
                  </a:lnTo>
                  <a:lnTo>
                    <a:pt x="0" y="2359"/>
                  </a:lnTo>
                  <a:lnTo>
                    <a:pt x="405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7"/>
            <p:cNvSpPr/>
            <p:nvPr/>
          </p:nvSpPr>
          <p:spPr>
            <a:xfrm>
              <a:off x="-5900463" y="7582969"/>
              <a:ext cx="111212" cy="64824"/>
            </a:xfrm>
            <a:custGeom>
              <a:avLst/>
              <a:gdLst/>
              <a:ahLst/>
              <a:cxnLst/>
              <a:rect l="l" t="t" r="r" b="b"/>
              <a:pathLst>
                <a:path w="2189" h="1276" fill="none" extrusionOk="0">
                  <a:moveTo>
                    <a:pt x="319" y="1085"/>
                  </a:moveTo>
                  <a:lnTo>
                    <a:pt x="319" y="1085"/>
                  </a:lnTo>
                  <a:lnTo>
                    <a:pt x="404" y="1127"/>
                  </a:lnTo>
                  <a:lnTo>
                    <a:pt x="499" y="1170"/>
                  </a:lnTo>
                  <a:lnTo>
                    <a:pt x="584" y="1202"/>
                  </a:lnTo>
                  <a:lnTo>
                    <a:pt x="680" y="1223"/>
                  </a:lnTo>
                  <a:lnTo>
                    <a:pt x="893" y="1265"/>
                  </a:lnTo>
                  <a:lnTo>
                    <a:pt x="1094" y="1276"/>
                  </a:lnTo>
                  <a:lnTo>
                    <a:pt x="1307" y="1265"/>
                  </a:lnTo>
                  <a:lnTo>
                    <a:pt x="1509" y="1223"/>
                  </a:lnTo>
                  <a:lnTo>
                    <a:pt x="1604" y="1202"/>
                  </a:lnTo>
                  <a:lnTo>
                    <a:pt x="1700" y="1170"/>
                  </a:lnTo>
                  <a:lnTo>
                    <a:pt x="1785" y="1127"/>
                  </a:lnTo>
                  <a:lnTo>
                    <a:pt x="1870" y="1085"/>
                  </a:lnTo>
                  <a:lnTo>
                    <a:pt x="1870" y="1085"/>
                  </a:lnTo>
                  <a:lnTo>
                    <a:pt x="1944" y="1042"/>
                  </a:lnTo>
                  <a:lnTo>
                    <a:pt x="2008" y="989"/>
                  </a:lnTo>
                  <a:lnTo>
                    <a:pt x="2072" y="936"/>
                  </a:lnTo>
                  <a:lnTo>
                    <a:pt x="2114" y="872"/>
                  </a:lnTo>
                  <a:lnTo>
                    <a:pt x="2146" y="819"/>
                  </a:lnTo>
                  <a:lnTo>
                    <a:pt x="2168" y="755"/>
                  </a:lnTo>
                  <a:lnTo>
                    <a:pt x="2189" y="702"/>
                  </a:lnTo>
                  <a:lnTo>
                    <a:pt x="2189" y="638"/>
                  </a:lnTo>
                  <a:lnTo>
                    <a:pt x="2189" y="575"/>
                  </a:lnTo>
                  <a:lnTo>
                    <a:pt x="2168" y="511"/>
                  </a:lnTo>
                  <a:lnTo>
                    <a:pt x="2146" y="458"/>
                  </a:lnTo>
                  <a:lnTo>
                    <a:pt x="2104" y="394"/>
                  </a:lnTo>
                  <a:lnTo>
                    <a:pt x="2061" y="341"/>
                  </a:lnTo>
                  <a:lnTo>
                    <a:pt x="2008" y="288"/>
                  </a:lnTo>
                  <a:lnTo>
                    <a:pt x="1944" y="235"/>
                  </a:lnTo>
                  <a:lnTo>
                    <a:pt x="1870" y="192"/>
                  </a:lnTo>
                  <a:lnTo>
                    <a:pt x="1870" y="192"/>
                  </a:lnTo>
                  <a:lnTo>
                    <a:pt x="1785" y="150"/>
                  </a:lnTo>
                  <a:lnTo>
                    <a:pt x="1689" y="107"/>
                  </a:lnTo>
                  <a:lnTo>
                    <a:pt x="1604" y="75"/>
                  </a:lnTo>
                  <a:lnTo>
                    <a:pt x="1509" y="54"/>
                  </a:lnTo>
                  <a:lnTo>
                    <a:pt x="1296" y="12"/>
                  </a:lnTo>
                  <a:lnTo>
                    <a:pt x="1094" y="1"/>
                  </a:lnTo>
                  <a:lnTo>
                    <a:pt x="882" y="12"/>
                  </a:lnTo>
                  <a:lnTo>
                    <a:pt x="680" y="54"/>
                  </a:lnTo>
                  <a:lnTo>
                    <a:pt x="584" y="75"/>
                  </a:lnTo>
                  <a:lnTo>
                    <a:pt x="489" y="107"/>
                  </a:lnTo>
                  <a:lnTo>
                    <a:pt x="404" y="150"/>
                  </a:lnTo>
                  <a:lnTo>
                    <a:pt x="319" y="192"/>
                  </a:lnTo>
                  <a:lnTo>
                    <a:pt x="319" y="192"/>
                  </a:lnTo>
                  <a:lnTo>
                    <a:pt x="244" y="235"/>
                  </a:lnTo>
                  <a:lnTo>
                    <a:pt x="181" y="288"/>
                  </a:lnTo>
                  <a:lnTo>
                    <a:pt x="128" y="341"/>
                  </a:lnTo>
                  <a:lnTo>
                    <a:pt x="74" y="394"/>
                  </a:lnTo>
                  <a:lnTo>
                    <a:pt x="43" y="458"/>
                  </a:lnTo>
                  <a:lnTo>
                    <a:pt x="21" y="511"/>
                  </a:lnTo>
                  <a:lnTo>
                    <a:pt x="0" y="575"/>
                  </a:lnTo>
                  <a:lnTo>
                    <a:pt x="0" y="638"/>
                  </a:lnTo>
                  <a:lnTo>
                    <a:pt x="0" y="702"/>
                  </a:lnTo>
                  <a:lnTo>
                    <a:pt x="21" y="755"/>
                  </a:lnTo>
                  <a:lnTo>
                    <a:pt x="43" y="819"/>
                  </a:lnTo>
                  <a:lnTo>
                    <a:pt x="85" y="872"/>
                  </a:lnTo>
                  <a:lnTo>
                    <a:pt x="128" y="936"/>
                  </a:lnTo>
                  <a:lnTo>
                    <a:pt x="181" y="989"/>
                  </a:lnTo>
                  <a:lnTo>
                    <a:pt x="244" y="1042"/>
                  </a:lnTo>
                  <a:lnTo>
                    <a:pt x="319" y="1085"/>
                  </a:lnTo>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7"/>
            <p:cNvSpPr/>
            <p:nvPr/>
          </p:nvSpPr>
          <p:spPr>
            <a:xfrm>
              <a:off x="-9156454" y="7814019"/>
              <a:ext cx="649948" cy="376243"/>
            </a:xfrm>
            <a:custGeom>
              <a:avLst/>
              <a:gdLst/>
              <a:ahLst/>
              <a:cxnLst/>
              <a:rect l="l" t="t" r="r" b="b"/>
              <a:pathLst>
                <a:path w="12793" h="7406" extrusionOk="0">
                  <a:moveTo>
                    <a:pt x="6619" y="776"/>
                  </a:moveTo>
                  <a:lnTo>
                    <a:pt x="6864" y="787"/>
                  </a:lnTo>
                  <a:lnTo>
                    <a:pt x="7108" y="808"/>
                  </a:lnTo>
                  <a:lnTo>
                    <a:pt x="7342" y="829"/>
                  </a:lnTo>
                  <a:lnTo>
                    <a:pt x="7586" y="861"/>
                  </a:lnTo>
                  <a:lnTo>
                    <a:pt x="7820" y="893"/>
                  </a:lnTo>
                  <a:lnTo>
                    <a:pt x="8054" y="935"/>
                  </a:lnTo>
                  <a:lnTo>
                    <a:pt x="8287" y="988"/>
                  </a:lnTo>
                  <a:lnTo>
                    <a:pt x="8511" y="1042"/>
                  </a:lnTo>
                  <a:lnTo>
                    <a:pt x="8734" y="1105"/>
                  </a:lnTo>
                  <a:lnTo>
                    <a:pt x="8957" y="1180"/>
                  </a:lnTo>
                  <a:lnTo>
                    <a:pt x="9169" y="1254"/>
                  </a:lnTo>
                  <a:lnTo>
                    <a:pt x="9371" y="1339"/>
                  </a:lnTo>
                  <a:lnTo>
                    <a:pt x="9573" y="1435"/>
                  </a:lnTo>
                  <a:lnTo>
                    <a:pt x="9775" y="1530"/>
                  </a:lnTo>
                  <a:lnTo>
                    <a:pt x="9966" y="1626"/>
                  </a:lnTo>
                  <a:lnTo>
                    <a:pt x="10136" y="1743"/>
                  </a:lnTo>
                  <a:lnTo>
                    <a:pt x="10306" y="1849"/>
                  </a:lnTo>
                  <a:lnTo>
                    <a:pt x="10465" y="1966"/>
                  </a:lnTo>
                  <a:lnTo>
                    <a:pt x="10614" y="2093"/>
                  </a:lnTo>
                  <a:lnTo>
                    <a:pt x="10742" y="2210"/>
                  </a:lnTo>
                  <a:lnTo>
                    <a:pt x="10869" y="2338"/>
                  </a:lnTo>
                  <a:lnTo>
                    <a:pt x="10975" y="2465"/>
                  </a:lnTo>
                  <a:lnTo>
                    <a:pt x="11082" y="2603"/>
                  </a:lnTo>
                  <a:lnTo>
                    <a:pt x="11167" y="2731"/>
                  </a:lnTo>
                  <a:lnTo>
                    <a:pt x="11241" y="2869"/>
                  </a:lnTo>
                  <a:lnTo>
                    <a:pt x="11305" y="3007"/>
                  </a:lnTo>
                  <a:lnTo>
                    <a:pt x="11358" y="3145"/>
                  </a:lnTo>
                  <a:lnTo>
                    <a:pt x="11400" y="3283"/>
                  </a:lnTo>
                  <a:lnTo>
                    <a:pt x="11432" y="3421"/>
                  </a:lnTo>
                  <a:lnTo>
                    <a:pt x="11443" y="3560"/>
                  </a:lnTo>
                  <a:lnTo>
                    <a:pt x="11454" y="3698"/>
                  </a:lnTo>
                  <a:lnTo>
                    <a:pt x="11454" y="3846"/>
                  </a:lnTo>
                  <a:lnTo>
                    <a:pt x="11432" y="3985"/>
                  </a:lnTo>
                  <a:lnTo>
                    <a:pt x="11400" y="4123"/>
                  </a:lnTo>
                  <a:lnTo>
                    <a:pt x="11369" y="4261"/>
                  </a:lnTo>
                  <a:lnTo>
                    <a:pt x="11315" y="4399"/>
                  </a:lnTo>
                  <a:lnTo>
                    <a:pt x="11252" y="4537"/>
                  </a:lnTo>
                  <a:lnTo>
                    <a:pt x="11177" y="4675"/>
                  </a:lnTo>
                  <a:lnTo>
                    <a:pt x="11092" y="4803"/>
                  </a:lnTo>
                  <a:lnTo>
                    <a:pt x="10997" y="4941"/>
                  </a:lnTo>
                  <a:lnTo>
                    <a:pt x="10880" y="5068"/>
                  </a:lnTo>
                  <a:lnTo>
                    <a:pt x="10763" y="5196"/>
                  </a:lnTo>
                  <a:lnTo>
                    <a:pt x="10625" y="5313"/>
                  </a:lnTo>
                  <a:lnTo>
                    <a:pt x="10487" y="5429"/>
                  </a:lnTo>
                  <a:lnTo>
                    <a:pt x="10327" y="5546"/>
                  </a:lnTo>
                  <a:lnTo>
                    <a:pt x="10168" y="5663"/>
                  </a:lnTo>
                  <a:lnTo>
                    <a:pt x="9987" y="5769"/>
                  </a:lnTo>
                  <a:lnTo>
                    <a:pt x="9796" y="5876"/>
                  </a:lnTo>
                  <a:lnTo>
                    <a:pt x="9605" y="5971"/>
                  </a:lnTo>
                  <a:lnTo>
                    <a:pt x="9403" y="6067"/>
                  </a:lnTo>
                  <a:lnTo>
                    <a:pt x="9191" y="6152"/>
                  </a:lnTo>
                  <a:lnTo>
                    <a:pt x="8978" y="6226"/>
                  </a:lnTo>
                  <a:lnTo>
                    <a:pt x="8766" y="6301"/>
                  </a:lnTo>
                  <a:lnTo>
                    <a:pt x="8542" y="6364"/>
                  </a:lnTo>
                  <a:lnTo>
                    <a:pt x="8319" y="6418"/>
                  </a:lnTo>
                  <a:lnTo>
                    <a:pt x="8086" y="6471"/>
                  </a:lnTo>
                  <a:lnTo>
                    <a:pt x="7852" y="6513"/>
                  </a:lnTo>
                  <a:lnTo>
                    <a:pt x="7618" y="6545"/>
                  </a:lnTo>
                  <a:lnTo>
                    <a:pt x="7374" y="6577"/>
                  </a:lnTo>
                  <a:lnTo>
                    <a:pt x="7140" y="6598"/>
                  </a:lnTo>
                  <a:lnTo>
                    <a:pt x="6896" y="6619"/>
                  </a:lnTo>
                  <a:lnTo>
                    <a:pt x="6651" y="6630"/>
                  </a:lnTo>
                  <a:lnTo>
                    <a:pt x="6173" y="6630"/>
                  </a:lnTo>
                  <a:lnTo>
                    <a:pt x="5929" y="6619"/>
                  </a:lnTo>
                  <a:lnTo>
                    <a:pt x="5684" y="6598"/>
                  </a:lnTo>
                  <a:lnTo>
                    <a:pt x="5451" y="6577"/>
                  </a:lnTo>
                  <a:lnTo>
                    <a:pt x="5206" y="6545"/>
                  </a:lnTo>
                  <a:lnTo>
                    <a:pt x="4973" y="6513"/>
                  </a:lnTo>
                  <a:lnTo>
                    <a:pt x="4739" y="6471"/>
                  </a:lnTo>
                  <a:lnTo>
                    <a:pt x="4505" y="6418"/>
                  </a:lnTo>
                  <a:lnTo>
                    <a:pt x="4282" y="6364"/>
                  </a:lnTo>
                  <a:lnTo>
                    <a:pt x="4059" y="6301"/>
                  </a:lnTo>
                  <a:lnTo>
                    <a:pt x="3836" y="6226"/>
                  </a:lnTo>
                  <a:lnTo>
                    <a:pt x="3623" y="6152"/>
                  </a:lnTo>
                  <a:lnTo>
                    <a:pt x="3421" y="6067"/>
                  </a:lnTo>
                  <a:lnTo>
                    <a:pt x="3219" y="5971"/>
                  </a:lnTo>
                  <a:lnTo>
                    <a:pt x="3018" y="5876"/>
                  </a:lnTo>
                  <a:lnTo>
                    <a:pt x="2837" y="5769"/>
                  </a:lnTo>
                  <a:lnTo>
                    <a:pt x="2656" y="5663"/>
                  </a:lnTo>
                  <a:lnTo>
                    <a:pt x="2486" y="5546"/>
                  </a:lnTo>
                  <a:lnTo>
                    <a:pt x="2327" y="5429"/>
                  </a:lnTo>
                  <a:lnTo>
                    <a:pt x="2178" y="5313"/>
                  </a:lnTo>
                  <a:lnTo>
                    <a:pt x="2051" y="5196"/>
                  </a:lnTo>
                  <a:lnTo>
                    <a:pt x="1923" y="5068"/>
                  </a:lnTo>
                  <a:lnTo>
                    <a:pt x="1817" y="4941"/>
                  </a:lnTo>
                  <a:lnTo>
                    <a:pt x="1711" y="4803"/>
                  </a:lnTo>
                  <a:lnTo>
                    <a:pt x="1626" y="4675"/>
                  </a:lnTo>
                  <a:lnTo>
                    <a:pt x="1551" y="4537"/>
                  </a:lnTo>
                  <a:lnTo>
                    <a:pt x="1488" y="4399"/>
                  </a:lnTo>
                  <a:lnTo>
                    <a:pt x="1435" y="4261"/>
                  </a:lnTo>
                  <a:lnTo>
                    <a:pt x="1392" y="4123"/>
                  </a:lnTo>
                  <a:lnTo>
                    <a:pt x="1360" y="3985"/>
                  </a:lnTo>
                  <a:lnTo>
                    <a:pt x="1350" y="3846"/>
                  </a:lnTo>
                  <a:lnTo>
                    <a:pt x="1339" y="3698"/>
                  </a:lnTo>
                  <a:lnTo>
                    <a:pt x="1339" y="3560"/>
                  </a:lnTo>
                  <a:lnTo>
                    <a:pt x="1360" y="3421"/>
                  </a:lnTo>
                  <a:lnTo>
                    <a:pt x="1392" y="3283"/>
                  </a:lnTo>
                  <a:lnTo>
                    <a:pt x="1424" y="3145"/>
                  </a:lnTo>
                  <a:lnTo>
                    <a:pt x="1477" y="3007"/>
                  </a:lnTo>
                  <a:lnTo>
                    <a:pt x="1541" y="2869"/>
                  </a:lnTo>
                  <a:lnTo>
                    <a:pt x="1615" y="2731"/>
                  </a:lnTo>
                  <a:lnTo>
                    <a:pt x="1700" y="2603"/>
                  </a:lnTo>
                  <a:lnTo>
                    <a:pt x="1796" y="2465"/>
                  </a:lnTo>
                  <a:lnTo>
                    <a:pt x="1913" y="2338"/>
                  </a:lnTo>
                  <a:lnTo>
                    <a:pt x="2030" y="2210"/>
                  </a:lnTo>
                  <a:lnTo>
                    <a:pt x="2168" y="2093"/>
                  </a:lnTo>
                  <a:lnTo>
                    <a:pt x="2306" y="1966"/>
                  </a:lnTo>
                  <a:lnTo>
                    <a:pt x="2465" y="1849"/>
                  </a:lnTo>
                  <a:lnTo>
                    <a:pt x="2624" y="1743"/>
                  </a:lnTo>
                  <a:lnTo>
                    <a:pt x="2805" y="1626"/>
                  </a:lnTo>
                  <a:lnTo>
                    <a:pt x="2996" y="1530"/>
                  </a:lnTo>
                  <a:lnTo>
                    <a:pt x="3188" y="1435"/>
                  </a:lnTo>
                  <a:lnTo>
                    <a:pt x="3389" y="1339"/>
                  </a:lnTo>
                  <a:lnTo>
                    <a:pt x="3602" y="1254"/>
                  </a:lnTo>
                  <a:lnTo>
                    <a:pt x="3814" y="1180"/>
                  </a:lnTo>
                  <a:lnTo>
                    <a:pt x="4027" y="1105"/>
                  </a:lnTo>
                  <a:lnTo>
                    <a:pt x="4250" y="1042"/>
                  </a:lnTo>
                  <a:lnTo>
                    <a:pt x="4473" y="988"/>
                  </a:lnTo>
                  <a:lnTo>
                    <a:pt x="4707" y="935"/>
                  </a:lnTo>
                  <a:lnTo>
                    <a:pt x="4941" y="893"/>
                  </a:lnTo>
                  <a:lnTo>
                    <a:pt x="5174" y="861"/>
                  </a:lnTo>
                  <a:lnTo>
                    <a:pt x="5419" y="829"/>
                  </a:lnTo>
                  <a:lnTo>
                    <a:pt x="5653" y="808"/>
                  </a:lnTo>
                  <a:lnTo>
                    <a:pt x="5897" y="787"/>
                  </a:lnTo>
                  <a:lnTo>
                    <a:pt x="6141" y="776"/>
                  </a:lnTo>
                  <a:close/>
                  <a:moveTo>
                    <a:pt x="6067" y="0"/>
                  </a:moveTo>
                  <a:lnTo>
                    <a:pt x="5759" y="11"/>
                  </a:lnTo>
                  <a:lnTo>
                    <a:pt x="5461" y="32"/>
                  </a:lnTo>
                  <a:lnTo>
                    <a:pt x="5153" y="64"/>
                  </a:lnTo>
                  <a:lnTo>
                    <a:pt x="4856" y="107"/>
                  </a:lnTo>
                  <a:lnTo>
                    <a:pt x="4558" y="149"/>
                  </a:lnTo>
                  <a:lnTo>
                    <a:pt x="4261" y="202"/>
                  </a:lnTo>
                  <a:lnTo>
                    <a:pt x="3974" y="266"/>
                  </a:lnTo>
                  <a:lnTo>
                    <a:pt x="3687" y="340"/>
                  </a:lnTo>
                  <a:lnTo>
                    <a:pt x="3400" y="425"/>
                  </a:lnTo>
                  <a:lnTo>
                    <a:pt x="3124" y="510"/>
                  </a:lnTo>
                  <a:lnTo>
                    <a:pt x="2858" y="606"/>
                  </a:lnTo>
                  <a:lnTo>
                    <a:pt x="2603" y="712"/>
                  </a:lnTo>
                  <a:lnTo>
                    <a:pt x="2348" y="829"/>
                  </a:lnTo>
                  <a:lnTo>
                    <a:pt x="2093" y="957"/>
                  </a:lnTo>
                  <a:lnTo>
                    <a:pt x="1860" y="1084"/>
                  </a:lnTo>
                  <a:lnTo>
                    <a:pt x="1636" y="1222"/>
                  </a:lnTo>
                  <a:lnTo>
                    <a:pt x="1424" y="1360"/>
                  </a:lnTo>
                  <a:lnTo>
                    <a:pt x="1222" y="1509"/>
                  </a:lnTo>
                  <a:lnTo>
                    <a:pt x="1041" y="1668"/>
                  </a:lnTo>
                  <a:lnTo>
                    <a:pt x="871" y="1817"/>
                  </a:lnTo>
                  <a:lnTo>
                    <a:pt x="723" y="1976"/>
                  </a:lnTo>
                  <a:lnTo>
                    <a:pt x="585" y="2146"/>
                  </a:lnTo>
                  <a:lnTo>
                    <a:pt x="457" y="2306"/>
                  </a:lnTo>
                  <a:lnTo>
                    <a:pt x="351" y="2476"/>
                  </a:lnTo>
                  <a:lnTo>
                    <a:pt x="255" y="2646"/>
                  </a:lnTo>
                  <a:lnTo>
                    <a:pt x="181" y="2816"/>
                  </a:lnTo>
                  <a:lnTo>
                    <a:pt x="117" y="2996"/>
                  </a:lnTo>
                  <a:lnTo>
                    <a:pt x="64" y="3166"/>
                  </a:lnTo>
                  <a:lnTo>
                    <a:pt x="32" y="3347"/>
                  </a:lnTo>
                  <a:lnTo>
                    <a:pt x="11" y="3528"/>
                  </a:lnTo>
                  <a:lnTo>
                    <a:pt x="0" y="3698"/>
                  </a:lnTo>
                  <a:lnTo>
                    <a:pt x="11" y="3878"/>
                  </a:lnTo>
                  <a:lnTo>
                    <a:pt x="32" y="4059"/>
                  </a:lnTo>
                  <a:lnTo>
                    <a:pt x="75" y="4229"/>
                  </a:lnTo>
                  <a:lnTo>
                    <a:pt x="128" y="4410"/>
                  </a:lnTo>
                  <a:lnTo>
                    <a:pt x="191" y="4580"/>
                  </a:lnTo>
                  <a:lnTo>
                    <a:pt x="266" y="4760"/>
                  </a:lnTo>
                  <a:lnTo>
                    <a:pt x="372" y="4930"/>
                  </a:lnTo>
                  <a:lnTo>
                    <a:pt x="478" y="5100"/>
                  </a:lnTo>
                  <a:lnTo>
                    <a:pt x="606" y="5259"/>
                  </a:lnTo>
                  <a:lnTo>
                    <a:pt x="744" y="5429"/>
                  </a:lnTo>
                  <a:lnTo>
                    <a:pt x="893" y="5589"/>
                  </a:lnTo>
                  <a:lnTo>
                    <a:pt x="1063" y="5738"/>
                  </a:lnTo>
                  <a:lnTo>
                    <a:pt x="1254" y="5897"/>
                  </a:lnTo>
                  <a:lnTo>
                    <a:pt x="1445" y="6035"/>
                  </a:lnTo>
                  <a:lnTo>
                    <a:pt x="1658" y="6184"/>
                  </a:lnTo>
                  <a:lnTo>
                    <a:pt x="1891" y="6322"/>
                  </a:lnTo>
                  <a:lnTo>
                    <a:pt x="2125" y="6449"/>
                  </a:lnTo>
                  <a:lnTo>
                    <a:pt x="2380" y="6577"/>
                  </a:lnTo>
                  <a:lnTo>
                    <a:pt x="2635" y="6694"/>
                  </a:lnTo>
                  <a:lnTo>
                    <a:pt x="2890" y="6800"/>
                  </a:lnTo>
                  <a:lnTo>
                    <a:pt x="3166" y="6896"/>
                  </a:lnTo>
                  <a:lnTo>
                    <a:pt x="3443" y="6981"/>
                  </a:lnTo>
                  <a:lnTo>
                    <a:pt x="3719" y="7066"/>
                  </a:lnTo>
                  <a:lnTo>
                    <a:pt x="4006" y="7140"/>
                  </a:lnTo>
                  <a:lnTo>
                    <a:pt x="4303" y="7204"/>
                  </a:lnTo>
                  <a:lnTo>
                    <a:pt x="4601" y="7257"/>
                  </a:lnTo>
                  <a:lnTo>
                    <a:pt x="4898" y="7299"/>
                  </a:lnTo>
                  <a:lnTo>
                    <a:pt x="5196" y="7342"/>
                  </a:lnTo>
                  <a:lnTo>
                    <a:pt x="5504" y="7363"/>
                  </a:lnTo>
                  <a:lnTo>
                    <a:pt x="5801" y="7384"/>
                  </a:lnTo>
                  <a:lnTo>
                    <a:pt x="6109" y="7406"/>
                  </a:lnTo>
                  <a:lnTo>
                    <a:pt x="6726" y="7406"/>
                  </a:lnTo>
                  <a:lnTo>
                    <a:pt x="7034" y="7384"/>
                  </a:lnTo>
                  <a:lnTo>
                    <a:pt x="7331" y="7363"/>
                  </a:lnTo>
                  <a:lnTo>
                    <a:pt x="7639" y="7342"/>
                  </a:lnTo>
                  <a:lnTo>
                    <a:pt x="7937" y="7299"/>
                  </a:lnTo>
                  <a:lnTo>
                    <a:pt x="8234" y="7257"/>
                  </a:lnTo>
                  <a:lnTo>
                    <a:pt x="8532" y="7204"/>
                  </a:lnTo>
                  <a:lnTo>
                    <a:pt x="8819" y="7140"/>
                  </a:lnTo>
                  <a:lnTo>
                    <a:pt x="9106" y="7066"/>
                  </a:lnTo>
                  <a:lnTo>
                    <a:pt x="9392" y="6981"/>
                  </a:lnTo>
                  <a:lnTo>
                    <a:pt x="9669" y="6896"/>
                  </a:lnTo>
                  <a:lnTo>
                    <a:pt x="9934" y="6800"/>
                  </a:lnTo>
                  <a:lnTo>
                    <a:pt x="10189" y="6694"/>
                  </a:lnTo>
                  <a:lnTo>
                    <a:pt x="10444" y="6577"/>
                  </a:lnTo>
                  <a:lnTo>
                    <a:pt x="10699" y="6449"/>
                  </a:lnTo>
                  <a:lnTo>
                    <a:pt x="10933" y="6322"/>
                  </a:lnTo>
                  <a:lnTo>
                    <a:pt x="11252" y="6120"/>
                  </a:lnTo>
                  <a:lnTo>
                    <a:pt x="11539" y="5918"/>
                  </a:lnTo>
                  <a:lnTo>
                    <a:pt x="11794" y="5695"/>
                  </a:lnTo>
                  <a:lnTo>
                    <a:pt x="11910" y="5589"/>
                  </a:lnTo>
                  <a:lnTo>
                    <a:pt x="12027" y="5472"/>
                  </a:lnTo>
                  <a:lnTo>
                    <a:pt x="12123" y="5366"/>
                  </a:lnTo>
                  <a:lnTo>
                    <a:pt x="12219" y="5249"/>
                  </a:lnTo>
                  <a:lnTo>
                    <a:pt x="12314" y="5121"/>
                  </a:lnTo>
                  <a:lnTo>
                    <a:pt x="12389" y="5004"/>
                  </a:lnTo>
                  <a:lnTo>
                    <a:pt x="12463" y="4888"/>
                  </a:lnTo>
                  <a:lnTo>
                    <a:pt x="12527" y="4760"/>
                  </a:lnTo>
                  <a:lnTo>
                    <a:pt x="12590" y="4643"/>
                  </a:lnTo>
                  <a:lnTo>
                    <a:pt x="12644" y="4516"/>
                  </a:lnTo>
                  <a:lnTo>
                    <a:pt x="12697" y="4367"/>
                  </a:lnTo>
                  <a:lnTo>
                    <a:pt x="12739" y="4208"/>
                  </a:lnTo>
                  <a:lnTo>
                    <a:pt x="12760" y="4048"/>
                  </a:lnTo>
                  <a:lnTo>
                    <a:pt x="12782" y="3889"/>
                  </a:lnTo>
                  <a:lnTo>
                    <a:pt x="12792" y="3730"/>
                  </a:lnTo>
                  <a:lnTo>
                    <a:pt x="12782" y="3570"/>
                  </a:lnTo>
                  <a:lnTo>
                    <a:pt x="12771" y="3411"/>
                  </a:lnTo>
                  <a:lnTo>
                    <a:pt x="12739" y="3251"/>
                  </a:lnTo>
                  <a:lnTo>
                    <a:pt x="12697" y="3092"/>
                  </a:lnTo>
                  <a:lnTo>
                    <a:pt x="12654" y="2943"/>
                  </a:lnTo>
                  <a:lnTo>
                    <a:pt x="12590" y="2784"/>
                  </a:lnTo>
                  <a:lnTo>
                    <a:pt x="12516" y="2635"/>
                  </a:lnTo>
                  <a:lnTo>
                    <a:pt x="12431" y="2476"/>
                  </a:lnTo>
                  <a:lnTo>
                    <a:pt x="12325" y="2327"/>
                  </a:lnTo>
                  <a:lnTo>
                    <a:pt x="12219" y="2178"/>
                  </a:lnTo>
                  <a:lnTo>
                    <a:pt x="12091" y="2030"/>
                  </a:lnTo>
                  <a:lnTo>
                    <a:pt x="11974" y="1902"/>
                  </a:lnTo>
                  <a:lnTo>
                    <a:pt x="11857" y="1775"/>
                  </a:lnTo>
                  <a:lnTo>
                    <a:pt x="11719" y="1658"/>
                  </a:lnTo>
                  <a:lnTo>
                    <a:pt x="11570" y="1541"/>
                  </a:lnTo>
                  <a:lnTo>
                    <a:pt x="11422" y="1424"/>
                  </a:lnTo>
                  <a:lnTo>
                    <a:pt x="11252" y="1307"/>
                  </a:lnTo>
                  <a:lnTo>
                    <a:pt x="11082" y="1190"/>
                  </a:lnTo>
                  <a:lnTo>
                    <a:pt x="10901" y="1084"/>
                  </a:lnTo>
                  <a:lnTo>
                    <a:pt x="10667" y="957"/>
                  </a:lnTo>
                  <a:lnTo>
                    <a:pt x="10412" y="829"/>
                  </a:lnTo>
                  <a:lnTo>
                    <a:pt x="10157" y="712"/>
                  </a:lnTo>
                  <a:lnTo>
                    <a:pt x="9902" y="606"/>
                  </a:lnTo>
                  <a:lnTo>
                    <a:pt x="9626" y="510"/>
                  </a:lnTo>
                  <a:lnTo>
                    <a:pt x="9350" y="425"/>
                  </a:lnTo>
                  <a:lnTo>
                    <a:pt x="9074" y="340"/>
                  </a:lnTo>
                  <a:lnTo>
                    <a:pt x="8787" y="266"/>
                  </a:lnTo>
                  <a:lnTo>
                    <a:pt x="8489" y="202"/>
                  </a:lnTo>
                  <a:lnTo>
                    <a:pt x="8192" y="149"/>
                  </a:lnTo>
                  <a:lnTo>
                    <a:pt x="7894" y="107"/>
                  </a:lnTo>
                  <a:lnTo>
                    <a:pt x="7597" y="64"/>
                  </a:lnTo>
                  <a:lnTo>
                    <a:pt x="7289" y="32"/>
                  </a:lnTo>
                  <a:lnTo>
                    <a:pt x="6991" y="11"/>
                  </a:lnTo>
                  <a:lnTo>
                    <a:pt x="66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7"/>
            <p:cNvSpPr/>
            <p:nvPr/>
          </p:nvSpPr>
          <p:spPr>
            <a:xfrm>
              <a:off x="-9156454" y="7814019"/>
              <a:ext cx="649948" cy="376243"/>
            </a:xfrm>
            <a:custGeom>
              <a:avLst/>
              <a:gdLst/>
              <a:ahLst/>
              <a:cxnLst/>
              <a:rect l="l" t="t" r="r" b="b"/>
              <a:pathLst>
                <a:path w="12793" h="7406" fill="none" extrusionOk="0">
                  <a:moveTo>
                    <a:pt x="12644" y="4516"/>
                  </a:moveTo>
                  <a:lnTo>
                    <a:pt x="12644" y="4516"/>
                  </a:lnTo>
                  <a:lnTo>
                    <a:pt x="12590" y="4643"/>
                  </a:lnTo>
                  <a:lnTo>
                    <a:pt x="12527" y="4760"/>
                  </a:lnTo>
                  <a:lnTo>
                    <a:pt x="12463" y="4888"/>
                  </a:lnTo>
                  <a:lnTo>
                    <a:pt x="12389" y="5004"/>
                  </a:lnTo>
                  <a:lnTo>
                    <a:pt x="12314" y="5121"/>
                  </a:lnTo>
                  <a:lnTo>
                    <a:pt x="12219" y="5249"/>
                  </a:lnTo>
                  <a:lnTo>
                    <a:pt x="12123" y="5366"/>
                  </a:lnTo>
                  <a:lnTo>
                    <a:pt x="12027" y="5472"/>
                  </a:lnTo>
                  <a:lnTo>
                    <a:pt x="11910" y="5589"/>
                  </a:lnTo>
                  <a:lnTo>
                    <a:pt x="11794" y="5695"/>
                  </a:lnTo>
                  <a:lnTo>
                    <a:pt x="11539" y="5918"/>
                  </a:lnTo>
                  <a:lnTo>
                    <a:pt x="11252" y="6120"/>
                  </a:lnTo>
                  <a:lnTo>
                    <a:pt x="10933" y="6322"/>
                  </a:lnTo>
                  <a:lnTo>
                    <a:pt x="10933" y="6322"/>
                  </a:lnTo>
                  <a:lnTo>
                    <a:pt x="10699" y="6449"/>
                  </a:lnTo>
                  <a:lnTo>
                    <a:pt x="10444" y="6577"/>
                  </a:lnTo>
                  <a:lnTo>
                    <a:pt x="10189" y="6694"/>
                  </a:lnTo>
                  <a:lnTo>
                    <a:pt x="9934" y="6800"/>
                  </a:lnTo>
                  <a:lnTo>
                    <a:pt x="9669" y="6896"/>
                  </a:lnTo>
                  <a:lnTo>
                    <a:pt x="9392" y="6981"/>
                  </a:lnTo>
                  <a:lnTo>
                    <a:pt x="9106" y="7066"/>
                  </a:lnTo>
                  <a:lnTo>
                    <a:pt x="8819" y="7140"/>
                  </a:lnTo>
                  <a:lnTo>
                    <a:pt x="8532" y="7204"/>
                  </a:lnTo>
                  <a:lnTo>
                    <a:pt x="8234" y="7257"/>
                  </a:lnTo>
                  <a:lnTo>
                    <a:pt x="7937" y="7299"/>
                  </a:lnTo>
                  <a:lnTo>
                    <a:pt x="7639" y="7342"/>
                  </a:lnTo>
                  <a:lnTo>
                    <a:pt x="7331" y="7363"/>
                  </a:lnTo>
                  <a:lnTo>
                    <a:pt x="7034" y="7384"/>
                  </a:lnTo>
                  <a:lnTo>
                    <a:pt x="6726" y="7406"/>
                  </a:lnTo>
                  <a:lnTo>
                    <a:pt x="6417" y="7406"/>
                  </a:lnTo>
                  <a:lnTo>
                    <a:pt x="6109" y="7406"/>
                  </a:lnTo>
                  <a:lnTo>
                    <a:pt x="5801" y="7384"/>
                  </a:lnTo>
                  <a:lnTo>
                    <a:pt x="5504" y="7363"/>
                  </a:lnTo>
                  <a:lnTo>
                    <a:pt x="5196" y="7342"/>
                  </a:lnTo>
                  <a:lnTo>
                    <a:pt x="4898" y="7299"/>
                  </a:lnTo>
                  <a:lnTo>
                    <a:pt x="4601" y="7257"/>
                  </a:lnTo>
                  <a:lnTo>
                    <a:pt x="4303" y="7204"/>
                  </a:lnTo>
                  <a:lnTo>
                    <a:pt x="4006" y="7140"/>
                  </a:lnTo>
                  <a:lnTo>
                    <a:pt x="3719" y="7066"/>
                  </a:lnTo>
                  <a:lnTo>
                    <a:pt x="3443" y="6981"/>
                  </a:lnTo>
                  <a:lnTo>
                    <a:pt x="3166" y="6896"/>
                  </a:lnTo>
                  <a:lnTo>
                    <a:pt x="2890" y="6800"/>
                  </a:lnTo>
                  <a:lnTo>
                    <a:pt x="2635" y="6694"/>
                  </a:lnTo>
                  <a:lnTo>
                    <a:pt x="2380" y="6577"/>
                  </a:lnTo>
                  <a:lnTo>
                    <a:pt x="2125" y="6449"/>
                  </a:lnTo>
                  <a:lnTo>
                    <a:pt x="1891" y="6322"/>
                  </a:lnTo>
                  <a:lnTo>
                    <a:pt x="1891" y="6322"/>
                  </a:lnTo>
                  <a:lnTo>
                    <a:pt x="1658" y="6184"/>
                  </a:lnTo>
                  <a:lnTo>
                    <a:pt x="1445" y="6035"/>
                  </a:lnTo>
                  <a:lnTo>
                    <a:pt x="1254" y="5897"/>
                  </a:lnTo>
                  <a:lnTo>
                    <a:pt x="1063" y="5738"/>
                  </a:lnTo>
                  <a:lnTo>
                    <a:pt x="893" y="5589"/>
                  </a:lnTo>
                  <a:lnTo>
                    <a:pt x="744" y="5429"/>
                  </a:lnTo>
                  <a:lnTo>
                    <a:pt x="606" y="5259"/>
                  </a:lnTo>
                  <a:lnTo>
                    <a:pt x="478" y="5100"/>
                  </a:lnTo>
                  <a:lnTo>
                    <a:pt x="372" y="4930"/>
                  </a:lnTo>
                  <a:lnTo>
                    <a:pt x="266" y="4760"/>
                  </a:lnTo>
                  <a:lnTo>
                    <a:pt x="191" y="4580"/>
                  </a:lnTo>
                  <a:lnTo>
                    <a:pt x="128" y="4410"/>
                  </a:lnTo>
                  <a:lnTo>
                    <a:pt x="75" y="4229"/>
                  </a:lnTo>
                  <a:lnTo>
                    <a:pt x="32" y="4059"/>
                  </a:lnTo>
                  <a:lnTo>
                    <a:pt x="11" y="3878"/>
                  </a:lnTo>
                  <a:lnTo>
                    <a:pt x="0" y="3698"/>
                  </a:lnTo>
                  <a:lnTo>
                    <a:pt x="11" y="3528"/>
                  </a:lnTo>
                  <a:lnTo>
                    <a:pt x="32" y="3347"/>
                  </a:lnTo>
                  <a:lnTo>
                    <a:pt x="64" y="3166"/>
                  </a:lnTo>
                  <a:lnTo>
                    <a:pt x="117" y="2996"/>
                  </a:lnTo>
                  <a:lnTo>
                    <a:pt x="181" y="2816"/>
                  </a:lnTo>
                  <a:lnTo>
                    <a:pt x="255" y="2646"/>
                  </a:lnTo>
                  <a:lnTo>
                    <a:pt x="351" y="2476"/>
                  </a:lnTo>
                  <a:lnTo>
                    <a:pt x="457" y="2306"/>
                  </a:lnTo>
                  <a:lnTo>
                    <a:pt x="585" y="2146"/>
                  </a:lnTo>
                  <a:lnTo>
                    <a:pt x="723" y="1976"/>
                  </a:lnTo>
                  <a:lnTo>
                    <a:pt x="871" y="1817"/>
                  </a:lnTo>
                  <a:lnTo>
                    <a:pt x="1041" y="1668"/>
                  </a:lnTo>
                  <a:lnTo>
                    <a:pt x="1222" y="1509"/>
                  </a:lnTo>
                  <a:lnTo>
                    <a:pt x="1424" y="1360"/>
                  </a:lnTo>
                  <a:lnTo>
                    <a:pt x="1636" y="1222"/>
                  </a:lnTo>
                  <a:lnTo>
                    <a:pt x="1860" y="1084"/>
                  </a:lnTo>
                  <a:lnTo>
                    <a:pt x="1860" y="1084"/>
                  </a:lnTo>
                  <a:lnTo>
                    <a:pt x="2093" y="957"/>
                  </a:lnTo>
                  <a:lnTo>
                    <a:pt x="2348" y="829"/>
                  </a:lnTo>
                  <a:lnTo>
                    <a:pt x="2603" y="712"/>
                  </a:lnTo>
                  <a:lnTo>
                    <a:pt x="2858" y="606"/>
                  </a:lnTo>
                  <a:lnTo>
                    <a:pt x="3124" y="510"/>
                  </a:lnTo>
                  <a:lnTo>
                    <a:pt x="3400" y="425"/>
                  </a:lnTo>
                  <a:lnTo>
                    <a:pt x="3687" y="340"/>
                  </a:lnTo>
                  <a:lnTo>
                    <a:pt x="3974" y="266"/>
                  </a:lnTo>
                  <a:lnTo>
                    <a:pt x="4261" y="202"/>
                  </a:lnTo>
                  <a:lnTo>
                    <a:pt x="4558" y="149"/>
                  </a:lnTo>
                  <a:lnTo>
                    <a:pt x="4856" y="107"/>
                  </a:lnTo>
                  <a:lnTo>
                    <a:pt x="5153" y="64"/>
                  </a:lnTo>
                  <a:lnTo>
                    <a:pt x="5461" y="32"/>
                  </a:lnTo>
                  <a:lnTo>
                    <a:pt x="5759" y="11"/>
                  </a:lnTo>
                  <a:lnTo>
                    <a:pt x="6067" y="0"/>
                  </a:lnTo>
                  <a:lnTo>
                    <a:pt x="6375" y="0"/>
                  </a:lnTo>
                  <a:lnTo>
                    <a:pt x="6683" y="0"/>
                  </a:lnTo>
                  <a:lnTo>
                    <a:pt x="6991" y="11"/>
                  </a:lnTo>
                  <a:lnTo>
                    <a:pt x="7289" y="32"/>
                  </a:lnTo>
                  <a:lnTo>
                    <a:pt x="7597" y="64"/>
                  </a:lnTo>
                  <a:lnTo>
                    <a:pt x="7894" y="107"/>
                  </a:lnTo>
                  <a:lnTo>
                    <a:pt x="8192" y="149"/>
                  </a:lnTo>
                  <a:lnTo>
                    <a:pt x="8489" y="202"/>
                  </a:lnTo>
                  <a:lnTo>
                    <a:pt x="8787" y="266"/>
                  </a:lnTo>
                  <a:lnTo>
                    <a:pt x="9074" y="340"/>
                  </a:lnTo>
                  <a:lnTo>
                    <a:pt x="9350" y="425"/>
                  </a:lnTo>
                  <a:lnTo>
                    <a:pt x="9626" y="510"/>
                  </a:lnTo>
                  <a:lnTo>
                    <a:pt x="9902" y="606"/>
                  </a:lnTo>
                  <a:lnTo>
                    <a:pt x="10157" y="712"/>
                  </a:lnTo>
                  <a:lnTo>
                    <a:pt x="10412" y="829"/>
                  </a:lnTo>
                  <a:lnTo>
                    <a:pt x="10667" y="957"/>
                  </a:lnTo>
                  <a:lnTo>
                    <a:pt x="10901" y="1084"/>
                  </a:lnTo>
                  <a:lnTo>
                    <a:pt x="10901" y="1084"/>
                  </a:lnTo>
                  <a:lnTo>
                    <a:pt x="11082" y="1190"/>
                  </a:lnTo>
                  <a:lnTo>
                    <a:pt x="11252" y="1307"/>
                  </a:lnTo>
                  <a:lnTo>
                    <a:pt x="11422" y="1424"/>
                  </a:lnTo>
                  <a:lnTo>
                    <a:pt x="11570" y="1541"/>
                  </a:lnTo>
                  <a:lnTo>
                    <a:pt x="11719" y="1658"/>
                  </a:lnTo>
                  <a:lnTo>
                    <a:pt x="11857" y="1775"/>
                  </a:lnTo>
                  <a:lnTo>
                    <a:pt x="11974" y="1902"/>
                  </a:lnTo>
                  <a:lnTo>
                    <a:pt x="12091" y="2030"/>
                  </a:lnTo>
                  <a:lnTo>
                    <a:pt x="12091" y="2030"/>
                  </a:lnTo>
                  <a:lnTo>
                    <a:pt x="12219" y="2178"/>
                  </a:lnTo>
                  <a:lnTo>
                    <a:pt x="12325" y="2327"/>
                  </a:lnTo>
                  <a:lnTo>
                    <a:pt x="12431" y="2476"/>
                  </a:lnTo>
                  <a:lnTo>
                    <a:pt x="12516" y="2635"/>
                  </a:lnTo>
                  <a:lnTo>
                    <a:pt x="12590" y="2784"/>
                  </a:lnTo>
                  <a:lnTo>
                    <a:pt x="12654" y="2943"/>
                  </a:lnTo>
                  <a:lnTo>
                    <a:pt x="12697" y="3092"/>
                  </a:lnTo>
                  <a:lnTo>
                    <a:pt x="12739" y="3251"/>
                  </a:lnTo>
                  <a:lnTo>
                    <a:pt x="12771" y="3411"/>
                  </a:lnTo>
                  <a:lnTo>
                    <a:pt x="12782" y="3570"/>
                  </a:lnTo>
                  <a:lnTo>
                    <a:pt x="12792" y="3730"/>
                  </a:lnTo>
                  <a:lnTo>
                    <a:pt x="12782" y="3889"/>
                  </a:lnTo>
                  <a:lnTo>
                    <a:pt x="12760" y="4048"/>
                  </a:lnTo>
                  <a:lnTo>
                    <a:pt x="12739" y="4208"/>
                  </a:lnTo>
                  <a:lnTo>
                    <a:pt x="12697" y="4367"/>
                  </a:lnTo>
                  <a:lnTo>
                    <a:pt x="12644" y="4516"/>
                  </a:lnTo>
                  <a:lnTo>
                    <a:pt x="12644" y="4516"/>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7"/>
            <p:cNvSpPr/>
            <p:nvPr/>
          </p:nvSpPr>
          <p:spPr>
            <a:xfrm>
              <a:off x="-8364048" y="7530642"/>
              <a:ext cx="1345164" cy="779463"/>
            </a:xfrm>
            <a:custGeom>
              <a:avLst/>
              <a:gdLst/>
              <a:ahLst/>
              <a:cxnLst/>
              <a:rect l="l" t="t" r="r" b="b"/>
              <a:pathLst>
                <a:path w="26477" h="15343" extrusionOk="0">
                  <a:moveTo>
                    <a:pt x="13196" y="0"/>
                  </a:moveTo>
                  <a:lnTo>
                    <a:pt x="12559" y="11"/>
                  </a:lnTo>
                  <a:lnTo>
                    <a:pt x="11932" y="43"/>
                  </a:lnTo>
                  <a:lnTo>
                    <a:pt x="11294" y="85"/>
                  </a:lnTo>
                  <a:lnTo>
                    <a:pt x="10667" y="139"/>
                  </a:lnTo>
                  <a:lnTo>
                    <a:pt x="10040" y="224"/>
                  </a:lnTo>
                  <a:lnTo>
                    <a:pt x="9424" y="319"/>
                  </a:lnTo>
                  <a:lnTo>
                    <a:pt x="8819" y="436"/>
                  </a:lnTo>
                  <a:lnTo>
                    <a:pt x="8213" y="563"/>
                  </a:lnTo>
                  <a:lnTo>
                    <a:pt x="7629" y="712"/>
                  </a:lnTo>
                  <a:lnTo>
                    <a:pt x="7044" y="882"/>
                  </a:lnTo>
                  <a:lnTo>
                    <a:pt x="6471" y="1063"/>
                  </a:lnTo>
                  <a:lnTo>
                    <a:pt x="5918" y="1265"/>
                  </a:lnTo>
                  <a:lnTo>
                    <a:pt x="5376" y="1488"/>
                  </a:lnTo>
                  <a:lnTo>
                    <a:pt x="4845" y="1722"/>
                  </a:lnTo>
                  <a:lnTo>
                    <a:pt x="4335" y="1977"/>
                  </a:lnTo>
                  <a:lnTo>
                    <a:pt x="3846" y="2253"/>
                  </a:lnTo>
                  <a:lnTo>
                    <a:pt x="3379" y="2540"/>
                  </a:lnTo>
                  <a:lnTo>
                    <a:pt x="2943" y="2837"/>
                  </a:lnTo>
                  <a:lnTo>
                    <a:pt x="2731" y="2986"/>
                  </a:lnTo>
                  <a:lnTo>
                    <a:pt x="2529" y="3135"/>
                  </a:lnTo>
                  <a:lnTo>
                    <a:pt x="2338" y="3294"/>
                  </a:lnTo>
                  <a:lnTo>
                    <a:pt x="2157" y="3453"/>
                  </a:lnTo>
                  <a:lnTo>
                    <a:pt x="1976" y="3613"/>
                  </a:lnTo>
                  <a:lnTo>
                    <a:pt x="1806" y="3772"/>
                  </a:lnTo>
                  <a:lnTo>
                    <a:pt x="1647" y="3942"/>
                  </a:lnTo>
                  <a:lnTo>
                    <a:pt x="1498" y="4101"/>
                  </a:lnTo>
                  <a:lnTo>
                    <a:pt x="1350" y="4271"/>
                  </a:lnTo>
                  <a:lnTo>
                    <a:pt x="1211" y="4441"/>
                  </a:lnTo>
                  <a:lnTo>
                    <a:pt x="1073" y="4611"/>
                  </a:lnTo>
                  <a:lnTo>
                    <a:pt x="956" y="4781"/>
                  </a:lnTo>
                  <a:lnTo>
                    <a:pt x="840" y="4962"/>
                  </a:lnTo>
                  <a:lnTo>
                    <a:pt x="723" y="5132"/>
                  </a:lnTo>
                  <a:lnTo>
                    <a:pt x="627" y="5313"/>
                  </a:lnTo>
                  <a:lnTo>
                    <a:pt x="531" y="5493"/>
                  </a:lnTo>
                  <a:lnTo>
                    <a:pt x="446" y="5663"/>
                  </a:lnTo>
                  <a:lnTo>
                    <a:pt x="372" y="5844"/>
                  </a:lnTo>
                  <a:lnTo>
                    <a:pt x="298" y="6025"/>
                  </a:lnTo>
                  <a:lnTo>
                    <a:pt x="234" y="6205"/>
                  </a:lnTo>
                  <a:lnTo>
                    <a:pt x="181" y="6386"/>
                  </a:lnTo>
                  <a:lnTo>
                    <a:pt x="128" y="6577"/>
                  </a:lnTo>
                  <a:lnTo>
                    <a:pt x="85" y="6758"/>
                  </a:lnTo>
                  <a:lnTo>
                    <a:pt x="53" y="6938"/>
                  </a:lnTo>
                  <a:lnTo>
                    <a:pt x="32" y="7119"/>
                  </a:lnTo>
                  <a:lnTo>
                    <a:pt x="11" y="7310"/>
                  </a:lnTo>
                  <a:lnTo>
                    <a:pt x="0" y="7491"/>
                  </a:lnTo>
                  <a:lnTo>
                    <a:pt x="0" y="7671"/>
                  </a:lnTo>
                  <a:lnTo>
                    <a:pt x="0" y="7852"/>
                  </a:lnTo>
                  <a:lnTo>
                    <a:pt x="11" y="8043"/>
                  </a:lnTo>
                  <a:lnTo>
                    <a:pt x="32" y="8224"/>
                  </a:lnTo>
                  <a:lnTo>
                    <a:pt x="64" y="8404"/>
                  </a:lnTo>
                  <a:lnTo>
                    <a:pt x="96" y="8596"/>
                  </a:lnTo>
                  <a:lnTo>
                    <a:pt x="138" y="8776"/>
                  </a:lnTo>
                  <a:lnTo>
                    <a:pt x="191" y="8957"/>
                  </a:lnTo>
                  <a:lnTo>
                    <a:pt x="245" y="9138"/>
                  </a:lnTo>
                  <a:lnTo>
                    <a:pt x="319" y="9318"/>
                  </a:lnTo>
                  <a:lnTo>
                    <a:pt x="383" y="9499"/>
                  </a:lnTo>
                  <a:lnTo>
                    <a:pt x="468" y="9679"/>
                  </a:lnTo>
                  <a:lnTo>
                    <a:pt x="553" y="9860"/>
                  </a:lnTo>
                  <a:lnTo>
                    <a:pt x="648" y="10030"/>
                  </a:lnTo>
                  <a:lnTo>
                    <a:pt x="755" y="10211"/>
                  </a:lnTo>
                  <a:lnTo>
                    <a:pt x="861" y="10381"/>
                  </a:lnTo>
                  <a:lnTo>
                    <a:pt x="988" y="10561"/>
                  </a:lnTo>
                  <a:lnTo>
                    <a:pt x="1105" y="10731"/>
                  </a:lnTo>
                  <a:lnTo>
                    <a:pt x="1243" y="10901"/>
                  </a:lnTo>
                  <a:lnTo>
                    <a:pt x="1381" y="11071"/>
                  </a:lnTo>
                  <a:lnTo>
                    <a:pt x="1530" y="11241"/>
                  </a:lnTo>
                  <a:lnTo>
                    <a:pt x="1690" y="11401"/>
                  </a:lnTo>
                  <a:lnTo>
                    <a:pt x="1849" y="11571"/>
                  </a:lnTo>
                  <a:lnTo>
                    <a:pt x="2029" y="11730"/>
                  </a:lnTo>
                  <a:lnTo>
                    <a:pt x="2199" y="11889"/>
                  </a:lnTo>
                  <a:lnTo>
                    <a:pt x="2391" y="12049"/>
                  </a:lnTo>
                  <a:lnTo>
                    <a:pt x="2582" y="12208"/>
                  </a:lnTo>
                  <a:lnTo>
                    <a:pt x="2784" y="12357"/>
                  </a:lnTo>
                  <a:lnTo>
                    <a:pt x="2996" y="12516"/>
                  </a:lnTo>
                  <a:lnTo>
                    <a:pt x="3432" y="12814"/>
                  </a:lnTo>
                  <a:lnTo>
                    <a:pt x="3910" y="13101"/>
                  </a:lnTo>
                  <a:lnTo>
                    <a:pt x="4367" y="13356"/>
                  </a:lnTo>
                  <a:lnTo>
                    <a:pt x="4845" y="13589"/>
                  </a:lnTo>
                  <a:lnTo>
                    <a:pt x="5344" y="13812"/>
                  </a:lnTo>
                  <a:lnTo>
                    <a:pt x="5854" y="14025"/>
                  </a:lnTo>
                  <a:lnTo>
                    <a:pt x="6375" y="14216"/>
                  </a:lnTo>
                  <a:lnTo>
                    <a:pt x="6896" y="14397"/>
                  </a:lnTo>
                  <a:lnTo>
                    <a:pt x="7437" y="14556"/>
                  </a:lnTo>
                  <a:lnTo>
                    <a:pt x="7990" y="14705"/>
                  </a:lnTo>
                  <a:lnTo>
                    <a:pt x="8553" y="14843"/>
                  </a:lnTo>
                  <a:lnTo>
                    <a:pt x="9127" y="14960"/>
                  </a:lnTo>
                  <a:lnTo>
                    <a:pt x="9700" y="15055"/>
                  </a:lnTo>
                  <a:lnTo>
                    <a:pt x="10274" y="15140"/>
                  </a:lnTo>
                  <a:lnTo>
                    <a:pt x="10859" y="15215"/>
                  </a:lnTo>
                  <a:lnTo>
                    <a:pt x="11454" y="15268"/>
                  </a:lnTo>
                  <a:lnTo>
                    <a:pt x="12038" y="15310"/>
                  </a:lnTo>
                  <a:lnTo>
                    <a:pt x="12633" y="15332"/>
                  </a:lnTo>
                  <a:lnTo>
                    <a:pt x="13228" y="15342"/>
                  </a:lnTo>
                  <a:lnTo>
                    <a:pt x="13823" y="15332"/>
                  </a:lnTo>
                  <a:lnTo>
                    <a:pt x="14418" y="15310"/>
                  </a:lnTo>
                  <a:lnTo>
                    <a:pt x="15013" y="15279"/>
                  </a:lnTo>
                  <a:lnTo>
                    <a:pt x="15597" y="15225"/>
                  </a:lnTo>
                  <a:lnTo>
                    <a:pt x="16182" y="15162"/>
                  </a:lnTo>
                  <a:lnTo>
                    <a:pt x="16766" y="15077"/>
                  </a:lnTo>
                  <a:lnTo>
                    <a:pt x="17340" y="14970"/>
                  </a:lnTo>
                  <a:lnTo>
                    <a:pt x="17913" y="14864"/>
                  </a:lnTo>
                  <a:lnTo>
                    <a:pt x="18466" y="14726"/>
                  </a:lnTo>
                  <a:lnTo>
                    <a:pt x="19018" y="14588"/>
                  </a:lnTo>
                  <a:lnTo>
                    <a:pt x="19560" y="14429"/>
                  </a:lnTo>
                  <a:lnTo>
                    <a:pt x="20091" y="14248"/>
                  </a:lnTo>
                  <a:lnTo>
                    <a:pt x="20612" y="14057"/>
                  </a:lnTo>
                  <a:lnTo>
                    <a:pt x="21122" y="13855"/>
                  </a:lnTo>
                  <a:lnTo>
                    <a:pt x="21611" y="13632"/>
                  </a:lnTo>
                  <a:lnTo>
                    <a:pt x="22131" y="13377"/>
                  </a:lnTo>
                  <a:lnTo>
                    <a:pt x="22631" y="13101"/>
                  </a:lnTo>
                  <a:lnTo>
                    <a:pt x="22886" y="12941"/>
                  </a:lnTo>
                  <a:lnTo>
                    <a:pt x="23141" y="12782"/>
                  </a:lnTo>
                  <a:lnTo>
                    <a:pt x="23374" y="12622"/>
                  </a:lnTo>
                  <a:lnTo>
                    <a:pt x="23608" y="12463"/>
                  </a:lnTo>
                  <a:lnTo>
                    <a:pt x="23831" y="12304"/>
                  </a:lnTo>
                  <a:lnTo>
                    <a:pt x="24044" y="12134"/>
                  </a:lnTo>
                  <a:lnTo>
                    <a:pt x="24246" y="11964"/>
                  </a:lnTo>
                  <a:lnTo>
                    <a:pt x="24437" y="11783"/>
                  </a:lnTo>
                  <a:lnTo>
                    <a:pt x="24734" y="11507"/>
                  </a:lnTo>
                  <a:lnTo>
                    <a:pt x="25000" y="11220"/>
                  </a:lnTo>
                  <a:lnTo>
                    <a:pt x="25255" y="10933"/>
                  </a:lnTo>
                  <a:lnTo>
                    <a:pt x="25478" y="10636"/>
                  </a:lnTo>
                  <a:lnTo>
                    <a:pt x="25680" y="10327"/>
                  </a:lnTo>
                  <a:lnTo>
                    <a:pt x="25861" y="10030"/>
                  </a:lnTo>
                  <a:lnTo>
                    <a:pt x="26009" y="9722"/>
                  </a:lnTo>
                  <a:lnTo>
                    <a:pt x="26147" y="9414"/>
                  </a:lnTo>
                  <a:lnTo>
                    <a:pt x="26264" y="9095"/>
                  </a:lnTo>
                  <a:lnTo>
                    <a:pt x="26349" y="8787"/>
                  </a:lnTo>
                  <a:lnTo>
                    <a:pt x="26413" y="8468"/>
                  </a:lnTo>
                  <a:lnTo>
                    <a:pt x="26456" y="8149"/>
                  </a:lnTo>
                  <a:lnTo>
                    <a:pt x="26477" y="7831"/>
                  </a:lnTo>
                  <a:lnTo>
                    <a:pt x="26477" y="7512"/>
                  </a:lnTo>
                  <a:lnTo>
                    <a:pt x="26456" y="7193"/>
                  </a:lnTo>
                  <a:lnTo>
                    <a:pt x="26402" y="6875"/>
                  </a:lnTo>
                  <a:lnTo>
                    <a:pt x="26339" y="6566"/>
                  </a:lnTo>
                  <a:lnTo>
                    <a:pt x="26243" y="6248"/>
                  </a:lnTo>
                  <a:lnTo>
                    <a:pt x="26126" y="5929"/>
                  </a:lnTo>
                  <a:lnTo>
                    <a:pt x="25988" y="5621"/>
                  </a:lnTo>
                  <a:lnTo>
                    <a:pt x="25829" y="5313"/>
                  </a:lnTo>
                  <a:lnTo>
                    <a:pt x="25648" y="5015"/>
                  </a:lnTo>
                  <a:lnTo>
                    <a:pt x="25446" y="4707"/>
                  </a:lnTo>
                  <a:lnTo>
                    <a:pt x="25212" y="4420"/>
                  </a:lnTo>
                  <a:lnTo>
                    <a:pt x="24957" y="4123"/>
                  </a:lnTo>
                  <a:lnTo>
                    <a:pt x="24692" y="3836"/>
                  </a:lnTo>
                  <a:lnTo>
                    <a:pt x="24394" y="3560"/>
                  </a:lnTo>
                  <a:lnTo>
                    <a:pt x="24076" y="3283"/>
                  </a:lnTo>
                  <a:lnTo>
                    <a:pt x="23736" y="3018"/>
                  </a:lnTo>
                  <a:lnTo>
                    <a:pt x="23364" y="2752"/>
                  </a:lnTo>
                  <a:lnTo>
                    <a:pt x="22981" y="2497"/>
                  </a:lnTo>
                  <a:lnTo>
                    <a:pt x="22578" y="2253"/>
                  </a:lnTo>
                  <a:lnTo>
                    <a:pt x="22078" y="1977"/>
                  </a:lnTo>
                  <a:lnTo>
                    <a:pt x="21568" y="1722"/>
                  </a:lnTo>
                  <a:lnTo>
                    <a:pt x="21037" y="1488"/>
                  </a:lnTo>
                  <a:lnTo>
                    <a:pt x="20485" y="1265"/>
                  </a:lnTo>
                  <a:lnTo>
                    <a:pt x="19932" y="1063"/>
                  </a:lnTo>
                  <a:lnTo>
                    <a:pt x="19358" y="882"/>
                  </a:lnTo>
                  <a:lnTo>
                    <a:pt x="18774" y="712"/>
                  </a:lnTo>
                  <a:lnTo>
                    <a:pt x="18179" y="563"/>
                  </a:lnTo>
                  <a:lnTo>
                    <a:pt x="17584" y="436"/>
                  </a:lnTo>
                  <a:lnTo>
                    <a:pt x="16968" y="319"/>
                  </a:lnTo>
                  <a:lnTo>
                    <a:pt x="16352" y="224"/>
                  </a:lnTo>
                  <a:lnTo>
                    <a:pt x="15725" y="139"/>
                  </a:lnTo>
                  <a:lnTo>
                    <a:pt x="15098" y="85"/>
                  </a:lnTo>
                  <a:lnTo>
                    <a:pt x="14471" y="43"/>
                  </a:lnTo>
                  <a:lnTo>
                    <a:pt x="13833" y="11"/>
                  </a:lnTo>
                  <a:lnTo>
                    <a:pt x="131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7"/>
            <p:cNvSpPr/>
            <p:nvPr/>
          </p:nvSpPr>
          <p:spPr>
            <a:xfrm>
              <a:off x="-8096864" y="8425528"/>
              <a:ext cx="513943" cy="298007"/>
            </a:xfrm>
            <a:custGeom>
              <a:avLst/>
              <a:gdLst/>
              <a:ahLst/>
              <a:cxnLst/>
              <a:rect l="l" t="t" r="r" b="b"/>
              <a:pathLst>
                <a:path w="10116" h="5866" extrusionOk="0">
                  <a:moveTo>
                    <a:pt x="5036" y="1"/>
                  </a:moveTo>
                  <a:lnTo>
                    <a:pt x="4803" y="12"/>
                  </a:lnTo>
                  <a:lnTo>
                    <a:pt x="4558" y="22"/>
                  </a:lnTo>
                  <a:lnTo>
                    <a:pt x="4314" y="33"/>
                  </a:lnTo>
                  <a:lnTo>
                    <a:pt x="4080" y="54"/>
                  </a:lnTo>
                  <a:lnTo>
                    <a:pt x="3836" y="86"/>
                  </a:lnTo>
                  <a:lnTo>
                    <a:pt x="3602" y="128"/>
                  </a:lnTo>
                  <a:lnTo>
                    <a:pt x="3368" y="171"/>
                  </a:lnTo>
                  <a:lnTo>
                    <a:pt x="3135" y="213"/>
                  </a:lnTo>
                  <a:lnTo>
                    <a:pt x="2912" y="277"/>
                  </a:lnTo>
                  <a:lnTo>
                    <a:pt x="2688" y="341"/>
                  </a:lnTo>
                  <a:lnTo>
                    <a:pt x="2476" y="405"/>
                  </a:lnTo>
                  <a:lnTo>
                    <a:pt x="2263" y="490"/>
                  </a:lnTo>
                  <a:lnTo>
                    <a:pt x="2051" y="575"/>
                  </a:lnTo>
                  <a:lnTo>
                    <a:pt x="1849" y="660"/>
                  </a:lnTo>
                  <a:lnTo>
                    <a:pt x="1658" y="755"/>
                  </a:lnTo>
                  <a:lnTo>
                    <a:pt x="1467" y="862"/>
                  </a:lnTo>
                  <a:lnTo>
                    <a:pt x="1286" y="968"/>
                  </a:lnTo>
                  <a:lnTo>
                    <a:pt x="1127" y="1085"/>
                  </a:lnTo>
                  <a:lnTo>
                    <a:pt x="967" y="1202"/>
                  </a:lnTo>
                  <a:lnTo>
                    <a:pt x="829" y="1318"/>
                  </a:lnTo>
                  <a:lnTo>
                    <a:pt x="691" y="1446"/>
                  </a:lnTo>
                  <a:lnTo>
                    <a:pt x="574" y="1573"/>
                  </a:lnTo>
                  <a:lnTo>
                    <a:pt x="457" y="1701"/>
                  </a:lnTo>
                  <a:lnTo>
                    <a:pt x="362" y="1828"/>
                  </a:lnTo>
                  <a:lnTo>
                    <a:pt x="277" y="1967"/>
                  </a:lnTo>
                  <a:lnTo>
                    <a:pt x="202" y="2105"/>
                  </a:lnTo>
                  <a:lnTo>
                    <a:pt x="139" y="2232"/>
                  </a:lnTo>
                  <a:lnTo>
                    <a:pt x="85" y="2370"/>
                  </a:lnTo>
                  <a:lnTo>
                    <a:pt x="54" y="2508"/>
                  </a:lnTo>
                  <a:lnTo>
                    <a:pt x="22" y="2657"/>
                  </a:lnTo>
                  <a:lnTo>
                    <a:pt x="0" y="2795"/>
                  </a:lnTo>
                  <a:lnTo>
                    <a:pt x="0" y="2933"/>
                  </a:lnTo>
                  <a:lnTo>
                    <a:pt x="11" y="3071"/>
                  </a:lnTo>
                  <a:lnTo>
                    <a:pt x="22" y="3210"/>
                  </a:lnTo>
                  <a:lnTo>
                    <a:pt x="54" y="3358"/>
                  </a:lnTo>
                  <a:lnTo>
                    <a:pt x="96" y="3496"/>
                  </a:lnTo>
                  <a:lnTo>
                    <a:pt x="149" y="3635"/>
                  </a:lnTo>
                  <a:lnTo>
                    <a:pt x="213" y="3773"/>
                  </a:lnTo>
                  <a:lnTo>
                    <a:pt x="287" y="3900"/>
                  </a:lnTo>
                  <a:lnTo>
                    <a:pt x="372" y="4038"/>
                  </a:lnTo>
                  <a:lnTo>
                    <a:pt x="479" y="4166"/>
                  </a:lnTo>
                  <a:lnTo>
                    <a:pt x="585" y="4293"/>
                  </a:lnTo>
                  <a:lnTo>
                    <a:pt x="712" y="4421"/>
                  </a:lnTo>
                  <a:lnTo>
                    <a:pt x="840" y="4548"/>
                  </a:lnTo>
                  <a:lnTo>
                    <a:pt x="988" y="4665"/>
                  </a:lnTo>
                  <a:lnTo>
                    <a:pt x="1148" y="4782"/>
                  </a:lnTo>
                  <a:lnTo>
                    <a:pt x="1318" y="4899"/>
                  </a:lnTo>
                  <a:lnTo>
                    <a:pt x="1498" y="5005"/>
                  </a:lnTo>
                  <a:lnTo>
                    <a:pt x="1679" y="5111"/>
                  </a:lnTo>
                  <a:lnTo>
                    <a:pt x="1881" y="5207"/>
                  </a:lnTo>
                  <a:lnTo>
                    <a:pt x="2083" y="5292"/>
                  </a:lnTo>
                  <a:lnTo>
                    <a:pt x="2285" y="5377"/>
                  </a:lnTo>
                  <a:lnTo>
                    <a:pt x="2497" y="5462"/>
                  </a:lnTo>
                  <a:lnTo>
                    <a:pt x="2720" y="5526"/>
                  </a:lnTo>
                  <a:lnTo>
                    <a:pt x="2943" y="5590"/>
                  </a:lnTo>
                  <a:lnTo>
                    <a:pt x="3167" y="5653"/>
                  </a:lnTo>
                  <a:lnTo>
                    <a:pt x="3400" y="5696"/>
                  </a:lnTo>
                  <a:lnTo>
                    <a:pt x="3634" y="5738"/>
                  </a:lnTo>
                  <a:lnTo>
                    <a:pt x="3868" y="5781"/>
                  </a:lnTo>
                  <a:lnTo>
                    <a:pt x="4112" y="5813"/>
                  </a:lnTo>
                  <a:lnTo>
                    <a:pt x="4346" y="5834"/>
                  </a:lnTo>
                  <a:lnTo>
                    <a:pt x="4590" y="5855"/>
                  </a:lnTo>
                  <a:lnTo>
                    <a:pt x="4835" y="5855"/>
                  </a:lnTo>
                  <a:lnTo>
                    <a:pt x="5079" y="5866"/>
                  </a:lnTo>
                  <a:lnTo>
                    <a:pt x="5313" y="5855"/>
                  </a:lnTo>
                  <a:lnTo>
                    <a:pt x="5557" y="5855"/>
                  </a:lnTo>
                  <a:lnTo>
                    <a:pt x="5801" y="5834"/>
                  </a:lnTo>
                  <a:lnTo>
                    <a:pt x="6035" y="5813"/>
                  </a:lnTo>
                  <a:lnTo>
                    <a:pt x="6280" y="5781"/>
                  </a:lnTo>
                  <a:lnTo>
                    <a:pt x="6513" y="5738"/>
                  </a:lnTo>
                  <a:lnTo>
                    <a:pt x="6747" y="5696"/>
                  </a:lnTo>
                  <a:lnTo>
                    <a:pt x="6981" y="5653"/>
                  </a:lnTo>
                  <a:lnTo>
                    <a:pt x="7204" y="5590"/>
                  </a:lnTo>
                  <a:lnTo>
                    <a:pt x="7427" y="5526"/>
                  </a:lnTo>
                  <a:lnTo>
                    <a:pt x="7640" y="5462"/>
                  </a:lnTo>
                  <a:lnTo>
                    <a:pt x="7852" y="5377"/>
                  </a:lnTo>
                  <a:lnTo>
                    <a:pt x="8065" y="5292"/>
                  </a:lnTo>
                  <a:lnTo>
                    <a:pt x="8266" y="5207"/>
                  </a:lnTo>
                  <a:lnTo>
                    <a:pt x="8458" y="5111"/>
                  </a:lnTo>
                  <a:lnTo>
                    <a:pt x="8649" y="5005"/>
                  </a:lnTo>
                  <a:lnTo>
                    <a:pt x="8829" y="4899"/>
                  </a:lnTo>
                  <a:lnTo>
                    <a:pt x="8989" y="4782"/>
                  </a:lnTo>
                  <a:lnTo>
                    <a:pt x="9148" y="4665"/>
                  </a:lnTo>
                  <a:lnTo>
                    <a:pt x="9286" y="4548"/>
                  </a:lnTo>
                  <a:lnTo>
                    <a:pt x="9424" y="4421"/>
                  </a:lnTo>
                  <a:lnTo>
                    <a:pt x="9541" y="4293"/>
                  </a:lnTo>
                  <a:lnTo>
                    <a:pt x="9658" y="4166"/>
                  </a:lnTo>
                  <a:lnTo>
                    <a:pt x="9754" y="4038"/>
                  </a:lnTo>
                  <a:lnTo>
                    <a:pt x="9839" y="3900"/>
                  </a:lnTo>
                  <a:lnTo>
                    <a:pt x="9913" y="3773"/>
                  </a:lnTo>
                  <a:lnTo>
                    <a:pt x="9977" y="3635"/>
                  </a:lnTo>
                  <a:lnTo>
                    <a:pt x="10030" y="3496"/>
                  </a:lnTo>
                  <a:lnTo>
                    <a:pt x="10062" y="3358"/>
                  </a:lnTo>
                  <a:lnTo>
                    <a:pt x="10094" y="3210"/>
                  </a:lnTo>
                  <a:lnTo>
                    <a:pt x="10115" y="3071"/>
                  </a:lnTo>
                  <a:lnTo>
                    <a:pt x="10115" y="2933"/>
                  </a:lnTo>
                  <a:lnTo>
                    <a:pt x="10104" y="2795"/>
                  </a:lnTo>
                  <a:lnTo>
                    <a:pt x="10094" y="2657"/>
                  </a:lnTo>
                  <a:lnTo>
                    <a:pt x="10062" y="2508"/>
                  </a:lnTo>
                  <a:lnTo>
                    <a:pt x="10019" y="2370"/>
                  </a:lnTo>
                  <a:lnTo>
                    <a:pt x="9966" y="2232"/>
                  </a:lnTo>
                  <a:lnTo>
                    <a:pt x="9903" y="2105"/>
                  </a:lnTo>
                  <a:lnTo>
                    <a:pt x="9828" y="1967"/>
                  </a:lnTo>
                  <a:lnTo>
                    <a:pt x="9743" y="1828"/>
                  </a:lnTo>
                  <a:lnTo>
                    <a:pt x="9637" y="1701"/>
                  </a:lnTo>
                  <a:lnTo>
                    <a:pt x="9531" y="1573"/>
                  </a:lnTo>
                  <a:lnTo>
                    <a:pt x="9403" y="1446"/>
                  </a:lnTo>
                  <a:lnTo>
                    <a:pt x="9276" y="1318"/>
                  </a:lnTo>
                  <a:lnTo>
                    <a:pt x="9127" y="1202"/>
                  </a:lnTo>
                  <a:lnTo>
                    <a:pt x="8968" y="1085"/>
                  </a:lnTo>
                  <a:lnTo>
                    <a:pt x="8798" y="968"/>
                  </a:lnTo>
                  <a:lnTo>
                    <a:pt x="8628" y="862"/>
                  </a:lnTo>
                  <a:lnTo>
                    <a:pt x="8436" y="755"/>
                  </a:lnTo>
                  <a:lnTo>
                    <a:pt x="8234" y="660"/>
                  </a:lnTo>
                  <a:lnTo>
                    <a:pt x="8033" y="575"/>
                  </a:lnTo>
                  <a:lnTo>
                    <a:pt x="7831" y="490"/>
                  </a:lnTo>
                  <a:lnTo>
                    <a:pt x="7618" y="405"/>
                  </a:lnTo>
                  <a:lnTo>
                    <a:pt x="7395" y="341"/>
                  </a:lnTo>
                  <a:lnTo>
                    <a:pt x="7172" y="277"/>
                  </a:lnTo>
                  <a:lnTo>
                    <a:pt x="6949" y="213"/>
                  </a:lnTo>
                  <a:lnTo>
                    <a:pt x="6715" y="171"/>
                  </a:lnTo>
                  <a:lnTo>
                    <a:pt x="6481" y="128"/>
                  </a:lnTo>
                  <a:lnTo>
                    <a:pt x="6248" y="86"/>
                  </a:lnTo>
                  <a:lnTo>
                    <a:pt x="6003" y="54"/>
                  </a:lnTo>
                  <a:lnTo>
                    <a:pt x="5770" y="33"/>
                  </a:lnTo>
                  <a:lnTo>
                    <a:pt x="5525" y="22"/>
                  </a:lnTo>
                  <a:lnTo>
                    <a:pt x="5281" y="12"/>
                  </a:lnTo>
                  <a:lnTo>
                    <a:pt x="503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7"/>
            <p:cNvSpPr/>
            <p:nvPr/>
          </p:nvSpPr>
          <p:spPr>
            <a:xfrm>
              <a:off x="-7228912" y="6281104"/>
              <a:ext cx="413553" cy="169528"/>
            </a:xfrm>
            <a:custGeom>
              <a:avLst/>
              <a:gdLst/>
              <a:ahLst/>
              <a:cxnLst/>
              <a:rect l="l" t="t" r="r" b="b"/>
              <a:pathLst>
                <a:path w="8140" h="3337" extrusionOk="0">
                  <a:moveTo>
                    <a:pt x="4070" y="0"/>
                  </a:moveTo>
                  <a:lnTo>
                    <a:pt x="3794" y="11"/>
                  </a:lnTo>
                  <a:lnTo>
                    <a:pt x="3518" y="22"/>
                  </a:lnTo>
                  <a:lnTo>
                    <a:pt x="3241" y="32"/>
                  </a:lnTo>
                  <a:lnTo>
                    <a:pt x="2965" y="64"/>
                  </a:lnTo>
                  <a:lnTo>
                    <a:pt x="2699" y="96"/>
                  </a:lnTo>
                  <a:lnTo>
                    <a:pt x="2423" y="139"/>
                  </a:lnTo>
                  <a:lnTo>
                    <a:pt x="2158" y="192"/>
                  </a:lnTo>
                  <a:lnTo>
                    <a:pt x="1903" y="245"/>
                  </a:lnTo>
                  <a:lnTo>
                    <a:pt x="1637" y="309"/>
                  </a:lnTo>
                  <a:lnTo>
                    <a:pt x="1393" y="383"/>
                  </a:lnTo>
                  <a:lnTo>
                    <a:pt x="1138" y="468"/>
                  </a:lnTo>
                  <a:lnTo>
                    <a:pt x="893" y="553"/>
                  </a:lnTo>
                  <a:lnTo>
                    <a:pt x="660" y="649"/>
                  </a:lnTo>
                  <a:lnTo>
                    <a:pt x="436" y="755"/>
                  </a:lnTo>
                  <a:lnTo>
                    <a:pt x="213" y="861"/>
                  </a:lnTo>
                  <a:lnTo>
                    <a:pt x="1" y="978"/>
                  </a:lnTo>
                  <a:lnTo>
                    <a:pt x="4081" y="3337"/>
                  </a:lnTo>
                  <a:lnTo>
                    <a:pt x="8139" y="978"/>
                  </a:lnTo>
                  <a:lnTo>
                    <a:pt x="7927" y="861"/>
                  </a:lnTo>
                  <a:lnTo>
                    <a:pt x="7704" y="755"/>
                  </a:lnTo>
                  <a:lnTo>
                    <a:pt x="7470" y="649"/>
                  </a:lnTo>
                  <a:lnTo>
                    <a:pt x="7236" y="553"/>
                  </a:lnTo>
                  <a:lnTo>
                    <a:pt x="6992" y="468"/>
                  </a:lnTo>
                  <a:lnTo>
                    <a:pt x="6747" y="383"/>
                  </a:lnTo>
                  <a:lnTo>
                    <a:pt x="6492" y="309"/>
                  </a:lnTo>
                  <a:lnTo>
                    <a:pt x="6238" y="245"/>
                  </a:lnTo>
                  <a:lnTo>
                    <a:pt x="5972" y="192"/>
                  </a:lnTo>
                  <a:lnTo>
                    <a:pt x="5706" y="139"/>
                  </a:lnTo>
                  <a:lnTo>
                    <a:pt x="5441" y="96"/>
                  </a:lnTo>
                  <a:lnTo>
                    <a:pt x="5164" y="64"/>
                  </a:lnTo>
                  <a:lnTo>
                    <a:pt x="4888" y="32"/>
                  </a:lnTo>
                  <a:lnTo>
                    <a:pt x="4623" y="22"/>
                  </a:lnTo>
                  <a:lnTo>
                    <a:pt x="4346" y="11"/>
                  </a:lnTo>
                  <a:lnTo>
                    <a:pt x="407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17"/>
            <p:cNvSpPr/>
            <p:nvPr/>
          </p:nvSpPr>
          <p:spPr>
            <a:xfrm>
              <a:off x="-8465556" y="6321035"/>
              <a:ext cx="413553" cy="239686"/>
            </a:xfrm>
            <a:custGeom>
              <a:avLst/>
              <a:gdLst/>
              <a:ahLst/>
              <a:cxnLst/>
              <a:rect l="l" t="t" r="r" b="b"/>
              <a:pathLst>
                <a:path w="8140" h="4718" extrusionOk="0">
                  <a:moveTo>
                    <a:pt x="4059" y="1"/>
                  </a:moveTo>
                  <a:lnTo>
                    <a:pt x="1" y="2359"/>
                  </a:lnTo>
                  <a:lnTo>
                    <a:pt x="4081" y="4718"/>
                  </a:lnTo>
                  <a:lnTo>
                    <a:pt x="8139" y="2359"/>
                  </a:lnTo>
                  <a:lnTo>
                    <a:pt x="4059"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7"/>
            <p:cNvSpPr/>
            <p:nvPr/>
          </p:nvSpPr>
          <p:spPr>
            <a:xfrm>
              <a:off x="-6494780" y="6634639"/>
              <a:ext cx="413502" cy="239686"/>
            </a:xfrm>
            <a:custGeom>
              <a:avLst/>
              <a:gdLst/>
              <a:ahLst/>
              <a:cxnLst/>
              <a:rect l="l" t="t" r="r" b="b"/>
              <a:pathLst>
                <a:path w="8139" h="4718" extrusionOk="0">
                  <a:moveTo>
                    <a:pt x="4059" y="1"/>
                  </a:moveTo>
                  <a:lnTo>
                    <a:pt x="0" y="2359"/>
                  </a:lnTo>
                  <a:lnTo>
                    <a:pt x="4080" y="4718"/>
                  </a:lnTo>
                  <a:lnTo>
                    <a:pt x="8139"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7"/>
            <p:cNvSpPr/>
            <p:nvPr/>
          </p:nvSpPr>
          <p:spPr>
            <a:xfrm>
              <a:off x="-9413933" y="6872140"/>
              <a:ext cx="414061" cy="239686"/>
            </a:xfrm>
            <a:custGeom>
              <a:avLst/>
              <a:gdLst/>
              <a:ahLst/>
              <a:cxnLst/>
              <a:rect l="l" t="t" r="r" b="b"/>
              <a:pathLst>
                <a:path w="8150" h="4718" extrusionOk="0">
                  <a:moveTo>
                    <a:pt x="4069" y="1722"/>
                  </a:moveTo>
                  <a:lnTo>
                    <a:pt x="4271" y="1732"/>
                  </a:lnTo>
                  <a:lnTo>
                    <a:pt x="4484" y="1764"/>
                  </a:lnTo>
                  <a:lnTo>
                    <a:pt x="4579" y="1796"/>
                  </a:lnTo>
                  <a:lnTo>
                    <a:pt x="4675" y="1828"/>
                  </a:lnTo>
                  <a:lnTo>
                    <a:pt x="4760" y="1860"/>
                  </a:lnTo>
                  <a:lnTo>
                    <a:pt x="4845" y="1913"/>
                  </a:lnTo>
                  <a:lnTo>
                    <a:pt x="4919" y="1955"/>
                  </a:lnTo>
                  <a:lnTo>
                    <a:pt x="4983" y="2008"/>
                  </a:lnTo>
                  <a:lnTo>
                    <a:pt x="5036" y="2062"/>
                  </a:lnTo>
                  <a:lnTo>
                    <a:pt x="5089" y="2115"/>
                  </a:lnTo>
                  <a:lnTo>
                    <a:pt x="5121" y="2178"/>
                  </a:lnTo>
                  <a:lnTo>
                    <a:pt x="5143" y="2232"/>
                  </a:lnTo>
                  <a:lnTo>
                    <a:pt x="5164" y="2295"/>
                  </a:lnTo>
                  <a:lnTo>
                    <a:pt x="5164" y="2359"/>
                  </a:lnTo>
                  <a:lnTo>
                    <a:pt x="5164" y="2423"/>
                  </a:lnTo>
                  <a:lnTo>
                    <a:pt x="5143" y="2476"/>
                  </a:lnTo>
                  <a:lnTo>
                    <a:pt x="5121" y="2540"/>
                  </a:lnTo>
                  <a:lnTo>
                    <a:pt x="5089" y="2593"/>
                  </a:lnTo>
                  <a:lnTo>
                    <a:pt x="5047" y="2657"/>
                  </a:lnTo>
                  <a:lnTo>
                    <a:pt x="4983" y="2710"/>
                  </a:lnTo>
                  <a:lnTo>
                    <a:pt x="4919" y="2752"/>
                  </a:lnTo>
                  <a:lnTo>
                    <a:pt x="4845" y="2805"/>
                  </a:lnTo>
                  <a:lnTo>
                    <a:pt x="4760" y="2848"/>
                  </a:lnTo>
                  <a:lnTo>
                    <a:pt x="4675" y="2890"/>
                  </a:lnTo>
                  <a:lnTo>
                    <a:pt x="4579" y="2922"/>
                  </a:lnTo>
                  <a:lnTo>
                    <a:pt x="4484" y="2943"/>
                  </a:lnTo>
                  <a:lnTo>
                    <a:pt x="4282" y="2975"/>
                  </a:lnTo>
                  <a:lnTo>
                    <a:pt x="4080" y="2997"/>
                  </a:lnTo>
                  <a:lnTo>
                    <a:pt x="3868" y="2975"/>
                  </a:lnTo>
                  <a:lnTo>
                    <a:pt x="3666" y="2943"/>
                  </a:lnTo>
                  <a:lnTo>
                    <a:pt x="3570" y="2922"/>
                  </a:lnTo>
                  <a:lnTo>
                    <a:pt x="3475" y="2890"/>
                  </a:lnTo>
                  <a:lnTo>
                    <a:pt x="3379" y="2848"/>
                  </a:lnTo>
                  <a:lnTo>
                    <a:pt x="3294" y="2805"/>
                  </a:lnTo>
                  <a:lnTo>
                    <a:pt x="3220" y="2752"/>
                  </a:lnTo>
                  <a:lnTo>
                    <a:pt x="3156" y="2710"/>
                  </a:lnTo>
                  <a:lnTo>
                    <a:pt x="3103" y="2657"/>
                  </a:lnTo>
                  <a:lnTo>
                    <a:pt x="3060" y="2593"/>
                  </a:lnTo>
                  <a:lnTo>
                    <a:pt x="3018" y="2540"/>
                  </a:lnTo>
                  <a:lnTo>
                    <a:pt x="2996" y="2476"/>
                  </a:lnTo>
                  <a:lnTo>
                    <a:pt x="2986" y="2412"/>
                  </a:lnTo>
                  <a:lnTo>
                    <a:pt x="2975" y="2359"/>
                  </a:lnTo>
                  <a:lnTo>
                    <a:pt x="2975" y="2295"/>
                  </a:lnTo>
                  <a:lnTo>
                    <a:pt x="2996" y="2232"/>
                  </a:lnTo>
                  <a:lnTo>
                    <a:pt x="3018" y="2178"/>
                  </a:lnTo>
                  <a:lnTo>
                    <a:pt x="3050" y="2115"/>
                  </a:lnTo>
                  <a:lnTo>
                    <a:pt x="3103" y="2062"/>
                  </a:lnTo>
                  <a:lnTo>
                    <a:pt x="3156" y="2008"/>
                  </a:lnTo>
                  <a:lnTo>
                    <a:pt x="3220" y="1955"/>
                  </a:lnTo>
                  <a:lnTo>
                    <a:pt x="3294" y="1913"/>
                  </a:lnTo>
                  <a:lnTo>
                    <a:pt x="3379" y="1860"/>
                  </a:lnTo>
                  <a:lnTo>
                    <a:pt x="3464" y="1828"/>
                  </a:lnTo>
                  <a:lnTo>
                    <a:pt x="3559" y="1796"/>
                  </a:lnTo>
                  <a:lnTo>
                    <a:pt x="3655" y="1764"/>
                  </a:lnTo>
                  <a:lnTo>
                    <a:pt x="3857" y="1732"/>
                  </a:lnTo>
                  <a:lnTo>
                    <a:pt x="4069" y="1722"/>
                  </a:lnTo>
                  <a:close/>
                  <a:moveTo>
                    <a:pt x="4059" y="0"/>
                  </a:moveTo>
                  <a:lnTo>
                    <a:pt x="0" y="2359"/>
                  </a:lnTo>
                  <a:lnTo>
                    <a:pt x="4080" y="4718"/>
                  </a:lnTo>
                  <a:lnTo>
                    <a:pt x="8149"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7"/>
            <p:cNvSpPr/>
            <p:nvPr/>
          </p:nvSpPr>
          <p:spPr>
            <a:xfrm>
              <a:off x="-9413933" y="6872140"/>
              <a:ext cx="414061" cy="239686"/>
            </a:xfrm>
            <a:custGeom>
              <a:avLst/>
              <a:gdLst/>
              <a:ahLst/>
              <a:cxnLst/>
              <a:rect l="l" t="t" r="r" b="b"/>
              <a:pathLst>
                <a:path w="8150" h="4718" fill="none" extrusionOk="0">
                  <a:moveTo>
                    <a:pt x="4059" y="0"/>
                  </a:moveTo>
                  <a:lnTo>
                    <a:pt x="8149" y="2359"/>
                  </a:lnTo>
                  <a:lnTo>
                    <a:pt x="4080" y="4718"/>
                  </a:lnTo>
                  <a:lnTo>
                    <a:pt x="0" y="2359"/>
                  </a:lnTo>
                  <a:lnTo>
                    <a:pt x="405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7"/>
            <p:cNvSpPr/>
            <p:nvPr/>
          </p:nvSpPr>
          <p:spPr>
            <a:xfrm>
              <a:off x="-9262788" y="6959571"/>
              <a:ext cx="111212" cy="64824"/>
            </a:xfrm>
            <a:custGeom>
              <a:avLst/>
              <a:gdLst/>
              <a:ahLst/>
              <a:cxnLst/>
              <a:rect l="l" t="t" r="r" b="b"/>
              <a:pathLst>
                <a:path w="2189" h="1276" fill="none" extrusionOk="0">
                  <a:moveTo>
                    <a:pt x="319" y="1084"/>
                  </a:moveTo>
                  <a:lnTo>
                    <a:pt x="319" y="1084"/>
                  </a:lnTo>
                  <a:lnTo>
                    <a:pt x="404" y="1127"/>
                  </a:lnTo>
                  <a:lnTo>
                    <a:pt x="500" y="1169"/>
                  </a:lnTo>
                  <a:lnTo>
                    <a:pt x="595" y="1201"/>
                  </a:lnTo>
                  <a:lnTo>
                    <a:pt x="691" y="1222"/>
                  </a:lnTo>
                  <a:lnTo>
                    <a:pt x="893" y="1254"/>
                  </a:lnTo>
                  <a:lnTo>
                    <a:pt x="1105" y="1276"/>
                  </a:lnTo>
                  <a:lnTo>
                    <a:pt x="1307" y="1254"/>
                  </a:lnTo>
                  <a:lnTo>
                    <a:pt x="1509" y="1222"/>
                  </a:lnTo>
                  <a:lnTo>
                    <a:pt x="1604" y="1201"/>
                  </a:lnTo>
                  <a:lnTo>
                    <a:pt x="1700" y="1169"/>
                  </a:lnTo>
                  <a:lnTo>
                    <a:pt x="1785" y="1127"/>
                  </a:lnTo>
                  <a:lnTo>
                    <a:pt x="1870" y="1084"/>
                  </a:lnTo>
                  <a:lnTo>
                    <a:pt x="1870" y="1084"/>
                  </a:lnTo>
                  <a:lnTo>
                    <a:pt x="1944" y="1031"/>
                  </a:lnTo>
                  <a:lnTo>
                    <a:pt x="2008" y="989"/>
                  </a:lnTo>
                  <a:lnTo>
                    <a:pt x="2072" y="936"/>
                  </a:lnTo>
                  <a:lnTo>
                    <a:pt x="2114" y="872"/>
                  </a:lnTo>
                  <a:lnTo>
                    <a:pt x="2146" y="819"/>
                  </a:lnTo>
                  <a:lnTo>
                    <a:pt x="2168" y="755"/>
                  </a:lnTo>
                  <a:lnTo>
                    <a:pt x="2189" y="702"/>
                  </a:lnTo>
                  <a:lnTo>
                    <a:pt x="2189" y="638"/>
                  </a:lnTo>
                  <a:lnTo>
                    <a:pt x="2189" y="574"/>
                  </a:lnTo>
                  <a:lnTo>
                    <a:pt x="2168" y="511"/>
                  </a:lnTo>
                  <a:lnTo>
                    <a:pt x="2146" y="457"/>
                  </a:lnTo>
                  <a:lnTo>
                    <a:pt x="2114" y="394"/>
                  </a:lnTo>
                  <a:lnTo>
                    <a:pt x="2061" y="341"/>
                  </a:lnTo>
                  <a:lnTo>
                    <a:pt x="2008" y="287"/>
                  </a:lnTo>
                  <a:lnTo>
                    <a:pt x="1944" y="234"/>
                  </a:lnTo>
                  <a:lnTo>
                    <a:pt x="1870" y="192"/>
                  </a:lnTo>
                  <a:lnTo>
                    <a:pt x="1870" y="192"/>
                  </a:lnTo>
                  <a:lnTo>
                    <a:pt x="1785" y="139"/>
                  </a:lnTo>
                  <a:lnTo>
                    <a:pt x="1700" y="107"/>
                  </a:lnTo>
                  <a:lnTo>
                    <a:pt x="1604" y="75"/>
                  </a:lnTo>
                  <a:lnTo>
                    <a:pt x="1509" y="43"/>
                  </a:lnTo>
                  <a:lnTo>
                    <a:pt x="1296" y="11"/>
                  </a:lnTo>
                  <a:lnTo>
                    <a:pt x="1094" y="1"/>
                  </a:lnTo>
                  <a:lnTo>
                    <a:pt x="882" y="11"/>
                  </a:lnTo>
                  <a:lnTo>
                    <a:pt x="680" y="43"/>
                  </a:lnTo>
                  <a:lnTo>
                    <a:pt x="584" y="75"/>
                  </a:lnTo>
                  <a:lnTo>
                    <a:pt x="489" y="107"/>
                  </a:lnTo>
                  <a:lnTo>
                    <a:pt x="404" y="139"/>
                  </a:lnTo>
                  <a:lnTo>
                    <a:pt x="319" y="192"/>
                  </a:lnTo>
                  <a:lnTo>
                    <a:pt x="319" y="192"/>
                  </a:lnTo>
                  <a:lnTo>
                    <a:pt x="245" y="234"/>
                  </a:lnTo>
                  <a:lnTo>
                    <a:pt x="181" y="287"/>
                  </a:lnTo>
                  <a:lnTo>
                    <a:pt x="128" y="341"/>
                  </a:lnTo>
                  <a:lnTo>
                    <a:pt x="75" y="394"/>
                  </a:lnTo>
                  <a:lnTo>
                    <a:pt x="43" y="457"/>
                  </a:lnTo>
                  <a:lnTo>
                    <a:pt x="21" y="511"/>
                  </a:lnTo>
                  <a:lnTo>
                    <a:pt x="0" y="574"/>
                  </a:lnTo>
                  <a:lnTo>
                    <a:pt x="0" y="638"/>
                  </a:lnTo>
                  <a:lnTo>
                    <a:pt x="11" y="691"/>
                  </a:lnTo>
                  <a:lnTo>
                    <a:pt x="21" y="755"/>
                  </a:lnTo>
                  <a:lnTo>
                    <a:pt x="43" y="819"/>
                  </a:lnTo>
                  <a:lnTo>
                    <a:pt x="85" y="872"/>
                  </a:lnTo>
                  <a:lnTo>
                    <a:pt x="128" y="936"/>
                  </a:lnTo>
                  <a:lnTo>
                    <a:pt x="181" y="989"/>
                  </a:lnTo>
                  <a:lnTo>
                    <a:pt x="245" y="1031"/>
                  </a:lnTo>
                  <a:lnTo>
                    <a:pt x="319" y="108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7"/>
            <p:cNvSpPr/>
            <p:nvPr/>
          </p:nvSpPr>
          <p:spPr>
            <a:xfrm>
              <a:off x="-9262788" y="6959571"/>
              <a:ext cx="111212" cy="64824"/>
            </a:xfrm>
            <a:custGeom>
              <a:avLst/>
              <a:gdLst/>
              <a:ahLst/>
              <a:cxnLst/>
              <a:rect l="l" t="t" r="r" b="b"/>
              <a:pathLst>
                <a:path w="2189" h="1276" extrusionOk="0">
                  <a:moveTo>
                    <a:pt x="1094" y="1"/>
                  </a:moveTo>
                  <a:lnTo>
                    <a:pt x="882" y="11"/>
                  </a:lnTo>
                  <a:lnTo>
                    <a:pt x="680" y="43"/>
                  </a:lnTo>
                  <a:lnTo>
                    <a:pt x="584" y="75"/>
                  </a:lnTo>
                  <a:lnTo>
                    <a:pt x="489" y="107"/>
                  </a:lnTo>
                  <a:lnTo>
                    <a:pt x="404" y="139"/>
                  </a:lnTo>
                  <a:lnTo>
                    <a:pt x="319" y="192"/>
                  </a:lnTo>
                  <a:lnTo>
                    <a:pt x="245" y="234"/>
                  </a:lnTo>
                  <a:lnTo>
                    <a:pt x="181" y="287"/>
                  </a:lnTo>
                  <a:lnTo>
                    <a:pt x="128" y="341"/>
                  </a:lnTo>
                  <a:lnTo>
                    <a:pt x="75" y="394"/>
                  </a:lnTo>
                  <a:lnTo>
                    <a:pt x="43" y="457"/>
                  </a:lnTo>
                  <a:lnTo>
                    <a:pt x="21" y="511"/>
                  </a:lnTo>
                  <a:lnTo>
                    <a:pt x="0" y="574"/>
                  </a:lnTo>
                  <a:lnTo>
                    <a:pt x="0" y="638"/>
                  </a:lnTo>
                  <a:lnTo>
                    <a:pt x="11" y="691"/>
                  </a:lnTo>
                  <a:lnTo>
                    <a:pt x="21" y="755"/>
                  </a:lnTo>
                  <a:lnTo>
                    <a:pt x="43" y="819"/>
                  </a:lnTo>
                  <a:lnTo>
                    <a:pt x="85" y="872"/>
                  </a:lnTo>
                  <a:lnTo>
                    <a:pt x="128" y="936"/>
                  </a:lnTo>
                  <a:lnTo>
                    <a:pt x="181" y="989"/>
                  </a:lnTo>
                  <a:lnTo>
                    <a:pt x="245" y="1031"/>
                  </a:lnTo>
                  <a:lnTo>
                    <a:pt x="319" y="1084"/>
                  </a:lnTo>
                  <a:lnTo>
                    <a:pt x="404" y="1127"/>
                  </a:lnTo>
                  <a:lnTo>
                    <a:pt x="500" y="1169"/>
                  </a:lnTo>
                  <a:lnTo>
                    <a:pt x="584" y="1201"/>
                  </a:lnTo>
                  <a:lnTo>
                    <a:pt x="691" y="1222"/>
                  </a:lnTo>
                  <a:lnTo>
                    <a:pt x="893" y="1254"/>
                  </a:lnTo>
                  <a:lnTo>
                    <a:pt x="1094" y="1276"/>
                  </a:lnTo>
                  <a:lnTo>
                    <a:pt x="1307" y="1254"/>
                  </a:lnTo>
                  <a:lnTo>
                    <a:pt x="1509" y="1222"/>
                  </a:lnTo>
                  <a:lnTo>
                    <a:pt x="1604" y="1201"/>
                  </a:lnTo>
                  <a:lnTo>
                    <a:pt x="1700" y="1169"/>
                  </a:lnTo>
                  <a:lnTo>
                    <a:pt x="1785" y="1127"/>
                  </a:lnTo>
                  <a:lnTo>
                    <a:pt x="1870" y="1084"/>
                  </a:lnTo>
                  <a:lnTo>
                    <a:pt x="1944" y="1031"/>
                  </a:lnTo>
                  <a:lnTo>
                    <a:pt x="2008" y="989"/>
                  </a:lnTo>
                  <a:lnTo>
                    <a:pt x="2072" y="936"/>
                  </a:lnTo>
                  <a:lnTo>
                    <a:pt x="2114" y="872"/>
                  </a:lnTo>
                  <a:lnTo>
                    <a:pt x="2146" y="819"/>
                  </a:lnTo>
                  <a:lnTo>
                    <a:pt x="2168" y="755"/>
                  </a:lnTo>
                  <a:lnTo>
                    <a:pt x="2189" y="691"/>
                  </a:lnTo>
                  <a:lnTo>
                    <a:pt x="2189" y="638"/>
                  </a:lnTo>
                  <a:lnTo>
                    <a:pt x="2189" y="574"/>
                  </a:lnTo>
                  <a:lnTo>
                    <a:pt x="2168" y="511"/>
                  </a:lnTo>
                  <a:lnTo>
                    <a:pt x="2146" y="457"/>
                  </a:lnTo>
                  <a:lnTo>
                    <a:pt x="2114" y="394"/>
                  </a:lnTo>
                  <a:lnTo>
                    <a:pt x="2061" y="341"/>
                  </a:lnTo>
                  <a:lnTo>
                    <a:pt x="2008" y="287"/>
                  </a:lnTo>
                  <a:lnTo>
                    <a:pt x="1944" y="234"/>
                  </a:lnTo>
                  <a:lnTo>
                    <a:pt x="1870" y="192"/>
                  </a:lnTo>
                  <a:lnTo>
                    <a:pt x="1785" y="139"/>
                  </a:lnTo>
                  <a:lnTo>
                    <a:pt x="1700" y="107"/>
                  </a:lnTo>
                  <a:lnTo>
                    <a:pt x="1604" y="75"/>
                  </a:lnTo>
                  <a:lnTo>
                    <a:pt x="1509" y="43"/>
                  </a:lnTo>
                  <a:lnTo>
                    <a:pt x="1296" y="11"/>
                  </a:lnTo>
                  <a:lnTo>
                    <a:pt x="109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7"/>
            <p:cNvSpPr/>
            <p:nvPr/>
          </p:nvSpPr>
          <p:spPr>
            <a:xfrm>
              <a:off x="-8904410" y="6891547"/>
              <a:ext cx="413553" cy="239737"/>
            </a:xfrm>
            <a:custGeom>
              <a:avLst/>
              <a:gdLst/>
              <a:ahLst/>
              <a:cxnLst/>
              <a:rect l="l" t="t" r="r" b="b"/>
              <a:pathLst>
                <a:path w="8140" h="4719" extrusionOk="0">
                  <a:moveTo>
                    <a:pt x="4060" y="1"/>
                  </a:moveTo>
                  <a:lnTo>
                    <a:pt x="1" y="2360"/>
                  </a:lnTo>
                  <a:lnTo>
                    <a:pt x="4081" y="4718"/>
                  </a:lnTo>
                  <a:lnTo>
                    <a:pt x="8139" y="2360"/>
                  </a:lnTo>
                  <a:lnTo>
                    <a:pt x="406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7"/>
            <p:cNvSpPr/>
            <p:nvPr/>
          </p:nvSpPr>
          <p:spPr>
            <a:xfrm>
              <a:off x="-9736748" y="7234870"/>
              <a:ext cx="111263" cy="64824"/>
            </a:xfrm>
            <a:custGeom>
              <a:avLst/>
              <a:gdLst/>
              <a:ahLst/>
              <a:cxnLst/>
              <a:rect l="l" t="t" r="r" b="b"/>
              <a:pathLst>
                <a:path w="2190" h="1276" extrusionOk="0">
                  <a:moveTo>
                    <a:pt x="1084" y="0"/>
                  </a:moveTo>
                  <a:lnTo>
                    <a:pt x="883" y="21"/>
                  </a:lnTo>
                  <a:lnTo>
                    <a:pt x="681" y="53"/>
                  </a:lnTo>
                  <a:lnTo>
                    <a:pt x="574" y="74"/>
                  </a:lnTo>
                  <a:lnTo>
                    <a:pt x="489" y="106"/>
                  </a:lnTo>
                  <a:lnTo>
                    <a:pt x="394" y="149"/>
                  </a:lnTo>
                  <a:lnTo>
                    <a:pt x="319" y="191"/>
                  </a:lnTo>
                  <a:lnTo>
                    <a:pt x="245" y="234"/>
                  </a:lnTo>
                  <a:lnTo>
                    <a:pt x="171" y="287"/>
                  </a:lnTo>
                  <a:lnTo>
                    <a:pt x="118" y="340"/>
                  </a:lnTo>
                  <a:lnTo>
                    <a:pt x="75" y="404"/>
                  </a:lnTo>
                  <a:lnTo>
                    <a:pt x="43" y="457"/>
                  </a:lnTo>
                  <a:lnTo>
                    <a:pt x="11" y="521"/>
                  </a:lnTo>
                  <a:lnTo>
                    <a:pt x="1" y="574"/>
                  </a:lnTo>
                  <a:lnTo>
                    <a:pt x="1" y="638"/>
                  </a:lnTo>
                  <a:lnTo>
                    <a:pt x="1" y="701"/>
                  </a:lnTo>
                  <a:lnTo>
                    <a:pt x="22" y="765"/>
                  </a:lnTo>
                  <a:lnTo>
                    <a:pt x="43" y="818"/>
                  </a:lnTo>
                  <a:lnTo>
                    <a:pt x="75" y="882"/>
                  </a:lnTo>
                  <a:lnTo>
                    <a:pt x="128" y="935"/>
                  </a:lnTo>
                  <a:lnTo>
                    <a:pt x="181" y="988"/>
                  </a:lnTo>
                  <a:lnTo>
                    <a:pt x="245" y="1041"/>
                  </a:lnTo>
                  <a:lnTo>
                    <a:pt x="319" y="1084"/>
                  </a:lnTo>
                  <a:lnTo>
                    <a:pt x="404" y="1137"/>
                  </a:lnTo>
                  <a:lnTo>
                    <a:pt x="489" y="1169"/>
                  </a:lnTo>
                  <a:lnTo>
                    <a:pt x="585" y="1201"/>
                  </a:lnTo>
                  <a:lnTo>
                    <a:pt x="681" y="1233"/>
                  </a:lnTo>
                  <a:lnTo>
                    <a:pt x="883" y="1264"/>
                  </a:lnTo>
                  <a:lnTo>
                    <a:pt x="1095" y="1275"/>
                  </a:lnTo>
                  <a:lnTo>
                    <a:pt x="1308" y="1264"/>
                  </a:lnTo>
                  <a:lnTo>
                    <a:pt x="1509" y="1233"/>
                  </a:lnTo>
                  <a:lnTo>
                    <a:pt x="1605" y="1201"/>
                  </a:lnTo>
                  <a:lnTo>
                    <a:pt x="1701" y="1169"/>
                  </a:lnTo>
                  <a:lnTo>
                    <a:pt x="1786" y="1137"/>
                  </a:lnTo>
                  <a:lnTo>
                    <a:pt x="1871" y="1084"/>
                  </a:lnTo>
                  <a:lnTo>
                    <a:pt x="1945" y="1041"/>
                  </a:lnTo>
                  <a:lnTo>
                    <a:pt x="2009" y="988"/>
                  </a:lnTo>
                  <a:lnTo>
                    <a:pt x="2062" y="935"/>
                  </a:lnTo>
                  <a:lnTo>
                    <a:pt x="2104" y="882"/>
                  </a:lnTo>
                  <a:lnTo>
                    <a:pt x="2147" y="818"/>
                  </a:lnTo>
                  <a:lnTo>
                    <a:pt x="2168" y="765"/>
                  </a:lnTo>
                  <a:lnTo>
                    <a:pt x="2179" y="701"/>
                  </a:lnTo>
                  <a:lnTo>
                    <a:pt x="2189" y="638"/>
                  </a:lnTo>
                  <a:lnTo>
                    <a:pt x="2179" y="584"/>
                  </a:lnTo>
                  <a:lnTo>
                    <a:pt x="2168" y="521"/>
                  </a:lnTo>
                  <a:lnTo>
                    <a:pt x="2147" y="457"/>
                  </a:lnTo>
                  <a:lnTo>
                    <a:pt x="2104" y="404"/>
                  </a:lnTo>
                  <a:lnTo>
                    <a:pt x="2062" y="340"/>
                  </a:lnTo>
                  <a:lnTo>
                    <a:pt x="2009" y="287"/>
                  </a:lnTo>
                  <a:lnTo>
                    <a:pt x="1945" y="244"/>
                  </a:lnTo>
                  <a:lnTo>
                    <a:pt x="1860" y="191"/>
                  </a:lnTo>
                  <a:lnTo>
                    <a:pt x="1786" y="149"/>
                  </a:lnTo>
                  <a:lnTo>
                    <a:pt x="1690" y="106"/>
                  </a:lnTo>
                  <a:lnTo>
                    <a:pt x="1594" y="74"/>
                  </a:lnTo>
                  <a:lnTo>
                    <a:pt x="1499" y="53"/>
                  </a:lnTo>
                  <a:lnTo>
                    <a:pt x="1297" y="21"/>
                  </a:lnTo>
                  <a:lnTo>
                    <a:pt x="1084"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7"/>
            <p:cNvSpPr/>
            <p:nvPr/>
          </p:nvSpPr>
          <p:spPr>
            <a:xfrm>
              <a:off x="-6039211" y="7211653"/>
              <a:ext cx="414061" cy="239686"/>
            </a:xfrm>
            <a:custGeom>
              <a:avLst/>
              <a:gdLst/>
              <a:ahLst/>
              <a:cxnLst/>
              <a:rect l="l" t="t" r="r" b="b"/>
              <a:pathLst>
                <a:path w="8150" h="4718" extrusionOk="0">
                  <a:moveTo>
                    <a:pt x="4389" y="1339"/>
                  </a:moveTo>
                  <a:lnTo>
                    <a:pt x="4399" y="2178"/>
                  </a:lnTo>
                  <a:lnTo>
                    <a:pt x="5833" y="2178"/>
                  </a:lnTo>
                  <a:lnTo>
                    <a:pt x="5833" y="2540"/>
                  </a:lnTo>
                  <a:lnTo>
                    <a:pt x="4399" y="2540"/>
                  </a:lnTo>
                  <a:lnTo>
                    <a:pt x="4399" y="3379"/>
                  </a:lnTo>
                  <a:lnTo>
                    <a:pt x="3762" y="3379"/>
                  </a:lnTo>
                  <a:lnTo>
                    <a:pt x="3762" y="2540"/>
                  </a:lnTo>
                  <a:lnTo>
                    <a:pt x="2327" y="2540"/>
                  </a:lnTo>
                  <a:lnTo>
                    <a:pt x="2317" y="2178"/>
                  </a:lnTo>
                  <a:lnTo>
                    <a:pt x="3762" y="2178"/>
                  </a:lnTo>
                  <a:lnTo>
                    <a:pt x="3751" y="1339"/>
                  </a:lnTo>
                  <a:close/>
                  <a:moveTo>
                    <a:pt x="4059" y="0"/>
                  </a:moveTo>
                  <a:lnTo>
                    <a:pt x="1" y="2359"/>
                  </a:lnTo>
                  <a:lnTo>
                    <a:pt x="4091" y="4718"/>
                  </a:lnTo>
                  <a:lnTo>
                    <a:pt x="8150" y="2359"/>
                  </a:lnTo>
                  <a:lnTo>
                    <a:pt x="4059"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7"/>
            <p:cNvSpPr/>
            <p:nvPr/>
          </p:nvSpPr>
          <p:spPr>
            <a:xfrm>
              <a:off x="-9011253" y="7379505"/>
              <a:ext cx="178681" cy="103129"/>
            </a:xfrm>
            <a:custGeom>
              <a:avLst/>
              <a:gdLst/>
              <a:ahLst/>
              <a:cxnLst/>
              <a:rect l="l" t="t" r="r" b="b"/>
              <a:pathLst>
                <a:path w="3517" h="2030" extrusionOk="0">
                  <a:moveTo>
                    <a:pt x="1435" y="0"/>
                  </a:moveTo>
                  <a:lnTo>
                    <a:pt x="1435" y="829"/>
                  </a:lnTo>
                  <a:lnTo>
                    <a:pt x="0" y="829"/>
                  </a:lnTo>
                  <a:lnTo>
                    <a:pt x="0" y="1201"/>
                  </a:lnTo>
                  <a:lnTo>
                    <a:pt x="1445" y="1201"/>
                  </a:lnTo>
                  <a:lnTo>
                    <a:pt x="1445" y="2030"/>
                  </a:lnTo>
                  <a:lnTo>
                    <a:pt x="2083" y="2030"/>
                  </a:lnTo>
                  <a:lnTo>
                    <a:pt x="2083" y="1201"/>
                  </a:lnTo>
                  <a:lnTo>
                    <a:pt x="3517" y="1201"/>
                  </a:lnTo>
                  <a:lnTo>
                    <a:pt x="3517" y="829"/>
                  </a:lnTo>
                  <a:lnTo>
                    <a:pt x="2072" y="829"/>
                  </a:lnTo>
                  <a:lnTo>
                    <a:pt x="20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7"/>
            <p:cNvSpPr/>
            <p:nvPr/>
          </p:nvSpPr>
          <p:spPr>
            <a:xfrm>
              <a:off x="-10125406" y="7373561"/>
              <a:ext cx="261341" cy="151747"/>
            </a:xfrm>
            <a:custGeom>
              <a:avLst/>
              <a:gdLst/>
              <a:ahLst/>
              <a:cxnLst/>
              <a:rect l="l" t="t" r="r" b="b"/>
              <a:pathLst>
                <a:path w="5144" h="2987" extrusionOk="0">
                  <a:moveTo>
                    <a:pt x="5143" y="1"/>
                  </a:moveTo>
                  <a:lnTo>
                    <a:pt x="1" y="617"/>
                  </a:lnTo>
                  <a:lnTo>
                    <a:pt x="4091" y="2986"/>
                  </a:lnTo>
                  <a:lnTo>
                    <a:pt x="514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7"/>
            <p:cNvSpPr/>
            <p:nvPr/>
          </p:nvSpPr>
          <p:spPr>
            <a:xfrm>
              <a:off x="-5291057" y="7329871"/>
              <a:ext cx="292586" cy="239686"/>
            </a:xfrm>
            <a:custGeom>
              <a:avLst/>
              <a:gdLst/>
              <a:ahLst/>
              <a:cxnLst/>
              <a:rect l="l" t="t" r="r" b="b"/>
              <a:pathLst>
                <a:path w="5759" h="4718" extrusionOk="0">
                  <a:moveTo>
                    <a:pt x="4059" y="0"/>
                  </a:moveTo>
                  <a:lnTo>
                    <a:pt x="0" y="2359"/>
                  </a:lnTo>
                  <a:lnTo>
                    <a:pt x="4080" y="4717"/>
                  </a:lnTo>
                  <a:lnTo>
                    <a:pt x="4293" y="4590"/>
                  </a:lnTo>
                  <a:lnTo>
                    <a:pt x="4484" y="4462"/>
                  </a:lnTo>
                  <a:lnTo>
                    <a:pt x="4654" y="4335"/>
                  </a:lnTo>
                  <a:lnTo>
                    <a:pt x="4824" y="4197"/>
                  </a:lnTo>
                  <a:lnTo>
                    <a:pt x="4973" y="4059"/>
                  </a:lnTo>
                  <a:lnTo>
                    <a:pt x="5111" y="3910"/>
                  </a:lnTo>
                  <a:lnTo>
                    <a:pt x="5238" y="3761"/>
                  </a:lnTo>
                  <a:lnTo>
                    <a:pt x="5345" y="3612"/>
                  </a:lnTo>
                  <a:lnTo>
                    <a:pt x="5440" y="3464"/>
                  </a:lnTo>
                  <a:lnTo>
                    <a:pt x="5525" y="3304"/>
                  </a:lnTo>
                  <a:lnTo>
                    <a:pt x="5600" y="3156"/>
                  </a:lnTo>
                  <a:lnTo>
                    <a:pt x="5653" y="2996"/>
                  </a:lnTo>
                  <a:lnTo>
                    <a:pt x="5706" y="2837"/>
                  </a:lnTo>
                  <a:lnTo>
                    <a:pt x="5738" y="2677"/>
                  </a:lnTo>
                  <a:lnTo>
                    <a:pt x="5759" y="2518"/>
                  </a:lnTo>
                  <a:lnTo>
                    <a:pt x="5759" y="2359"/>
                  </a:lnTo>
                  <a:lnTo>
                    <a:pt x="5748" y="2199"/>
                  </a:lnTo>
                  <a:lnTo>
                    <a:pt x="5727" y="2040"/>
                  </a:lnTo>
                  <a:lnTo>
                    <a:pt x="5695" y="1881"/>
                  </a:lnTo>
                  <a:lnTo>
                    <a:pt x="5653" y="1721"/>
                  </a:lnTo>
                  <a:lnTo>
                    <a:pt x="5589" y="1562"/>
                  </a:lnTo>
                  <a:lnTo>
                    <a:pt x="5515" y="1413"/>
                  </a:lnTo>
                  <a:lnTo>
                    <a:pt x="5430" y="1254"/>
                  </a:lnTo>
                  <a:lnTo>
                    <a:pt x="5334" y="1105"/>
                  </a:lnTo>
                  <a:lnTo>
                    <a:pt x="5217" y="956"/>
                  </a:lnTo>
                  <a:lnTo>
                    <a:pt x="5090" y="808"/>
                  </a:lnTo>
                  <a:lnTo>
                    <a:pt x="4951" y="659"/>
                  </a:lnTo>
                  <a:lnTo>
                    <a:pt x="4803" y="521"/>
                  </a:lnTo>
                  <a:lnTo>
                    <a:pt x="4633" y="383"/>
                  </a:lnTo>
                  <a:lnTo>
                    <a:pt x="4452" y="255"/>
                  </a:lnTo>
                  <a:lnTo>
                    <a:pt x="4261" y="128"/>
                  </a:lnTo>
                  <a:lnTo>
                    <a:pt x="40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7"/>
            <p:cNvSpPr/>
            <p:nvPr/>
          </p:nvSpPr>
          <p:spPr>
            <a:xfrm>
              <a:off x="-6290188" y="7357914"/>
              <a:ext cx="413502" cy="239686"/>
            </a:xfrm>
            <a:custGeom>
              <a:avLst/>
              <a:gdLst/>
              <a:ahLst/>
              <a:cxnLst/>
              <a:rect l="l" t="t" r="r" b="b"/>
              <a:pathLst>
                <a:path w="8139" h="4718" extrusionOk="0">
                  <a:moveTo>
                    <a:pt x="4069" y="1722"/>
                  </a:moveTo>
                  <a:lnTo>
                    <a:pt x="4271" y="1732"/>
                  </a:lnTo>
                  <a:lnTo>
                    <a:pt x="4473" y="1764"/>
                  </a:lnTo>
                  <a:lnTo>
                    <a:pt x="4579" y="1796"/>
                  </a:lnTo>
                  <a:lnTo>
                    <a:pt x="4664" y="1828"/>
                  </a:lnTo>
                  <a:lnTo>
                    <a:pt x="4760" y="1860"/>
                  </a:lnTo>
                  <a:lnTo>
                    <a:pt x="4845" y="1902"/>
                  </a:lnTo>
                  <a:lnTo>
                    <a:pt x="4919" y="1955"/>
                  </a:lnTo>
                  <a:lnTo>
                    <a:pt x="4983" y="2009"/>
                  </a:lnTo>
                  <a:lnTo>
                    <a:pt x="5036" y="2062"/>
                  </a:lnTo>
                  <a:lnTo>
                    <a:pt x="5079" y="2115"/>
                  </a:lnTo>
                  <a:lnTo>
                    <a:pt x="5121" y="2179"/>
                  </a:lnTo>
                  <a:lnTo>
                    <a:pt x="5142" y="2232"/>
                  </a:lnTo>
                  <a:lnTo>
                    <a:pt x="5164" y="2295"/>
                  </a:lnTo>
                  <a:lnTo>
                    <a:pt x="5164" y="2359"/>
                  </a:lnTo>
                  <a:lnTo>
                    <a:pt x="5164" y="2412"/>
                  </a:lnTo>
                  <a:lnTo>
                    <a:pt x="5142" y="2476"/>
                  </a:lnTo>
                  <a:lnTo>
                    <a:pt x="5121" y="2540"/>
                  </a:lnTo>
                  <a:lnTo>
                    <a:pt x="5089" y="2593"/>
                  </a:lnTo>
                  <a:lnTo>
                    <a:pt x="5036" y="2646"/>
                  </a:lnTo>
                  <a:lnTo>
                    <a:pt x="4983" y="2699"/>
                  </a:lnTo>
                  <a:lnTo>
                    <a:pt x="4919" y="2752"/>
                  </a:lnTo>
                  <a:lnTo>
                    <a:pt x="4845" y="2805"/>
                  </a:lnTo>
                  <a:lnTo>
                    <a:pt x="4760" y="2848"/>
                  </a:lnTo>
                  <a:lnTo>
                    <a:pt x="4675" y="2890"/>
                  </a:lnTo>
                  <a:lnTo>
                    <a:pt x="4579" y="2922"/>
                  </a:lnTo>
                  <a:lnTo>
                    <a:pt x="4484" y="2944"/>
                  </a:lnTo>
                  <a:lnTo>
                    <a:pt x="4282" y="2975"/>
                  </a:lnTo>
                  <a:lnTo>
                    <a:pt x="4069" y="2986"/>
                  </a:lnTo>
                  <a:lnTo>
                    <a:pt x="3867" y="2975"/>
                  </a:lnTo>
                  <a:lnTo>
                    <a:pt x="3655" y="2944"/>
                  </a:lnTo>
                  <a:lnTo>
                    <a:pt x="3559" y="2922"/>
                  </a:lnTo>
                  <a:lnTo>
                    <a:pt x="3464" y="2890"/>
                  </a:lnTo>
                  <a:lnTo>
                    <a:pt x="3379" y="2848"/>
                  </a:lnTo>
                  <a:lnTo>
                    <a:pt x="3294" y="2805"/>
                  </a:lnTo>
                  <a:lnTo>
                    <a:pt x="3219" y="2752"/>
                  </a:lnTo>
                  <a:lnTo>
                    <a:pt x="3156" y="2710"/>
                  </a:lnTo>
                  <a:lnTo>
                    <a:pt x="3102" y="2646"/>
                  </a:lnTo>
                  <a:lnTo>
                    <a:pt x="3049" y="2593"/>
                  </a:lnTo>
                  <a:lnTo>
                    <a:pt x="3018" y="2540"/>
                  </a:lnTo>
                  <a:lnTo>
                    <a:pt x="2996" y="2476"/>
                  </a:lnTo>
                  <a:lnTo>
                    <a:pt x="2975" y="2412"/>
                  </a:lnTo>
                  <a:lnTo>
                    <a:pt x="2975" y="2359"/>
                  </a:lnTo>
                  <a:lnTo>
                    <a:pt x="2975" y="2295"/>
                  </a:lnTo>
                  <a:lnTo>
                    <a:pt x="2996" y="2232"/>
                  </a:lnTo>
                  <a:lnTo>
                    <a:pt x="3018" y="2179"/>
                  </a:lnTo>
                  <a:lnTo>
                    <a:pt x="3049" y="2115"/>
                  </a:lnTo>
                  <a:lnTo>
                    <a:pt x="3092" y="2062"/>
                  </a:lnTo>
                  <a:lnTo>
                    <a:pt x="3156" y="2009"/>
                  </a:lnTo>
                  <a:lnTo>
                    <a:pt x="3219" y="1955"/>
                  </a:lnTo>
                  <a:lnTo>
                    <a:pt x="3294" y="1902"/>
                  </a:lnTo>
                  <a:lnTo>
                    <a:pt x="3379" y="1860"/>
                  </a:lnTo>
                  <a:lnTo>
                    <a:pt x="3464" y="1828"/>
                  </a:lnTo>
                  <a:lnTo>
                    <a:pt x="3559" y="1796"/>
                  </a:lnTo>
                  <a:lnTo>
                    <a:pt x="3655" y="1764"/>
                  </a:lnTo>
                  <a:lnTo>
                    <a:pt x="3857" y="1732"/>
                  </a:lnTo>
                  <a:lnTo>
                    <a:pt x="4069" y="1722"/>
                  </a:lnTo>
                  <a:close/>
                  <a:moveTo>
                    <a:pt x="4059" y="1"/>
                  </a:moveTo>
                  <a:lnTo>
                    <a:pt x="0" y="2359"/>
                  </a:lnTo>
                  <a:lnTo>
                    <a:pt x="4080" y="4718"/>
                  </a:lnTo>
                  <a:lnTo>
                    <a:pt x="8139" y="2359"/>
                  </a:lnTo>
                  <a:lnTo>
                    <a:pt x="4059"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7"/>
            <p:cNvSpPr/>
            <p:nvPr/>
          </p:nvSpPr>
          <p:spPr>
            <a:xfrm>
              <a:off x="-6290188" y="7357914"/>
              <a:ext cx="413502" cy="239686"/>
            </a:xfrm>
            <a:custGeom>
              <a:avLst/>
              <a:gdLst/>
              <a:ahLst/>
              <a:cxnLst/>
              <a:rect l="l" t="t" r="r" b="b"/>
              <a:pathLst>
                <a:path w="8139" h="4718" fill="none" extrusionOk="0">
                  <a:moveTo>
                    <a:pt x="4059" y="1"/>
                  </a:moveTo>
                  <a:lnTo>
                    <a:pt x="8139" y="2359"/>
                  </a:lnTo>
                  <a:lnTo>
                    <a:pt x="4080" y="4718"/>
                  </a:lnTo>
                  <a:lnTo>
                    <a:pt x="0" y="2359"/>
                  </a:lnTo>
                  <a:lnTo>
                    <a:pt x="405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7"/>
            <p:cNvSpPr/>
            <p:nvPr/>
          </p:nvSpPr>
          <p:spPr>
            <a:xfrm>
              <a:off x="-6139043" y="7445345"/>
              <a:ext cx="111212" cy="64316"/>
            </a:xfrm>
            <a:custGeom>
              <a:avLst/>
              <a:gdLst/>
              <a:ahLst/>
              <a:cxnLst/>
              <a:rect l="l" t="t" r="r" b="b"/>
              <a:pathLst>
                <a:path w="2189" h="1266" fill="none" extrusionOk="0">
                  <a:moveTo>
                    <a:pt x="319" y="1084"/>
                  </a:moveTo>
                  <a:lnTo>
                    <a:pt x="319" y="1084"/>
                  </a:lnTo>
                  <a:lnTo>
                    <a:pt x="404" y="1127"/>
                  </a:lnTo>
                  <a:lnTo>
                    <a:pt x="489" y="1169"/>
                  </a:lnTo>
                  <a:lnTo>
                    <a:pt x="584" y="1201"/>
                  </a:lnTo>
                  <a:lnTo>
                    <a:pt x="680" y="1223"/>
                  </a:lnTo>
                  <a:lnTo>
                    <a:pt x="892" y="1254"/>
                  </a:lnTo>
                  <a:lnTo>
                    <a:pt x="1094" y="1265"/>
                  </a:lnTo>
                  <a:lnTo>
                    <a:pt x="1307" y="1254"/>
                  </a:lnTo>
                  <a:lnTo>
                    <a:pt x="1509" y="1223"/>
                  </a:lnTo>
                  <a:lnTo>
                    <a:pt x="1604" y="1201"/>
                  </a:lnTo>
                  <a:lnTo>
                    <a:pt x="1700" y="1169"/>
                  </a:lnTo>
                  <a:lnTo>
                    <a:pt x="1785" y="1127"/>
                  </a:lnTo>
                  <a:lnTo>
                    <a:pt x="1870" y="1084"/>
                  </a:lnTo>
                  <a:lnTo>
                    <a:pt x="1870" y="1084"/>
                  </a:lnTo>
                  <a:lnTo>
                    <a:pt x="1944" y="1031"/>
                  </a:lnTo>
                  <a:lnTo>
                    <a:pt x="2008" y="978"/>
                  </a:lnTo>
                  <a:lnTo>
                    <a:pt x="2061" y="925"/>
                  </a:lnTo>
                  <a:lnTo>
                    <a:pt x="2114" y="872"/>
                  </a:lnTo>
                  <a:lnTo>
                    <a:pt x="2146" y="819"/>
                  </a:lnTo>
                  <a:lnTo>
                    <a:pt x="2167" y="755"/>
                  </a:lnTo>
                  <a:lnTo>
                    <a:pt x="2189" y="691"/>
                  </a:lnTo>
                  <a:lnTo>
                    <a:pt x="2189" y="638"/>
                  </a:lnTo>
                  <a:lnTo>
                    <a:pt x="2189" y="574"/>
                  </a:lnTo>
                  <a:lnTo>
                    <a:pt x="2167" y="511"/>
                  </a:lnTo>
                  <a:lnTo>
                    <a:pt x="2146" y="458"/>
                  </a:lnTo>
                  <a:lnTo>
                    <a:pt x="2104" y="394"/>
                  </a:lnTo>
                  <a:lnTo>
                    <a:pt x="2061" y="341"/>
                  </a:lnTo>
                  <a:lnTo>
                    <a:pt x="2008" y="288"/>
                  </a:lnTo>
                  <a:lnTo>
                    <a:pt x="1944" y="234"/>
                  </a:lnTo>
                  <a:lnTo>
                    <a:pt x="1870" y="181"/>
                  </a:lnTo>
                  <a:lnTo>
                    <a:pt x="1870" y="181"/>
                  </a:lnTo>
                  <a:lnTo>
                    <a:pt x="1785" y="139"/>
                  </a:lnTo>
                  <a:lnTo>
                    <a:pt x="1689" y="107"/>
                  </a:lnTo>
                  <a:lnTo>
                    <a:pt x="1604" y="75"/>
                  </a:lnTo>
                  <a:lnTo>
                    <a:pt x="1498" y="43"/>
                  </a:lnTo>
                  <a:lnTo>
                    <a:pt x="1296" y="11"/>
                  </a:lnTo>
                  <a:lnTo>
                    <a:pt x="1094" y="1"/>
                  </a:lnTo>
                  <a:lnTo>
                    <a:pt x="882" y="11"/>
                  </a:lnTo>
                  <a:lnTo>
                    <a:pt x="680" y="43"/>
                  </a:lnTo>
                  <a:lnTo>
                    <a:pt x="584" y="75"/>
                  </a:lnTo>
                  <a:lnTo>
                    <a:pt x="489" y="107"/>
                  </a:lnTo>
                  <a:lnTo>
                    <a:pt x="404" y="139"/>
                  </a:lnTo>
                  <a:lnTo>
                    <a:pt x="319" y="181"/>
                  </a:lnTo>
                  <a:lnTo>
                    <a:pt x="319" y="181"/>
                  </a:lnTo>
                  <a:lnTo>
                    <a:pt x="244" y="234"/>
                  </a:lnTo>
                  <a:lnTo>
                    <a:pt x="181" y="288"/>
                  </a:lnTo>
                  <a:lnTo>
                    <a:pt x="117" y="341"/>
                  </a:lnTo>
                  <a:lnTo>
                    <a:pt x="74" y="394"/>
                  </a:lnTo>
                  <a:lnTo>
                    <a:pt x="43" y="458"/>
                  </a:lnTo>
                  <a:lnTo>
                    <a:pt x="21" y="511"/>
                  </a:lnTo>
                  <a:lnTo>
                    <a:pt x="0" y="574"/>
                  </a:lnTo>
                  <a:lnTo>
                    <a:pt x="0" y="638"/>
                  </a:lnTo>
                  <a:lnTo>
                    <a:pt x="0" y="691"/>
                  </a:lnTo>
                  <a:lnTo>
                    <a:pt x="21" y="755"/>
                  </a:lnTo>
                  <a:lnTo>
                    <a:pt x="43" y="819"/>
                  </a:lnTo>
                  <a:lnTo>
                    <a:pt x="74" y="872"/>
                  </a:lnTo>
                  <a:lnTo>
                    <a:pt x="127" y="925"/>
                  </a:lnTo>
                  <a:lnTo>
                    <a:pt x="181" y="989"/>
                  </a:lnTo>
                  <a:lnTo>
                    <a:pt x="244" y="1031"/>
                  </a:lnTo>
                  <a:lnTo>
                    <a:pt x="319" y="1084"/>
                  </a:lnTo>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17"/>
            <p:cNvSpPr/>
            <p:nvPr/>
          </p:nvSpPr>
          <p:spPr>
            <a:xfrm>
              <a:off x="-6285869" y="7907902"/>
              <a:ext cx="414061" cy="239737"/>
            </a:xfrm>
            <a:custGeom>
              <a:avLst/>
              <a:gdLst/>
              <a:ahLst/>
              <a:cxnLst/>
              <a:rect l="l" t="t" r="r" b="b"/>
              <a:pathLst>
                <a:path w="8150" h="4719" extrusionOk="0">
                  <a:moveTo>
                    <a:pt x="4069" y="1"/>
                  </a:moveTo>
                  <a:lnTo>
                    <a:pt x="0" y="2360"/>
                  </a:lnTo>
                  <a:lnTo>
                    <a:pt x="4091" y="4718"/>
                  </a:lnTo>
                  <a:lnTo>
                    <a:pt x="8149" y="2360"/>
                  </a:lnTo>
                  <a:lnTo>
                    <a:pt x="406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7"/>
            <p:cNvSpPr/>
            <p:nvPr/>
          </p:nvSpPr>
          <p:spPr>
            <a:xfrm>
              <a:off x="-8542170" y="7427564"/>
              <a:ext cx="1701409" cy="985619"/>
            </a:xfrm>
            <a:custGeom>
              <a:avLst/>
              <a:gdLst/>
              <a:ahLst/>
              <a:cxnLst/>
              <a:rect l="l" t="t" r="r" b="b"/>
              <a:pathLst>
                <a:path w="33489" h="19401" extrusionOk="0">
                  <a:moveTo>
                    <a:pt x="16585" y="0"/>
                  </a:moveTo>
                  <a:lnTo>
                    <a:pt x="15788" y="21"/>
                  </a:lnTo>
                  <a:lnTo>
                    <a:pt x="14991" y="53"/>
                  </a:lnTo>
                  <a:lnTo>
                    <a:pt x="14205" y="117"/>
                  </a:lnTo>
                  <a:lnTo>
                    <a:pt x="13419" y="191"/>
                  </a:lnTo>
                  <a:lnTo>
                    <a:pt x="12633" y="298"/>
                  </a:lnTo>
                  <a:lnTo>
                    <a:pt x="11857" y="414"/>
                  </a:lnTo>
                  <a:lnTo>
                    <a:pt x="11092" y="563"/>
                  </a:lnTo>
                  <a:lnTo>
                    <a:pt x="10348" y="723"/>
                  </a:lnTo>
                  <a:lnTo>
                    <a:pt x="9605" y="914"/>
                  </a:lnTo>
                  <a:lnTo>
                    <a:pt x="8872" y="1126"/>
                  </a:lnTo>
                  <a:lnTo>
                    <a:pt x="8521" y="1243"/>
                  </a:lnTo>
                  <a:lnTo>
                    <a:pt x="8160" y="1360"/>
                  </a:lnTo>
                  <a:lnTo>
                    <a:pt x="7809" y="1477"/>
                  </a:lnTo>
                  <a:lnTo>
                    <a:pt x="7469" y="1615"/>
                  </a:lnTo>
                  <a:lnTo>
                    <a:pt x="7119" y="1743"/>
                  </a:lnTo>
                  <a:lnTo>
                    <a:pt x="6789" y="1891"/>
                  </a:lnTo>
                  <a:lnTo>
                    <a:pt x="6449" y="2029"/>
                  </a:lnTo>
                  <a:lnTo>
                    <a:pt x="6130" y="2189"/>
                  </a:lnTo>
                  <a:lnTo>
                    <a:pt x="5801" y="2338"/>
                  </a:lnTo>
                  <a:lnTo>
                    <a:pt x="5482" y="2507"/>
                  </a:lnTo>
                  <a:lnTo>
                    <a:pt x="5174" y="2667"/>
                  </a:lnTo>
                  <a:lnTo>
                    <a:pt x="4866" y="2847"/>
                  </a:lnTo>
                  <a:lnTo>
                    <a:pt x="4569" y="3028"/>
                  </a:lnTo>
                  <a:lnTo>
                    <a:pt x="4282" y="3209"/>
                  </a:lnTo>
                  <a:lnTo>
                    <a:pt x="4006" y="3389"/>
                  </a:lnTo>
                  <a:lnTo>
                    <a:pt x="3729" y="3570"/>
                  </a:lnTo>
                  <a:lnTo>
                    <a:pt x="3474" y="3761"/>
                  </a:lnTo>
                  <a:lnTo>
                    <a:pt x="3219" y="3963"/>
                  </a:lnTo>
                  <a:lnTo>
                    <a:pt x="2986" y="4154"/>
                  </a:lnTo>
                  <a:lnTo>
                    <a:pt x="2752" y="4356"/>
                  </a:lnTo>
                  <a:lnTo>
                    <a:pt x="2529" y="4558"/>
                  </a:lnTo>
                  <a:lnTo>
                    <a:pt x="2316" y="4760"/>
                  </a:lnTo>
                  <a:lnTo>
                    <a:pt x="2114" y="4962"/>
                  </a:lnTo>
                  <a:lnTo>
                    <a:pt x="1912" y="5174"/>
                  </a:lnTo>
                  <a:lnTo>
                    <a:pt x="1732" y="5376"/>
                  </a:lnTo>
                  <a:lnTo>
                    <a:pt x="1551" y="5589"/>
                  </a:lnTo>
                  <a:lnTo>
                    <a:pt x="1392" y="5812"/>
                  </a:lnTo>
                  <a:lnTo>
                    <a:pt x="1233" y="6024"/>
                  </a:lnTo>
                  <a:lnTo>
                    <a:pt x="1084" y="6237"/>
                  </a:lnTo>
                  <a:lnTo>
                    <a:pt x="946" y="6460"/>
                  </a:lnTo>
                  <a:lnTo>
                    <a:pt x="818" y="6683"/>
                  </a:lnTo>
                  <a:lnTo>
                    <a:pt x="701" y="6906"/>
                  </a:lnTo>
                  <a:lnTo>
                    <a:pt x="584" y="7129"/>
                  </a:lnTo>
                  <a:lnTo>
                    <a:pt x="489" y="7352"/>
                  </a:lnTo>
                  <a:lnTo>
                    <a:pt x="393" y="7575"/>
                  </a:lnTo>
                  <a:lnTo>
                    <a:pt x="319" y="7799"/>
                  </a:lnTo>
                  <a:lnTo>
                    <a:pt x="244" y="8032"/>
                  </a:lnTo>
                  <a:lnTo>
                    <a:pt x="181" y="8255"/>
                  </a:lnTo>
                  <a:lnTo>
                    <a:pt x="128" y="8489"/>
                  </a:lnTo>
                  <a:lnTo>
                    <a:pt x="85" y="8712"/>
                  </a:lnTo>
                  <a:lnTo>
                    <a:pt x="53" y="8946"/>
                  </a:lnTo>
                  <a:lnTo>
                    <a:pt x="21" y="9180"/>
                  </a:lnTo>
                  <a:lnTo>
                    <a:pt x="11" y="9413"/>
                  </a:lnTo>
                  <a:lnTo>
                    <a:pt x="0" y="9637"/>
                  </a:lnTo>
                  <a:lnTo>
                    <a:pt x="128" y="9785"/>
                  </a:lnTo>
                  <a:lnTo>
                    <a:pt x="234" y="9934"/>
                  </a:lnTo>
                  <a:lnTo>
                    <a:pt x="340" y="10083"/>
                  </a:lnTo>
                  <a:lnTo>
                    <a:pt x="425" y="10242"/>
                  </a:lnTo>
                  <a:lnTo>
                    <a:pt x="499" y="10391"/>
                  </a:lnTo>
                  <a:lnTo>
                    <a:pt x="563" y="10550"/>
                  </a:lnTo>
                  <a:lnTo>
                    <a:pt x="606" y="10699"/>
                  </a:lnTo>
                  <a:lnTo>
                    <a:pt x="648" y="10858"/>
                  </a:lnTo>
                  <a:lnTo>
                    <a:pt x="680" y="11018"/>
                  </a:lnTo>
                  <a:lnTo>
                    <a:pt x="691" y="11177"/>
                  </a:lnTo>
                  <a:lnTo>
                    <a:pt x="701" y="11337"/>
                  </a:lnTo>
                  <a:lnTo>
                    <a:pt x="691" y="11496"/>
                  </a:lnTo>
                  <a:lnTo>
                    <a:pt x="669" y="11655"/>
                  </a:lnTo>
                  <a:lnTo>
                    <a:pt x="648" y="11815"/>
                  </a:lnTo>
                  <a:lnTo>
                    <a:pt x="606" y="11974"/>
                  </a:lnTo>
                  <a:lnTo>
                    <a:pt x="553" y="12123"/>
                  </a:lnTo>
                  <a:lnTo>
                    <a:pt x="691" y="12431"/>
                  </a:lnTo>
                  <a:lnTo>
                    <a:pt x="861" y="12728"/>
                  </a:lnTo>
                  <a:lnTo>
                    <a:pt x="1031" y="13026"/>
                  </a:lnTo>
                  <a:lnTo>
                    <a:pt x="1233" y="13323"/>
                  </a:lnTo>
                  <a:lnTo>
                    <a:pt x="1445" y="13621"/>
                  </a:lnTo>
                  <a:lnTo>
                    <a:pt x="1679" y="13908"/>
                  </a:lnTo>
                  <a:lnTo>
                    <a:pt x="1934" y="14195"/>
                  </a:lnTo>
                  <a:lnTo>
                    <a:pt x="2199" y="14471"/>
                  </a:lnTo>
                  <a:lnTo>
                    <a:pt x="2476" y="14758"/>
                  </a:lnTo>
                  <a:lnTo>
                    <a:pt x="2784" y="15023"/>
                  </a:lnTo>
                  <a:lnTo>
                    <a:pt x="3102" y="15300"/>
                  </a:lnTo>
                  <a:lnTo>
                    <a:pt x="3432" y="15555"/>
                  </a:lnTo>
                  <a:lnTo>
                    <a:pt x="3782" y="15820"/>
                  </a:lnTo>
                  <a:lnTo>
                    <a:pt x="4154" y="16075"/>
                  </a:lnTo>
                  <a:lnTo>
                    <a:pt x="4547" y="16319"/>
                  </a:lnTo>
                  <a:lnTo>
                    <a:pt x="4951" y="16564"/>
                  </a:lnTo>
                  <a:lnTo>
                    <a:pt x="5334" y="16776"/>
                  </a:lnTo>
                  <a:lnTo>
                    <a:pt x="5737" y="16989"/>
                  </a:lnTo>
                  <a:lnTo>
                    <a:pt x="6152" y="17191"/>
                  </a:lnTo>
                  <a:lnTo>
                    <a:pt x="6566" y="17382"/>
                  </a:lnTo>
                  <a:lnTo>
                    <a:pt x="6991" y="17563"/>
                  </a:lnTo>
                  <a:lnTo>
                    <a:pt x="7427" y="17743"/>
                  </a:lnTo>
                  <a:lnTo>
                    <a:pt x="7862" y="17903"/>
                  </a:lnTo>
                  <a:lnTo>
                    <a:pt x="8309" y="18062"/>
                  </a:lnTo>
                  <a:lnTo>
                    <a:pt x="8765" y="18211"/>
                  </a:lnTo>
                  <a:lnTo>
                    <a:pt x="9222" y="18349"/>
                  </a:lnTo>
                  <a:lnTo>
                    <a:pt x="9690" y="18487"/>
                  </a:lnTo>
                  <a:lnTo>
                    <a:pt x="10157" y="18604"/>
                  </a:lnTo>
                  <a:lnTo>
                    <a:pt x="10635" y="18721"/>
                  </a:lnTo>
                  <a:lnTo>
                    <a:pt x="11113" y="18827"/>
                  </a:lnTo>
                  <a:lnTo>
                    <a:pt x="11602" y="18923"/>
                  </a:lnTo>
                  <a:lnTo>
                    <a:pt x="12091" y="19007"/>
                  </a:lnTo>
                  <a:lnTo>
                    <a:pt x="12399" y="18965"/>
                  </a:lnTo>
                  <a:lnTo>
                    <a:pt x="12718" y="18923"/>
                  </a:lnTo>
                  <a:lnTo>
                    <a:pt x="13037" y="18901"/>
                  </a:lnTo>
                  <a:lnTo>
                    <a:pt x="13355" y="18880"/>
                  </a:lnTo>
                  <a:lnTo>
                    <a:pt x="13674" y="18869"/>
                  </a:lnTo>
                  <a:lnTo>
                    <a:pt x="13993" y="18880"/>
                  </a:lnTo>
                  <a:lnTo>
                    <a:pt x="14322" y="18891"/>
                  </a:lnTo>
                  <a:lnTo>
                    <a:pt x="14641" y="18901"/>
                  </a:lnTo>
                  <a:lnTo>
                    <a:pt x="14960" y="18933"/>
                  </a:lnTo>
                  <a:lnTo>
                    <a:pt x="15278" y="18976"/>
                  </a:lnTo>
                  <a:lnTo>
                    <a:pt x="15586" y="19018"/>
                  </a:lnTo>
                  <a:lnTo>
                    <a:pt x="15895" y="19082"/>
                  </a:lnTo>
                  <a:lnTo>
                    <a:pt x="16203" y="19146"/>
                  </a:lnTo>
                  <a:lnTo>
                    <a:pt x="16500" y="19220"/>
                  </a:lnTo>
                  <a:lnTo>
                    <a:pt x="16798" y="19305"/>
                  </a:lnTo>
                  <a:lnTo>
                    <a:pt x="17084" y="19401"/>
                  </a:lnTo>
                  <a:lnTo>
                    <a:pt x="17701" y="19379"/>
                  </a:lnTo>
                  <a:lnTo>
                    <a:pt x="18317" y="19358"/>
                  </a:lnTo>
                  <a:lnTo>
                    <a:pt x="18923" y="19316"/>
                  </a:lnTo>
                  <a:lnTo>
                    <a:pt x="19539" y="19273"/>
                  </a:lnTo>
                  <a:lnTo>
                    <a:pt x="20144" y="19209"/>
                  </a:lnTo>
                  <a:lnTo>
                    <a:pt x="20739" y="19124"/>
                  </a:lnTo>
                  <a:lnTo>
                    <a:pt x="21345" y="19039"/>
                  </a:lnTo>
                  <a:lnTo>
                    <a:pt x="21929" y="18933"/>
                  </a:lnTo>
                  <a:lnTo>
                    <a:pt x="22524" y="18816"/>
                  </a:lnTo>
                  <a:lnTo>
                    <a:pt x="23098" y="18689"/>
                  </a:lnTo>
                  <a:lnTo>
                    <a:pt x="23672" y="18540"/>
                  </a:lnTo>
                  <a:lnTo>
                    <a:pt x="24246" y="18391"/>
                  </a:lnTo>
                  <a:lnTo>
                    <a:pt x="24798" y="18221"/>
                  </a:lnTo>
                  <a:lnTo>
                    <a:pt x="25350" y="18041"/>
                  </a:lnTo>
                  <a:lnTo>
                    <a:pt x="25892" y="17849"/>
                  </a:lnTo>
                  <a:lnTo>
                    <a:pt x="26413" y="17637"/>
                  </a:lnTo>
                  <a:lnTo>
                    <a:pt x="24161" y="16330"/>
                  </a:lnTo>
                  <a:lnTo>
                    <a:pt x="25117" y="15661"/>
                  </a:lnTo>
                  <a:lnTo>
                    <a:pt x="25117" y="15661"/>
                  </a:lnTo>
                  <a:lnTo>
                    <a:pt x="24628" y="15884"/>
                  </a:lnTo>
                  <a:lnTo>
                    <a:pt x="24118" y="16086"/>
                  </a:lnTo>
                  <a:lnTo>
                    <a:pt x="23597" y="16277"/>
                  </a:lnTo>
                  <a:lnTo>
                    <a:pt x="23066" y="16458"/>
                  </a:lnTo>
                  <a:lnTo>
                    <a:pt x="22524" y="16617"/>
                  </a:lnTo>
                  <a:lnTo>
                    <a:pt x="21972" y="16755"/>
                  </a:lnTo>
                  <a:lnTo>
                    <a:pt x="21419" y="16893"/>
                  </a:lnTo>
                  <a:lnTo>
                    <a:pt x="20846" y="16999"/>
                  </a:lnTo>
                  <a:lnTo>
                    <a:pt x="20272" y="17106"/>
                  </a:lnTo>
                  <a:lnTo>
                    <a:pt x="19688" y="17191"/>
                  </a:lnTo>
                  <a:lnTo>
                    <a:pt x="19103" y="17254"/>
                  </a:lnTo>
                  <a:lnTo>
                    <a:pt x="18519" y="17308"/>
                  </a:lnTo>
                  <a:lnTo>
                    <a:pt x="17924" y="17339"/>
                  </a:lnTo>
                  <a:lnTo>
                    <a:pt x="17329" y="17361"/>
                  </a:lnTo>
                  <a:lnTo>
                    <a:pt x="16734" y="17371"/>
                  </a:lnTo>
                  <a:lnTo>
                    <a:pt x="16139" y="17361"/>
                  </a:lnTo>
                  <a:lnTo>
                    <a:pt x="15544" y="17339"/>
                  </a:lnTo>
                  <a:lnTo>
                    <a:pt x="14960" y="17297"/>
                  </a:lnTo>
                  <a:lnTo>
                    <a:pt x="14365" y="17244"/>
                  </a:lnTo>
                  <a:lnTo>
                    <a:pt x="13780" y="17169"/>
                  </a:lnTo>
                  <a:lnTo>
                    <a:pt x="13206" y="17084"/>
                  </a:lnTo>
                  <a:lnTo>
                    <a:pt x="12633" y="16989"/>
                  </a:lnTo>
                  <a:lnTo>
                    <a:pt x="12059" y="16872"/>
                  </a:lnTo>
                  <a:lnTo>
                    <a:pt x="11496" y="16734"/>
                  </a:lnTo>
                  <a:lnTo>
                    <a:pt x="10943" y="16585"/>
                  </a:lnTo>
                  <a:lnTo>
                    <a:pt x="10402" y="16426"/>
                  </a:lnTo>
                  <a:lnTo>
                    <a:pt x="9881" y="16245"/>
                  </a:lnTo>
                  <a:lnTo>
                    <a:pt x="9360" y="16054"/>
                  </a:lnTo>
                  <a:lnTo>
                    <a:pt x="8850" y="15841"/>
                  </a:lnTo>
                  <a:lnTo>
                    <a:pt x="8351" y="15618"/>
                  </a:lnTo>
                  <a:lnTo>
                    <a:pt x="7873" y="15385"/>
                  </a:lnTo>
                  <a:lnTo>
                    <a:pt x="7416" y="15130"/>
                  </a:lnTo>
                  <a:lnTo>
                    <a:pt x="6938" y="14843"/>
                  </a:lnTo>
                  <a:lnTo>
                    <a:pt x="6502" y="14545"/>
                  </a:lnTo>
                  <a:lnTo>
                    <a:pt x="6290" y="14386"/>
                  </a:lnTo>
                  <a:lnTo>
                    <a:pt x="6088" y="14237"/>
                  </a:lnTo>
                  <a:lnTo>
                    <a:pt x="5897" y="14078"/>
                  </a:lnTo>
                  <a:lnTo>
                    <a:pt x="5705" y="13918"/>
                  </a:lnTo>
                  <a:lnTo>
                    <a:pt x="5535" y="13759"/>
                  </a:lnTo>
                  <a:lnTo>
                    <a:pt x="5355" y="13600"/>
                  </a:lnTo>
                  <a:lnTo>
                    <a:pt x="5196" y="13430"/>
                  </a:lnTo>
                  <a:lnTo>
                    <a:pt x="5036" y="13270"/>
                  </a:lnTo>
                  <a:lnTo>
                    <a:pt x="4887" y="13100"/>
                  </a:lnTo>
                  <a:lnTo>
                    <a:pt x="4749" y="12930"/>
                  </a:lnTo>
                  <a:lnTo>
                    <a:pt x="4611" y="12760"/>
                  </a:lnTo>
                  <a:lnTo>
                    <a:pt x="4494" y="12590"/>
                  </a:lnTo>
                  <a:lnTo>
                    <a:pt x="4367" y="12410"/>
                  </a:lnTo>
                  <a:lnTo>
                    <a:pt x="4261" y="12240"/>
                  </a:lnTo>
                  <a:lnTo>
                    <a:pt x="4154" y="12059"/>
                  </a:lnTo>
                  <a:lnTo>
                    <a:pt x="4059" y="11889"/>
                  </a:lnTo>
                  <a:lnTo>
                    <a:pt x="3974" y="11708"/>
                  </a:lnTo>
                  <a:lnTo>
                    <a:pt x="3889" y="11528"/>
                  </a:lnTo>
                  <a:lnTo>
                    <a:pt x="3825" y="11347"/>
                  </a:lnTo>
                  <a:lnTo>
                    <a:pt x="3751" y="11167"/>
                  </a:lnTo>
                  <a:lnTo>
                    <a:pt x="3697" y="10986"/>
                  </a:lnTo>
                  <a:lnTo>
                    <a:pt x="3644" y="10805"/>
                  </a:lnTo>
                  <a:lnTo>
                    <a:pt x="3602" y="10625"/>
                  </a:lnTo>
                  <a:lnTo>
                    <a:pt x="3570" y="10433"/>
                  </a:lnTo>
                  <a:lnTo>
                    <a:pt x="3538" y="10253"/>
                  </a:lnTo>
                  <a:lnTo>
                    <a:pt x="3517" y="10072"/>
                  </a:lnTo>
                  <a:lnTo>
                    <a:pt x="3506" y="9881"/>
                  </a:lnTo>
                  <a:lnTo>
                    <a:pt x="3506" y="9700"/>
                  </a:lnTo>
                  <a:lnTo>
                    <a:pt x="3506" y="9520"/>
                  </a:lnTo>
                  <a:lnTo>
                    <a:pt x="3517" y="9339"/>
                  </a:lnTo>
                  <a:lnTo>
                    <a:pt x="3538" y="9148"/>
                  </a:lnTo>
                  <a:lnTo>
                    <a:pt x="3559" y="8967"/>
                  </a:lnTo>
                  <a:lnTo>
                    <a:pt x="3591" y="8787"/>
                  </a:lnTo>
                  <a:lnTo>
                    <a:pt x="3634" y="8606"/>
                  </a:lnTo>
                  <a:lnTo>
                    <a:pt x="3687" y="8415"/>
                  </a:lnTo>
                  <a:lnTo>
                    <a:pt x="3740" y="8234"/>
                  </a:lnTo>
                  <a:lnTo>
                    <a:pt x="3804" y="8054"/>
                  </a:lnTo>
                  <a:lnTo>
                    <a:pt x="3878" y="7873"/>
                  </a:lnTo>
                  <a:lnTo>
                    <a:pt x="3952" y="7692"/>
                  </a:lnTo>
                  <a:lnTo>
                    <a:pt x="4037" y="7522"/>
                  </a:lnTo>
                  <a:lnTo>
                    <a:pt x="4133" y="7342"/>
                  </a:lnTo>
                  <a:lnTo>
                    <a:pt x="4229" y="7161"/>
                  </a:lnTo>
                  <a:lnTo>
                    <a:pt x="4346" y="6991"/>
                  </a:lnTo>
                  <a:lnTo>
                    <a:pt x="4462" y="6810"/>
                  </a:lnTo>
                  <a:lnTo>
                    <a:pt x="4579" y="6640"/>
                  </a:lnTo>
                  <a:lnTo>
                    <a:pt x="4717" y="6470"/>
                  </a:lnTo>
                  <a:lnTo>
                    <a:pt x="4856" y="6300"/>
                  </a:lnTo>
                  <a:lnTo>
                    <a:pt x="5004" y="6130"/>
                  </a:lnTo>
                  <a:lnTo>
                    <a:pt x="5153" y="5971"/>
                  </a:lnTo>
                  <a:lnTo>
                    <a:pt x="5312" y="5801"/>
                  </a:lnTo>
                  <a:lnTo>
                    <a:pt x="5482" y="5642"/>
                  </a:lnTo>
                  <a:lnTo>
                    <a:pt x="5663" y="5482"/>
                  </a:lnTo>
                  <a:lnTo>
                    <a:pt x="5844" y="5323"/>
                  </a:lnTo>
                  <a:lnTo>
                    <a:pt x="6035" y="5164"/>
                  </a:lnTo>
                  <a:lnTo>
                    <a:pt x="6237" y="5015"/>
                  </a:lnTo>
                  <a:lnTo>
                    <a:pt x="6449" y="4866"/>
                  </a:lnTo>
                  <a:lnTo>
                    <a:pt x="6885" y="4569"/>
                  </a:lnTo>
                  <a:lnTo>
                    <a:pt x="7352" y="4282"/>
                  </a:lnTo>
                  <a:lnTo>
                    <a:pt x="7841" y="4006"/>
                  </a:lnTo>
                  <a:lnTo>
                    <a:pt x="8351" y="3751"/>
                  </a:lnTo>
                  <a:lnTo>
                    <a:pt x="8882" y="3517"/>
                  </a:lnTo>
                  <a:lnTo>
                    <a:pt x="9424" y="3294"/>
                  </a:lnTo>
                  <a:lnTo>
                    <a:pt x="9977" y="3092"/>
                  </a:lnTo>
                  <a:lnTo>
                    <a:pt x="10550" y="2911"/>
                  </a:lnTo>
                  <a:lnTo>
                    <a:pt x="11135" y="2741"/>
                  </a:lnTo>
                  <a:lnTo>
                    <a:pt x="11719" y="2592"/>
                  </a:lnTo>
                  <a:lnTo>
                    <a:pt x="12325" y="2465"/>
                  </a:lnTo>
                  <a:lnTo>
                    <a:pt x="12930" y="2348"/>
                  </a:lnTo>
                  <a:lnTo>
                    <a:pt x="13546" y="2253"/>
                  </a:lnTo>
                  <a:lnTo>
                    <a:pt x="14173" y="2168"/>
                  </a:lnTo>
                  <a:lnTo>
                    <a:pt x="14800" y="2114"/>
                  </a:lnTo>
                  <a:lnTo>
                    <a:pt x="15438" y="2072"/>
                  </a:lnTo>
                  <a:lnTo>
                    <a:pt x="16065" y="2040"/>
                  </a:lnTo>
                  <a:lnTo>
                    <a:pt x="16702" y="2029"/>
                  </a:lnTo>
                  <a:lnTo>
                    <a:pt x="17339" y="2040"/>
                  </a:lnTo>
                  <a:lnTo>
                    <a:pt x="17977" y="2072"/>
                  </a:lnTo>
                  <a:lnTo>
                    <a:pt x="18604" y="2114"/>
                  </a:lnTo>
                  <a:lnTo>
                    <a:pt x="19231" y="2168"/>
                  </a:lnTo>
                  <a:lnTo>
                    <a:pt x="19858" y="2253"/>
                  </a:lnTo>
                  <a:lnTo>
                    <a:pt x="20474" y="2348"/>
                  </a:lnTo>
                  <a:lnTo>
                    <a:pt x="21090" y="2465"/>
                  </a:lnTo>
                  <a:lnTo>
                    <a:pt x="21685" y="2592"/>
                  </a:lnTo>
                  <a:lnTo>
                    <a:pt x="22280" y="2741"/>
                  </a:lnTo>
                  <a:lnTo>
                    <a:pt x="22864" y="2911"/>
                  </a:lnTo>
                  <a:lnTo>
                    <a:pt x="23438" y="3092"/>
                  </a:lnTo>
                  <a:lnTo>
                    <a:pt x="23991" y="3294"/>
                  </a:lnTo>
                  <a:lnTo>
                    <a:pt x="24543" y="3517"/>
                  </a:lnTo>
                  <a:lnTo>
                    <a:pt x="25074" y="3751"/>
                  </a:lnTo>
                  <a:lnTo>
                    <a:pt x="25584" y="4006"/>
                  </a:lnTo>
                  <a:lnTo>
                    <a:pt x="26084" y="4282"/>
                  </a:lnTo>
                  <a:lnTo>
                    <a:pt x="26487" y="4526"/>
                  </a:lnTo>
                  <a:lnTo>
                    <a:pt x="26870" y="4781"/>
                  </a:lnTo>
                  <a:lnTo>
                    <a:pt x="27242" y="5047"/>
                  </a:lnTo>
                  <a:lnTo>
                    <a:pt x="27582" y="5312"/>
                  </a:lnTo>
                  <a:lnTo>
                    <a:pt x="27900" y="5589"/>
                  </a:lnTo>
                  <a:lnTo>
                    <a:pt x="28198" y="5865"/>
                  </a:lnTo>
                  <a:lnTo>
                    <a:pt x="28463" y="6152"/>
                  </a:lnTo>
                  <a:lnTo>
                    <a:pt x="28718" y="6449"/>
                  </a:lnTo>
                  <a:lnTo>
                    <a:pt x="28952" y="6736"/>
                  </a:lnTo>
                  <a:lnTo>
                    <a:pt x="29154" y="7044"/>
                  </a:lnTo>
                  <a:lnTo>
                    <a:pt x="29335" y="7342"/>
                  </a:lnTo>
                  <a:lnTo>
                    <a:pt x="29494" y="7650"/>
                  </a:lnTo>
                  <a:lnTo>
                    <a:pt x="29632" y="7958"/>
                  </a:lnTo>
                  <a:lnTo>
                    <a:pt x="29749" y="8277"/>
                  </a:lnTo>
                  <a:lnTo>
                    <a:pt x="29845" y="8595"/>
                  </a:lnTo>
                  <a:lnTo>
                    <a:pt x="29908" y="8904"/>
                  </a:lnTo>
                  <a:lnTo>
                    <a:pt x="29962" y="9222"/>
                  </a:lnTo>
                  <a:lnTo>
                    <a:pt x="29983" y="9541"/>
                  </a:lnTo>
                  <a:lnTo>
                    <a:pt x="29983" y="9860"/>
                  </a:lnTo>
                  <a:lnTo>
                    <a:pt x="29962" y="10178"/>
                  </a:lnTo>
                  <a:lnTo>
                    <a:pt x="29919" y="10497"/>
                  </a:lnTo>
                  <a:lnTo>
                    <a:pt x="29855" y="10816"/>
                  </a:lnTo>
                  <a:lnTo>
                    <a:pt x="29770" y="11124"/>
                  </a:lnTo>
                  <a:lnTo>
                    <a:pt x="29653" y="11443"/>
                  </a:lnTo>
                  <a:lnTo>
                    <a:pt x="29515" y="11751"/>
                  </a:lnTo>
                  <a:lnTo>
                    <a:pt x="29367" y="12059"/>
                  </a:lnTo>
                  <a:lnTo>
                    <a:pt x="29186" y="12356"/>
                  </a:lnTo>
                  <a:lnTo>
                    <a:pt x="28984" y="12665"/>
                  </a:lnTo>
                  <a:lnTo>
                    <a:pt x="28761" y="12962"/>
                  </a:lnTo>
                  <a:lnTo>
                    <a:pt x="28506" y="13249"/>
                  </a:lnTo>
                  <a:lnTo>
                    <a:pt x="28240" y="13536"/>
                  </a:lnTo>
                  <a:lnTo>
                    <a:pt x="27943" y="13812"/>
                  </a:lnTo>
                  <a:lnTo>
                    <a:pt x="30472" y="15278"/>
                  </a:lnTo>
                  <a:lnTo>
                    <a:pt x="30833" y="14970"/>
                  </a:lnTo>
                  <a:lnTo>
                    <a:pt x="31162" y="14662"/>
                  </a:lnTo>
                  <a:lnTo>
                    <a:pt x="31481" y="14343"/>
                  </a:lnTo>
                  <a:lnTo>
                    <a:pt x="31768" y="14014"/>
                  </a:lnTo>
                  <a:lnTo>
                    <a:pt x="32033" y="13685"/>
                  </a:lnTo>
                  <a:lnTo>
                    <a:pt x="32278" y="13355"/>
                  </a:lnTo>
                  <a:lnTo>
                    <a:pt x="32501" y="13015"/>
                  </a:lnTo>
                  <a:lnTo>
                    <a:pt x="32703" y="12675"/>
                  </a:lnTo>
                  <a:lnTo>
                    <a:pt x="32873" y="12335"/>
                  </a:lnTo>
                  <a:lnTo>
                    <a:pt x="33032" y="11985"/>
                  </a:lnTo>
                  <a:lnTo>
                    <a:pt x="33160" y="11634"/>
                  </a:lnTo>
                  <a:lnTo>
                    <a:pt x="33276" y="11283"/>
                  </a:lnTo>
                  <a:lnTo>
                    <a:pt x="33361" y="10933"/>
                  </a:lnTo>
                  <a:lnTo>
                    <a:pt x="33425" y="10582"/>
                  </a:lnTo>
                  <a:lnTo>
                    <a:pt x="33468" y="10221"/>
                  </a:lnTo>
                  <a:lnTo>
                    <a:pt x="33489" y="9870"/>
                  </a:lnTo>
                  <a:lnTo>
                    <a:pt x="33319" y="9700"/>
                  </a:lnTo>
                  <a:lnTo>
                    <a:pt x="33170" y="9530"/>
                  </a:lnTo>
                  <a:lnTo>
                    <a:pt x="33043" y="9360"/>
                  </a:lnTo>
                  <a:lnTo>
                    <a:pt x="32926" y="9180"/>
                  </a:lnTo>
                  <a:lnTo>
                    <a:pt x="32830" y="8999"/>
                  </a:lnTo>
                  <a:lnTo>
                    <a:pt x="32745" y="8819"/>
                  </a:lnTo>
                  <a:lnTo>
                    <a:pt x="32681" y="8638"/>
                  </a:lnTo>
                  <a:lnTo>
                    <a:pt x="32628" y="8447"/>
                  </a:lnTo>
                  <a:lnTo>
                    <a:pt x="32596" y="8266"/>
                  </a:lnTo>
                  <a:lnTo>
                    <a:pt x="32575" y="8085"/>
                  </a:lnTo>
                  <a:lnTo>
                    <a:pt x="32575" y="7894"/>
                  </a:lnTo>
                  <a:lnTo>
                    <a:pt x="32586" y="7714"/>
                  </a:lnTo>
                  <a:lnTo>
                    <a:pt x="32618" y="7522"/>
                  </a:lnTo>
                  <a:lnTo>
                    <a:pt x="32660" y="7342"/>
                  </a:lnTo>
                  <a:lnTo>
                    <a:pt x="32724" y="7150"/>
                  </a:lnTo>
                  <a:lnTo>
                    <a:pt x="32798" y="6970"/>
                  </a:lnTo>
                  <a:lnTo>
                    <a:pt x="32650" y="6694"/>
                  </a:lnTo>
                  <a:lnTo>
                    <a:pt x="32480" y="6407"/>
                  </a:lnTo>
                  <a:lnTo>
                    <a:pt x="32299" y="6130"/>
                  </a:lnTo>
                  <a:lnTo>
                    <a:pt x="32097" y="5854"/>
                  </a:lnTo>
                  <a:lnTo>
                    <a:pt x="31885" y="5589"/>
                  </a:lnTo>
                  <a:lnTo>
                    <a:pt x="31662" y="5312"/>
                  </a:lnTo>
                  <a:lnTo>
                    <a:pt x="31417" y="5047"/>
                  </a:lnTo>
                  <a:lnTo>
                    <a:pt x="31152" y="4792"/>
                  </a:lnTo>
                  <a:lnTo>
                    <a:pt x="30886" y="4526"/>
                  </a:lnTo>
                  <a:lnTo>
                    <a:pt x="30599" y="4282"/>
                  </a:lnTo>
                  <a:lnTo>
                    <a:pt x="30291" y="4027"/>
                  </a:lnTo>
                  <a:lnTo>
                    <a:pt x="29972" y="3782"/>
                  </a:lnTo>
                  <a:lnTo>
                    <a:pt x="29643" y="3538"/>
                  </a:lnTo>
                  <a:lnTo>
                    <a:pt x="29292" y="3304"/>
                  </a:lnTo>
                  <a:lnTo>
                    <a:pt x="28920" y="3071"/>
                  </a:lnTo>
                  <a:lnTo>
                    <a:pt x="28548" y="2847"/>
                  </a:lnTo>
                  <a:lnTo>
                    <a:pt x="28124" y="2614"/>
                  </a:lnTo>
                  <a:lnTo>
                    <a:pt x="27699" y="2391"/>
                  </a:lnTo>
                  <a:lnTo>
                    <a:pt x="27263" y="2178"/>
                  </a:lnTo>
                  <a:lnTo>
                    <a:pt x="26817" y="1976"/>
                  </a:lnTo>
                  <a:lnTo>
                    <a:pt x="26360" y="1774"/>
                  </a:lnTo>
                  <a:lnTo>
                    <a:pt x="25892" y="1594"/>
                  </a:lnTo>
                  <a:lnTo>
                    <a:pt x="25414" y="1424"/>
                  </a:lnTo>
                  <a:lnTo>
                    <a:pt x="24936" y="1254"/>
                  </a:lnTo>
                  <a:lnTo>
                    <a:pt x="24447" y="1105"/>
                  </a:lnTo>
                  <a:lnTo>
                    <a:pt x="23959" y="956"/>
                  </a:lnTo>
                  <a:lnTo>
                    <a:pt x="23459" y="829"/>
                  </a:lnTo>
                  <a:lnTo>
                    <a:pt x="22949" y="701"/>
                  </a:lnTo>
                  <a:lnTo>
                    <a:pt x="22439" y="595"/>
                  </a:lnTo>
                  <a:lnTo>
                    <a:pt x="21919" y="489"/>
                  </a:lnTo>
                  <a:lnTo>
                    <a:pt x="21398" y="393"/>
                  </a:lnTo>
                  <a:lnTo>
                    <a:pt x="20877" y="308"/>
                  </a:lnTo>
                  <a:lnTo>
                    <a:pt x="20612" y="340"/>
                  </a:lnTo>
                  <a:lnTo>
                    <a:pt x="20336" y="372"/>
                  </a:lnTo>
                  <a:lnTo>
                    <a:pt x="20059" y="383"/>
                  </a:lnTo>
                  <a:lnTo>
                    <a:pt x="19794" y="393"/>
                  </a:lnTo>
                  <a:lnTo>
                    <a:pt x="19518" y="404"/>
                  </a:lnTo>
                  <a:lnTo>
                    <a:pt x="19241" y="404"/>
                  </a:lnTo>
                  <a:lnTo>
                    <a:pt x="18965" y="393"/>
                  </a:lnTo>
                  <a:lnTo>
                    <a:pt x="18699" y="372"/>
                  </a:lnTo>
                  <a:lnTo>
                    <a:pt x="18423" y="351"/>
                  </a:lnTo>
                  <a:lnTo>
                    <a:pt x="18147" y="319"/>
                  </a:lnTo>
                  <a:lnTo>
                    <a:pt x="17881" y="287"/>
                  </a:lnTo>
                  <a:lnTo>
                    <a:pt x="17616" y="244"/>
                  </a:lnTo>
                  <a:lnTo>
                    <a:pt x="17350" y="191"/>
                  </a:lnTo>
                  <a:lnTo>
                    <a:pt x="17095" y="138"/>
                  </a:lnTo>
                  <a:lnTo>
                    <a:pt x="16830" y="74"/>
                  </a:lnTo>
                  <a:lnTo>
                    <a:pt x="1658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7"/>
            <p:cNvSpPr/>
            <p:nvPr/>
          </p:nvSpPr>
          <p:spPr>
            <a:xfrm>
              <a:off x="-6759829" y="8183200"/>
              <a:ext cx="414061" cy="239686"/>
            </a:xfrm>
            <a:custGeom>
              <a:avLst/>
              <a:gdLst/>
              <a:ahLst/>
              <a:cxnLst/>
              <a:rect l="l" t="t" r="r" b="b"/>
              <a:pathLst>
                <a:path w="8150" h="4718" extrusionOk="0">
                  <a:moveTo>
                    <a:pt x="4059" y="1"/>
                  </a:moveTo>
                  <a:lnTo>
                    <a:pt x="1" y="2359"/>
                  </a:lnTo>
                  <a:lnTo>
                    <a:pt x="4091" y="4718"/>
                  </a:lnTo>
                  <a:lnTo>
                    <a:pt x="8150" y="2359"/>
                  </a:lnTo>
                  <a:lnTo>
                    <a:pt x="405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7"/>
            <p:cNvSpPr/>
            <p:nvPr/>
          </p:nvSpPr>
          <p:spPr>
            <a:xfrm>
              <a:off x="-7314721" y="8129248"/>
              <a:ext cx="729306" cy="362730"/>
            </a:xfrm>
            <a:custGeom>
              <a:avLst/>
              <a:gdLst/>
              <a:ahLst/>
              <a:cxnLst/>
              <a:rect l="l" t="t" r="r" b="b"/>
              <a:pathLst>
                <a:path w="14355" h="7140" extrusionOk="0">
                  <a:moveTo>
                    <a:pt x="3783" y="0"/>
                  </a:moveTo>
                  <a:lnTo>
                    <a:pt x="3592" y="181"/>
                  </a:lnTo>
                  <a:lnTo>
                    <a:pt x="3390" y="351"/>
                  </a:lnTo>
                  <a:lnTo>
                    <a:pt x="3177" y="521"/>
                  </a:lnTo>
                  <a:lnTo>
                    <a:pt x="2954" y="680"/>
                  </a:lnTo>
                  <a:lnTo>
                    <a:pt x="2720" y="839"/>
                  </a:lnTo>
                  <a:lnTo>
                    <a:pt x="2487" y="999"/>
                  </a:lnTo>
                  <a:lnTo>
                    <a:pt x="2232" y="1158"/>
                  </a:lnTo>
                  <a:lnTo>
                    <a:pt x="1977" y="1318"/>
                  </a:lnTo>
                  <a:lnTo>
                    <a:pt x="1477" y="1594"/>
                  </a:lnTo>
                  <a:lnTo>
                    <a:pt x="957" y="1849"/>
                  </a:lnTo>
                  <a:lnTo>
                    <a:pt x="1" y="2518"/>
                  </a:lnTo>
                  <a:lnTo>
                    <a:pt x="2253" y="3825"/>
                  </a:lnTo>
                  <a:lnTo>
                    <a:pt x="6333" y="6184"/>
                  </a:lnTo>
                  <a:lnTo>
                    <a:pt x="6545" y="6300"/>
                  </a:lnTo>
                  <a:lnTo>
                    <a:pt x="6768" y="6407"/>
                  </a:lnTo>
                  <a:lnTo>
                    <a:pt x="6992" y="6502"/>
                  </a:lnTo>
                  <a:lnTo>
                    <a:pt x="7225" y="6598"/>
                  </a:lnTo>
                  <a:lnTo>
                    <a:pt x="7459" y="6683"/>
                  </a:lnTo>
                  <a:lnTo>
                    <a:pt x="7703" y="6768"/>
                  </a:lnTo>
                  <a:lnTo>
                    <a:pt x="7958" y="6832"/>
                  </a:lnTo>
                  <a:lnTo>
                    <a:pt x="8213" y="6895"/>
                  </a:lnTo>
                  <a:lnTo>
                    <a:pt x="8468" y="6959"/>
                  </a:lnTo>
                  <a:lnTo>
                    <a:pt x="8723" y="7002"/>
                  </a:lnTo>
                  <a:lnTo>
                    <a:pt x="8989" y="7044"/>
                  </a:lnTo>
                  <a:lnTo>
                    <a:pt x="9255" y="7076"/>
                  </a:lnTo>
                  <a:lnTo>
                    <a:pt x="9520" y="7108"/>
                  </a:lnTo>
                  <a:lnTo>
                    <a:pt x="9796" y="7119"/>
                  </a:lnTo>
                  <a:lnTo>
                    <a:pt x="10062" y="7140"/>
                  </a:lnTo>
                  <a:lnTo>
                    <a:pt x="10604" y="7140"/>
                  </a:lnTo>
                  <a:lnTo>
                    <a:pt x="10880" y="7119"/>
                  </a:lnTo>
                  <a:lnTo>
                    <a:pt x="11146" y="7108"/>
                  </a:lnTo>
                  <a:lnTo>
                    <a:pt x="11411" y="7076"/>
                  </a:lnTo>
                  <a:lnTo>
                    <a:pt x="11677" y="7044"/>
                  </a:lnTo>
                  <a:lnTo>
                    <a:pt x="11943" y="7002"/>
                  </a:lnTo>
                  <a:lnTo>
                    <a:pt x="12208" y="6959"/>
                  </a:lnTo>
                  <a:lnTo>
                    <a:pt x="12463" y="6895"/>
                  </a:lnTo>
                  <a:lnTo>
                    <a:pt x="12718" y="6832"/>
                  </a:lnTo>
                  <a:lnTo>
                    <a:pt x="12963" y="6768"/>
                  </a:lnTo>
                  <a:lnTo>
                    <a:pt x="13207" y="6683"/>
                  </a:lnTo>
                  <a:lnTo>
                    <a:pt x="13441" y="6598"/>
                  </a:lnTo>
                  <a:lnTo>
                    <a:pt x="13674" y="6502"/>
                  </a:lnTo>
                  <a:lnTo>
                    <a:pt x="13898" y="6407"/>
                  </a:lnTo>
                  <a:lnTo>
                    <a:pt x="14110" y="6300"/>
                  </a:lnTo>
                  <a:lnTo>
                    <a:pt x="14323" y="6184"/>
                  </a:lnTo>
                  <a:lnTo>
                    <a:pt x="14354" y="6162"/>
                  </a:lnTo>
                  <a:lnTo>
                    <a:pt x="14354" y="6130"/>
                  </a:lnTo>
                  <a:lnTo>
                    <a:pt x="14354" y="6109"/>
                  </a:lnTo>
                  <a:lnTo>
                    <a:pt x="14323" y="6088"/>
                  </a:lnTo>
                  <a:lnTo>
                    <a:pt x="12357" y="4951"/>
                  </a:lnTo>
                  <a:lnTo>
                    <a:pt x="10391" y="3825"/>
                  </a:lnTo>
                  <a:lnTo>
                    <a:pt x="6312" y="1466"/>
                  </a:lnTo>
                  <a:lnTo>
                    <a:pt x="3783"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7"/>
            <p:cNvSpPr/>
            <p:nvPr/>
          </p:nvSpPr>
          <p:spPr>
            <a:xfrm>
              <a:off x="-7494470" y="7425379"/>
              <a:ext cx="3270623" cy="2164491"/>
            </a:xfrm>
            <a:custGeom>
              <a:avLst/>
              <a:gdLst/>
              <a:ahLst/>
              <a:cxnLst/>
              <a:rect l="l" t="t" r="r" b="b"/>
              <a:pathLst>
                <a:path w="64376" h="42606" extrusionOk="0">
                  <a:moveTo>
                    <a:pt x="64375" y="1"/>
                  </a:moveTo>
                  <a:lnTo>
                    <a:pt x="11" y="37399"/>
                  </a:lnTo>
                  <a:lnTo>
                    <a:pt x="1" y="42605"/>
                  </a:lnTo>
                  <a:lnTo>
                    <a:pt x="1" y="42605"/>
                  </a:lnTo>
                  <a:lnTo>
                    <a:pt x="64354" y="5196"/>
                  </a:lnTo>
                  <a:lnTo>
                    <a:pt x="64375" y="1"/>
                  </a:lnTo>
                  <a:close/>
                </a:path>
              </a:pathLst>
            </a:custGeom>
            <a:solidFill>
              <a:srgbClr val="6666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7"/>
            <p:cNvSpPr/>
            <p:nvPr/>
          </p:nvSpPr>
          <p:spPr>
            <a:xfrm>
              <a:off x="-10785516" y="7425379"/>
              <a:ext cx="3291656" cy="2164491"/>
            </a:xfrm>
            <a:custGeom>
              <a:avLst/>
              <a:gdLst/>
              <a:ahLst/>
              <a:cxnLst/>
              <a:rect l="l" t="t" r="r" b="b"/>
              <a:pathLst>
                <a:path w="64790" h="42606" extrusionOk="0">
                  <a:moveTo>
                    <a:pt x="11" y="1"/>
                  </a:moveTo>
                  <a:lnTo>
                    <a:pt x="0" y="5196"/>
                  </a:lnTo>
                  <a:lnTo>
                    <a:pt x="64779" y="42605"/>
                  </a:lnTo>
                  <a:lnTo>
                    <a:pt x="64789" y="37399"/>
                  </a:lnTo>
                  <a:lnTo>
                    <a:pt x="11" y="1"/>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7"/>
            <p:cNvSpPr/>
            <p:nvPr/>
          </p:nvSpPr>
          <p:spPr>
            <a:xfrm>
              <a:off x="-9067951" y="7387074"/>
              <a:ext cx="451860" cy="720075"/>
            </a:xfrm>
            <a:custGeom>
              <a:avLst/>
              <a:gdLst/>
              <a:ahLst/>
              <a:cxnLst/>
              <a:rect l="l" t="t" r="r" b="b"/>
              <a:pathLst>
                <a:path w="8894" h="14174" extrusionOk="0">
                  <a:moveTo>
                    <a:pt x="4442" y="0"/>
                  </a:moveTo>
                  <a:lnTo>
                    <a:pt x="4314" y="11"/>
                  </a:lnTo>
                  <a:lnTo>
                    <a:pt x="4187" y="11"/>
                  </a:lnTo>
                  <a:lnTo>
                    <a:pt x="3942" y="53"/>
                  </a:lnTo>
                  <a:lnTo>
                    <a:pt x="3709" y="117"/>
                  </a:lnTo>
                  <a:lnTo>
                    <a:pt x="3475" y="202"/>
                  </a:lnTo>
                  <a:lnTo>
                    <a:pt x="3262" y="298"/>
                  </a:lnTo>
                  <a:lnTo>
                    <a:pt x="3061" y="425"/>
                  </a:lnTo>
                  <a:lnTo>
                    <a:pt x="2869" y="574"/>
                  </a:lnTo>
                  <a:lnTo>
                    <a:pt x="2689" y="733"/>
                  </a:lnTo>
                  <a:lnTo>
                    <a:pt x="2529" y="903"/>
                  </a:lnTo>
                  <a:lnTo>
                    <a:pt x="2391" y="1095"/>
                  </a:lnTo>
                  <a:lnTo>
                    <a:pt x="2264" y="1296"/>
                  </a:lnTo>
                  <a:lnTo>
                    <a:pt x="2157" y="1520"/>
                  </a:lnTo>
                  <a:lnTo>
                    <a:pt x="2072" y="1743"/>
                  </a:lnTo>
                  <a:lnTo>
                    <a:pt x="2009" y="1987"/>
                  </a:lnTo>
                  <a:lnTo>
                    <a:pt x="1977" y="2231"/>
                  </a:lnTo>
                  <a:lnTo>
                    <a:pt x="1966" y="2359"/>
                  </a:lnTo>
                  <a:lnTo>
                    <a:pt x="1966" y="2486"/>
                  </a:lnTo>
                  <a:lnTo>
                    <a:pt x="1966" y="2614"/>
                  </a:lnTo>
                  <a:lnTo>
                    <a:pt x="1977" y="2741"/>
                  </a:lnTo>
                  <a:lnTo>
                    <a:pt x="1987" y="2869"/>
                  </a:lnTo>
                  <a:lnTo>
                    <a:pt x="2019" y="2986"/>
                  </a:lnTo>
                  <a:lnTo>
                    <a:pt x="2041" y="3113"/>
                  </a:lnTo>
                  <a:lnTo>
                    <a:pt x="2083" y="3230"/>
                  </a:lnTo>
                  <a:lnTo>
                    <a:pt x="2168" y="3464"/>
                  </a:lnTo>
                  <a:lnTo>
                    <a:pt x="2274" y="3687"/>
                  </a:lnTo>
                  <a:lnTo>
                    <a:pt x="2402" y="3889"/>
                  </a:lnTo>
                  <a:lnTo>
                    <a:pt x="2551" y="4080"/>
                  </a:lnTo>
                  <a:lnTo>
                    <a:pt x="2721" y="4261"/>
                  </a:lnTo>
                  <a:lnTo>
                    <a:pt x="107" y="11007"/>
                  </a:lnTo>
                  <a:lnTo>
                    <a:pt x="54" y="11167"/>
                  </a:lnTo>
                  <a:lnTo>
                    <a:pt x="22" y="11326"/>
                  </a:lnTo>
                  <a:lnTo>
                    <a:pt x="1" y="11485"/>
                  </a:lnTo>
                  <a:lnTo>
                    <a:pt x="1" y="11645"/>
                  </a:lnTo>
                  <a:lnTo>
                    <a:pt x="11" y="11804"/>
                  </a:lnTo>
                  <a:lnTo>
                    <a:pt x="43" y="11964"/>
                  </a:lnTo>
                  <a:lnTo>
                    <a:pt x="96" y="12123"/>
                  </a:lnTo>
                  <a:lnTo>
                    <a:pt x="160" y="12282"/>
                  </a:lnTo>
                  <a:lnTo>
                    <a:pt x="245" y="12442"/>
                  </a:lnTo>
                  <a:lnTo>
                    <a:pt x="341" y="12590"/>
                  </a:lnTo>
                  <a:lnTo>
                    <a:pt x="458" y="12739"/>
                  </a:lnTo>
                  <a:lnTo>
                    <a:pt x="596" y="12877"/>
                  </a:lnTo>
                  <a:lnTo>
                    <a:pt x="744" y="13026"/>
                  </a:lnTo>
                  <a:lnTo>
                    <a:pt x="914" y="13164"/>
                  </a:lnTo>
                  <a:lnTo>
                    <a:pt x="1095" y="13292"/>
                  </a:lnTo>
                  <a:lnTo>
                    <a:pt x="1307" y="13419"/>
                  </a:lnTo>
                  <a:lnTo>
                    <a:pt x="1467" y="13504"/>
                  </a:lnTo>
                  <a:lnTo>
                    <a:pt x="1637" y="13589"/>
                  </a:lnTo>
                  <a:lnTo>
                    <a:pt x="1817" y="13674"/>
                  </a:lnTo>
                  <a:lnTo>
                    <a:pt x="1998" y="13748"/>
                  </a:lnTo>
                  <a:lnTo>
                    <a:pt x="2189" y="13812"/>
                  </a:lnTo>
                  <a:lnTo>
                    <a:pt x="2381" y="13876"/>
                  </a:lnTo>
                  <a:lnTo>
                    <a:pt x="2582" y="13929"/>
                  </a:lnTo>
                  <a:lnTo>
                    <a:pt x="2774" y="13982"/>
                  </a:lnTo>
                  <a:lnTo>
                    <a:pt x="3188" y="14067"/>
                  </a:lnTo>
                  <a:lnTo>
                    <a:pt x="3602" y="14120"/>
                  </a:lnTo>
                  <a:lnTo>
                    <a:pt x="4027" y="14152"/>
                  </a:lnTo>
                  <a:lnTo>
                    <a:pt x="4452" y="14173"/>
                  </a:lnTo>
                  <a:lnTo>
                    <a:pt x="4888" y="14163"/>
                  </a:lnTo>
                  <a:lnTo>
                    <a:pt x="5302" y="14120"/>
                  </a:lnTo>
                  <a:lnTo>
                    <a:pt x="5727" y="14067"/>
                  </a:lnTo>
                  <a:lnTo>
                    <a:pt x="6131" y="13982"/>
                  </a:lnTo>
                  <a:lnTo>
                    <a:pt x="6333" y="13929"/>
                  </a:lnTo>
                  <a:lnTo>
                    <a:pt x="6524" y="13876"/>
                  </a:lnTo>
                  <a:lnTo>
                    <a:pt x="6715" y="13812"/>
                  </a:lnTo>
                  <a:lnTo>
                    <a:pt x="6907" y="13748"/>
                  </a:lnTo>
                  <a:lnTo>
                    <a:pt x="7087" y="13674"/>
                  </a:lnTo>
                  <a:lnTo>
                    <a:pt x="7268" y="13589"/>
                  </a:lnTo>
                  <a:lnTo>
                    <a:pt x="7438" y="13504"/>
                  </a:lnTo>
                  <a:lnTo>
                    <a:pt x="7597" y="13419"/>
                  </a:lnTo>
                  <a:lnTo>
                    <a:pt x="7789" y="13302"/>
                  </a:lnTo>
                  <a:lnTo>
                    <a:pt x="7969" y="13175"/>
                  </a:lnTo>
                  <a:lnTo>
                    <a:pt x="8129" y="13047"/>
                  </a:lnTo>
                  <a:lnTo>
                    <a:pt x="8267" y="12920"/>
                  </a:lnTo>
                  <a:lnTo>
                    <a:pt x="8394" y="12782"/>
                  </a:lnTo>
                  <a:lnTo>
                    <a:pt x="8511" y="12644"/>
                  </a:lnTo>
                  <a:lnTo>
                    <a:pt x="8607" y="12505"/>
                  </a:lnTo>
                  <a:lnTo>
                    <a:pt x="8692" y="12357"/>
                  </a:lnTo>
                  <a:lnTo>
                    <a:pt x="8766" y="12208"/>
                  </a:lnTo>
                  <a:lnTo>
                    <a:pt x="8819" y="12059"/>
                  </a:lnTo>
                  <a:lnTo>
                    <a:pt x="8862" y="11910"/>
                  </a:lnTo>
                  <a:lnTo>
                    <a:pt x="8883" y="11762"/>
                  </a:lnTo>
                  <a:lnTo>
                    <a:pt x="8893" y="11613"/>
                  </a:lnTo>
                  <a:lnTo>
                    <a:pt x="8883" y="11464"/>
                  </a:lnTo>
                  <a:lnTo>
                    <a:pt x="8862" y="11315"/>
                  </a:lnTo>
                  <a:lnTo>
                    <a:pt x="8830" y="11167"/>
                  </a:lnTo>
                  <a:lnTo>
                    <a:pt x="8819" y="11135"/>
                  </a:lnTo>
                  <a:lnTo>
                    <a:pt x="8766" y="10986"/>
                  </a:lnTo>
                  <a:lnTo>
                    <a:pt x="6163" y="4261"/>
                  </a:lnTo>
                  <a:lnTo>
                    <a:pt x="6333" y="4080"/>
                  </a:lnTo>
                  <a:lnTo>
                    <a:pt x="6482" y="3889"/>
                  </a:lnTo>
                  <a:lnTo>
                    <a:pt x="6609" y="3687"/>
                  </a:lnTo>
                  <a:lnTo>
                    <a:pt x="6715" y="3464"/>
                  </a:lnTo>
                  <a:lnTo>
                    <a:pt x="6800" y="3230"/>
                  </a:lnTo>
                  <a:lnTo>
                    <a:pt x="6843" y="3113"/>
                  </a:lnTo>
                  <a:lnTo>
                    <a:pt x="6864" y="2996"/>
                  </a:lnTo>
                  <a:lnTo>
                    <a:pt x="6885" y="2869"/>
                  </a:lnTo>
                  <a:lnTo>
                    <a:pt x="6907" y="2741"/>
                  </a:lnTo>
                  <a:lnTo>
                    <a:pt x="6917" y="2614"/>
                  </a:lnTo>
                  <a:lnTo>
                    <a:pt x="6917" y="2486"/>
                  </a:lnTo>
                  <a:lnTo>
                    <a:pt x="6917" y="2359"/>
                  </a:lnTo>
                  <a:lnTo>
                    <a:pt x="6907" y="2231"/>
                  </a:lnTo>
                  <a:lnTo>
                    <a:pt x="6875" y="1987"/>
                  </a:lnTo>
                  <a:lnTo>
                    <a:pt x="6811" y="1743"/>
                  </a:lnTo>
                  <a:lnTo>
                    <a:pt x="6726" y="1520"/>
                  </a:lnTo>
                  <a:lnTo>
                    <a:pt x="6620" y="1296"/>
                  </a:lnTo>
                  <a:lnTo>
                    <a:pt x="6492" y="1095"/>
                  </a:lnTo>
                  <a:lnTo>
                    <a:pt x="6354" y="903"/>
                  </a:lnTo>
                  <a:lnTo>
                    <a:pt x="6195" y="733"/>
                  </a:lnTo>
                  <a:lnTo>
                    <a:pt x="6014" y="574"/>
                  </a:lnTo>
                  <a:lnTo>
                    <a:pt x="5823" y="425"/>
                  </a:lnTo>
                  <a:lnTo>
                    <a:pt x="5621" y="298"/>
                  </a:lnTo>
                  <a:lnTo>
                    <a:pt x="5409" y="202"/>
                  </a:lnTo>
                  <a:lnTo>
                    <a:pt x="5175" y="117"/>
                  </a:lnTo>
                  <a:lnTo>
                    <a:pt x="4941" y="53"/>
                  </a:lnTo>
                  <a:lnTo>
                    <a:pt x="4697" y="11"/>
                  </a:lnTo>
                  <a:lnTo>
                    <a:pt x="4569" y="11"/>
                  </a:lnTo>
                  <a:lnTo>
                    <a:pt x="444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7"/>
            <p:cNvSpPr/>
            <p:nvPr/>
          </p:nvSpPr>
          <p:spPr>
            <a:xfrm>
              <a:off x="-8943784" y="7406481"/>
              <a:ext cx="140933" cy="140926"/>
            </a:xfrm>
            <a:custGeom>
              <a:avLst/>
              <a:gdLst/>
              <a:ahLst/>
              <a:cxnLst/>
              <a:rect l="l" t="t" r="r" b="b"/>
              <a:pathLst>
                <a:path w="2774" h="2774" extrusionOk="0">
                  <a:moveTo>
                    <a:pt x="1392" y="1"/>
                  </a:moveTo>
                  <a:lnTo>
                    <a:pt x="1243" y="11"/>
                  </a:lnTo>
                  <a:lnTo>
                    <a:pt x="1105" y="33"/>
                  </a:lnTo>
                  <a:lnTo>
                    <a:pt x="978" y="64"/>
                  </a:lnTo>
                  <a:lnTo>
                    <a:pt x="850" y="107"/>
                  </a:lnTo>
                  <a:lnTo>
                    <a:pt x="723" y="171"/>
                  </a:lnTo>
                  <a:lnTo>
                    <a:pt x="617" y="234"/>
                  </a:lnTo>
                  <a:lnTo>
                    <a:pt x="510" y="319"/>
                  </a:lnTo>
                  <a:lnTo>
                    <a:pt x="404" y="404"/>
                  </a:lnTo>
                  <a:lnTo>
                    <a:pt x="319" y="511"/>
                  </a:lnTo>
                  <a:lnTo>
                    <a:pt x="234" y="617"/>
                  </a:lnTo>
                  <a:lnTo>
                    <a:pt x="170" y="734"/>
                  </a:lnTo>
                  <a:lnTo>
                    <a:pt x="107" y="851"/>
                  </a:lnTo>
                  <a:lnTo>
                    <a:pt x="64" y="978"/>
                  </a:lnTo>
                  <a:lnTo>
                    <a:pt x="32" y="1106"/>
                  </a:lnTo>
                  <a:lnTo>
                    <a:pt x="11" y="1244"/>
                  </a:lnTo>
                  <a:lnTo>
                    <a:pt x="0" y="1393"/>
                  </a:lnTo>
                  <a:lnTo>
                    <a:pt x="11" y="1531"/>
                  </a:lnTo>
                  <a:lnTo>
                    <a:pt x="32" y="1669"/>
                  </a:lnTo>
                  <a:lnTo>
                    <a:pt x="64" y="1807"/>
                  </a:lnTo>
                  <a:lnTo>
                    <a:pt x="107" y="1934"/>
                  </a:lnTo>
                  <a:lnTo>
                    <a:pt x="170" y="2051"/>
                  </a:lnTo>
                  <a:lnTo>
                    <a:pt x="234" y="2168"/>
                  </a:lnTo>
                  <a:lnTo>
                    <a:pt x="319" y="2274"/>
                  </a:lnTo>
                  <a:lnTo>
                    <a:pt x="404" y="2370"/>
                  </a:lnTo>
                  <a:lnTo>
                    <a:pt x="510" y="2466"/>
                  </a:lnTo>
                  <a:lnTo>
                    <a:pt x="617" y="2540"/>
                  </a:lnTo>
                  <a:lnTo>
                    <a:pt x="723" y="2614"/>
                  </a:lnTo>
                  <a:lnTo>
                    <a:pt x="850" y="2668"/>
                  </a:lnTo>
                  <a:lnTo>
                    <a:pt x="978" y="2721"/>
                  </a:lnTo>
                  <a:lnTo>
                    <a:pt x="1105" y="2753"/>
                  </a:lnTo>
                  <a:lnTo>
                    <a:pt x="1243" y="2774"/>
                  </a:lnTo>
                  <a:lnTo>
                    <a:pt x="1530" y="2774"/>
                  </a:lnTo>
                  <a:lnTo>
                    <a:pt x="1668" y="2753"/>
                  </a:lnTo>
                  <a:lnTo>
                    <a:pt x="1807" y="2721"/>
                  </a:lnTo>
                  <a:lnTo>
                    <a:pt x="1934" y="2668"/>
                  </a:lnTo>
                  <a:lnTo>
                    <a:pt x="2051" y="2614"/>
                  </a:lnTo>
                  <a:lnTo>
                    <a:pt x="2168" y="2540"/>
                  </a:lnTo>
                  <a:lnTo>
                    <a:pt x="2274" y="2466"/>
                  </a:lnTo>
                  <a:lnTo>
                    <a:pt x="2370" y="2370"/>
                  </a:lnTo>
                  <a:lnTo>
                    <a:pt x="2465" y="2274"/>
                  </a:lnTo>
                  <a:lnTo>
                    <a:pt x="2540" y="2168"/>
                  </a:lnTo>
                  <a:lnTo>
                    <a:pt x="2614" y="2051"/>
                  </a:lnTo>
                  <a:lnTo>
                    <a:pt x="2667" y="1934"/>
                  </a:lnTo>
                  <a:lnTo>
                    <a:pt x="2710" y="1807"/>
                  </a:lnTo>
                  <a:lnTo>
                    <a:pt x="2752" y="1669"/>
                  </a:lnTo>
                  <a:lnTo>
                    <a:pt x="2773" y="1531"/>
                  </a:lnTo>
                  <a:lnTo>
                    <a:pt x="2773" y="1393"/>
                  </a:lnTo>
                  <a:lnTo>
                    <a:pt x="2773" y="1244"/>
                  </a:lnTo>
                  <a:lnTo>
                    <a:pt x="2752" y="1106"/>
                  </a:lnTo>
                  <a:lnTo>
                    <a:pt x="2710" y="978"/>
                  </a:lnTo>
                  <a:lnTo>
                    <a:pt x="2667" y="851"/>
                  </a:lnTo>
                  <a:lnTo>
                    <a:pt x="2614" y="734"/>
                  </a:lnTo>
                  <a:lnTo>
                    <a:pt x="2540" y="617"/>
                  </a:lnTo>
                  <a:lnTo>
                    <a:pt x="2465" y="511"/>
                  </a:lnTo>
                  <a:lnTo>
                    <a:pt x="2370" y="404"/>
                  </a:lnTo>
                  <a:lnTo>
                    <a:pt x="2274" y="319"/>
                  </a:lnTo>
                  <a:lnTo>
                    <a:pt x="2168" y="234"/>
                  </a:lnTo>
                  <a:lnTo>
                    <a:pt x="2051" y="171"/>
                  </a:lnTo>
                  <a:lnTo>
                    <a:pt x="1934" y="107"/>
                  </a:lnTo>
                  <a:lnTo>
                    <a:pt x="1807" y="64"/>
                  </a:lnTo>
                  <a:lnTo>
                    <a:pt x="1668" y="33"/>
                  </a:lnTo>
                  <a:lnTo>
                    <a:pt x="1530" y="11"/>
                  </a:lnTo>
                  <a:lnTo>
                    <a:pt x="1392" y="1"/>
                  </a:lnTo>
                  <a:close/>
                </a:path>
              </a:pathLst>
            </a:custGeom>
            <a:solidFill>
              <a:srgbClr val="FC9E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7"/>
            <p:cNvSpPr/>
            <p:nvPr/>
          </p:nvSpPr>
          <p:spPr>
            <a:xfrm>
              <a:off x="-9037163" y="7601359"/>
              <a:ext cx="194888" cy="456664"/>
            </a:xfrm>
            <a:custGeom>
              <a:avLst/>
              <a:gdLst/>
              <a:ahLst/>
              <a:cxnLst/>
              <a:rect l="l" t="t" r="r" b="b"/>
              <a:pathLst>
                <a:path w="3836" h="8989" extrusionOk="0">
                  <a:moveTo>
                    <a:pt x="2571" y="0"/>
                  </a:moveTo>
                  <a:lnTo>
                    <a:pt x="0" y="6970"/>
                  </a:lnTo>
                  <a:lnTo>
                    <a:pt x="32" y="7044"/>
                  </a:lnTo>
                  <a:lnTo>
                    <a:pt x="85" y="7140"/>
                  </a:lnTo>
                  <a:lnTo>
                    <a:pt x="160" y="7257"/>
                  </a:lnTo>
                  <a:lnTo>
                    <a:pt x="255" y="7395"/>
                  </a:lnTo>
                  <a:lnTo>
                    <a:pt x="383" y="7554"/>
                  </a:lnTo>
                  <a:lnTo>
                    <a:pt x="542" y="7724"/>
                  </a:lnTo>
                  <a:lnTo>
                    <a:pt x="733" y="7894"/>
                  </a:lnTo>
                  <a:lnTo>
                    <a:pt x="967" y="8075"/>
                  </a:lnTo>
                  <a:lnTo>
                    <a:pt x="1095" y="8171"/>
                  </a:lnTo>
                  <a:lnTo>
                    <a:pt x="1233" y="8256"/>
                  </a:lnTo>
                  <a:lnTo>
                    <a:pt x="1381" y="8341"/>
                  </a:lnTo>
                  <a:lnTo>
                    <a:pt x="1551" y="8426"/>
                  </a:lnTo>
                  <a:lnTo>
                    <a:pt x="1721" y="8511"/>
                  </a:lnTo>
                  <a:lnTo>
                    <a:pt x="1902" y="8585"/>
                  </a:lnTo>
                  <a:lnTo>
                    <a:pt x="2104" y="8659"/>
                  </a:lnTo>
                  <a:lnTo>
                    <a:pt x="2306" y="8723"/>
                  </a:lnTo>
                  <a:lnTo>
                    <a:pt x="2529" y="8787"/>
                  </a:lnTo>
                  <a:lnTo>
                    <a:pt x="2763" y="8840"/>
                  </a:lnTo>
                  <a:lnTo>
                    <a:pt x="3007" y="8893"/>
                  </a:lnTo>
                  <a:lnTo>
                    <a:pt x="3273" y="8935"/>
                  </a:lnTo>
                  <a:lnTo>
                    <a:pt x="3549" y="8967"/>
                  </a:lnTo>
                  <a:lnTo>
                    <a:pt x="3836" y="8989"/>
                  </a:lnTo>
                  <a:lnTo>
                    <a:pt x="3836" y="181"/>
                  </a:lnTo>
                  <a:lnTo>
                    <a:pt x="2571" y="0"/>
                  </a:lnTo>
                  <a:close/>
                </a:path>
              </a:pathLst>
            </a:custGeom>
            <a:solidFill>
              <a:srgbClr val="FC9E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7"/>
            <p:cNvSpPr/>
            <p:nvPr/>
          </p:nvSpPr>
          <p:spPr>
            <a:xfrm>
              <a:off x="-8065569" y="7984563"/>
              <a:ext cx="451860" cy="720075"/>
            </a:xfrm>
            <a:custGeom>
              <a:avLst/>
              <a:gdLst/>
              <a:ahLst/>
              <a:cxnLst/>
              <a:rect l="l" t="t" r="r" b="b"/>
              <a:pathLst>
                <a:path w="8894" h="14174" extrusionOk="0">
                  <a:moveTo>
                    <a:pt x="4442" y="1"/>
                  </a:moveTo>
                  <a:lnTo>
                    <a:pt x="4314" y="11"/>
                  </a:lnTo>
                  <a:lnTo>
                    <a:pt x="4187" y="11"/>
                  </a:lnTo>
                  <a:lnTo>
                    <a:pt x="3942" y="54"/>
                  </a:lnTo>
                  <a:lnTo>
                    <a:pt x="3709" y="118"/>
                  </a:lnTo>
                  <a:lnTo>
                    <a:pt x="3475" y="203"/>
                  </a:lnTo>
                  <a:lnTo>
                    <a:pt x="3262" y="298"/>
                  </a:lnTo>
                  <a:lnTo>
                    <a:pt x="3061" y="426"/>
                  </a:lnTo>
                  <a:lnTo>
                    <a:pt x="2869" y="564"/>
                  </a:lnTo>
                  <a:lnTo>
                    <a:pt x="2689" y="734"/>
                  </a:lnTo>
                  <a:lnTo>
                    <a:pt x="2529" y="904"/>
                  </a:lnTo>
                  <a:lnTo>
                    <a:pt x="2391" y="1095"/>
                  </a:lnTo>
                  <a:lnTo>
                    <a:pt x="2264" y="1297"/>
                  </a:lnTo>
                  <a:lnTo>
                    <a:pt x="2157" y="1520"/>
                  </a:lnTo>
                  <a:lnTo>
                    <a:pt x="2072" y="1743"/>
                  </a:lnTo>
                  <a:lnTo>
                    <a:pt x="2009" y="1977"/>
                  </a:lnTo>
                  <a:lnTo>
                    <a:pt x="1977" y="2232"/>
                  </a:lnTo>
                  <a:lnTo>
                    <a:pt x="1966" y="2349"/>
                  </a:lnTo>
                  <a:lnTo>
                    <a:pt x="1966" y="2487"/>
                  </a:lnTo>
                  <a:lnTo>
                    <a:pt x="1966" y="2614"/>
                  </a:lnTo>
                  <a:lnTo>
                    <a:pt x="1977" y="2742"/>
                  </a:lnTo>
                  <a:lnTo>
                    <a:pt x="1987" y="2869"/>
                  </a:lnTo>
                  <a:lnTo>
                    <a:pt x="2019" y="2986"/>
                  </a:lnTo>
                  <a:lnTo>
                    <a:pt x="2041" y="3114"/>
                  </a:lnTo>
                  <a:lnTo>
                    <a:pt x="2083" y="3231"/>
                  </a:lnTo>
                  <a:lnTo>
                    <a:pt x="2168" y="3464"/>
                  </a:lnTo>
                  <a:lnTo>
                    <a:pt x="2274" y="3687"/>
                  </a:lnTo>
                  <a:lnTo>
                    <a:pt x="2402" y="3889"/>
                  </a:lnTo>
                  <a:lnTo>
                    <a:pt x="2551" y="4081"/>
                  </a:lnTo>
                  <a:lnTo>
                    <a:pt x="2721" y="4261"/>
                  </a:lnTo>
                  <a:lnTo>
                    <a:pt x="107" y="11008"/>
                  </a:lnTo>
                  <a:lnTo>
                    <a:pt x="54" y="11167"/>
                  </a:lnTo>
                  <a:lnTo>
                    <a:pt x="22" y="11326"/>
                  </a:lnTo>
                  <a:lnTo>
                    <a:pt x="1" y="11486"/>
                  </a:lnTo>
                  <a:lnTo>
                    <a:pt x="1" y="11645"/>
                  </a:lnTo>
                  <a:lnTo>
                    <a:pt x="11" y="11805"/>
                  </a:lnTo>
                  <a:lnTo>
                    <a:pt x="43" y="11964"/>
                  </a:lnTo>
                  <a:lnTo>
                    <a:pt x="96" y="12123"/>
                  </a:lnTo>
                  <a:lnTo>
                    <a:pt x="160" y="12283"/>
                  </a:lnTo>
                  <a:lnTo>
                    <a:pt x="245" y="12431"/>
                  </a:lnTo>
                  <a:lnTo>
                    <a:pt x="341" y="12591"/>
                  </a:lnTo>
                  <a:lnTo>
                    <a:pt x="457" y="12740"/>
                  </a:lnTo>
                  <a:lnTo>
                    <a:pt x="596" y="12878"/>
                  </a:lnTo>
                  <a:lnTo>
                    <a:pt x="744" y="13026"/>
                  </a:lnTo>
                  <a:lnTo>
                    <a:pt x="914" y="13154"/>
                  </a:lnTo>
                  <a:lnTo>
                    <a:pt x="1095" y="13292"/>
                  </a:lnTo>
                  <a:lnTo>
                    <a:pt x="1307" y="13420"/>
                  </a:lnTo>
                  <a:lnTo>
                    <a:pt x="1467" y="13505"/>
                  </a:lnTo>
                  <a:lnTo>
                    <a:pt x="1637" y="13590"/>
                  </a:lnTo>
                  <a:lnTo>
                    <a:pt x="1817" y="13675"/>
                  </a:lnTo>
                  <a:lnTo>
                    <a:pt x="1998" y="13749"/>
                  </a:lnTo>
                  <a:lnTo>
                    <a:pt x="2189" y="13813"/>
                  </a:lnTo>
                  <a:lnTo>
                    <a:pt x="2381" y="13876"/>
                  </a:lnTo>
                  <a:lnTo>
                    <a:pt x="2582" y="13930"/>
                  </a:lnTo>
                  <a:lnTo>
                    <a:pt x="2774" y="13983"/>
                  </a:lnTo>
                  <a:lnTo>
                    <a:pt x="3188" y="14068"/>
                  </a:lnTo>
                  <a:lnTo>
                    <a:pt x="3602" y="14121"/>
                  </a:lnTo>
                  <a:lnTo>
                    <a:pt x="4027" y="14153"/>
                  </a:lnTo>
                  <a:lnTo>
                    <a:pt x="4452" y="14174"/>
                  </a:lnTo>
                  <a:lnTo>
                    <a:pt x="4888" y="14153"/>
                  </a:lnTo>
                  <a:lnTo>
                    <a:pt x="5302" y="14121"/>
                  </a:lnTo>
                  <a:lnTo>
                    <a:pt x="5727" y="14068"/>
                  </a:lnTo>
                  <a:lnTo>
                    <a:pt x="6131" y="13983"/>
                  </a:lnTo>
                  <a:lnTo>
                    <a:pt x="6333" y="13930"/>
                  </a:lnTo>
                  <a:lnTo>
                    <a:pt x="6524" y="13876"/>
                  </a:lnTo>
                  <a:lnTo>
                    <a:pt x="6715" y="13813"/>
                  </a:lnTo>
                  <a:lnTo>
                    <a:pt x="6907" y="13749"/>
                  </a:lnTo>
                  <a:lnTo>
                    <a:pt x="7087" y="13675"/>
                  </a:lnTo>
                  <a:lnTo>
                    <a:pt x="7268" y="13590"/>
                  </a:lnTo>
                  <a:lnTo>
                    <a:pt x="7438" y="13505"/>
                  </a:lnTo>
                  <a:lnTo>
                    <a:pt x="7597" y="13420"/>
                  </a:lnTo>
                  <a:lnTo>
                    <a:pt x="7788" y="13292"/>
                  </a:lnTo>
                  <a:lnTo>
                    <a:pt x="7969" y="13175"/>
                  </a:lnTo>
                  <a:lnTo>
                    <a:pt x="8128" y="13048"/>
                  </a:lnTo>
                  <a:lnTo>
                    <a:pt x="8267" y="12920"/>
                  </a:lnTo>
                  <a:lnTo>
                    <a:pt x="8394" y="12782"/>
                  </a:lnTo>
                  <a:lnTo>
                    <a:pt x="8511" y="12644"/>
                  </a:lnTo>
                  <a:lnTo>
                    <a:pt x="8607" y="12506"/>
                  </a:lnTo>
                  <a:lnTo>
                    <a:pt x="8692" y="12357"/>
                  </a:lnTo>
                  <a:lnTo>
                    <a:pt x="8766" y="12208"/>
                  </a:lnTo>
                  <a:lnTo>
                    <a:pt x="8819" y="12060"/>
                  </a:lnTo>
                  <a:lnTo>
                    <a:pt x="8862" y="11911"/>
                  </a:lnTo>
                  <a:lnTo>
                    <a:pt x="8883" y="11762"/>
                  </a:lnTo>
                  <a:lnTo>
                    <a:pt x="8893" y="11613"/>
                  </a:lnTo>
                  <a:lnTo>
                    <a:pt x="8883" y="11465"/>
                  </a:lnTo>
                  <a:lnTo>
                    <a:pt x="8862" y="11316"/>
                  </a:lnTo>
                  <a:lnTo>
                    <a:pt x="8830" y="11167"/>
                  </a:lnTo>
                  <a:lnTo>
                    <a:pt x="8819" y="11135"/>
                  </a:lnTo>
                  <a:lnTo>
                    <a:pt x="8766" y="10987"/>
                  </a:lnTo>
                  <a:lnTo>
                    <a:pt x="6163" y="4261"/>
                  </a:lnTo>
                  <a:lnTo>
                    <a:pt x="6333" y="4081"/>
                  </a:lnTo>
                  <a:lnTo>
                    <a:pt x="6482" y="3889"/>
                  </a:lnTo>
                  <a:lnTo>
                    <a:pt x="6609" y="3687"/>
                  </a:lnTo>
                  <a:lnTo>
                    <a:pt x="6715" y="3464"/>
                  </a:lnTo>
                  <a:lnTo>
                    <a:pt x="6800" y="3231"/>
                  </a:lnTo>
                  <a:lnTo>
                    <a:pt x="6843" y="3114"/>
                  </a:lnTo>
                  <a:lnTo>
                    <a:pt x="6864" y="2986"/>
                  </a:lnTo>
                  <a:lnTo>
                    <a:pt x="6885" y="2869"/>
                  </a:lnTo>
                  <a:lnTo>
                    <a:pt x="6907" y="2742"/>
                  </a:lnTo>
                  <a:lnTo>
                    <a:pt x="6917" y="2614"/>
                  </a:lnTo>
                  <a:lnTo>
                    <a:pt x="6917" y="2487"/>
                  </a:lnTo>
                  <a:lnTo>
                    <a:pt x="6917" y="2349"/>
                  </a:lnTo>
                  <a:lnTo>
                    <a:pt x="6907" y="2232"/>
                  </a:lnTo>
                  <a:lnTo>
                    <a:pt x="6875" y="1977"/>
                  </a:lnTo>
                  <a:lnTo>
                    <a:pt x="6811" y="1743"/>
                  </a:lnTo>
                  <a:lnTo>
                    <a:pt x="6726" y="1520"/>
                  </a:lnTo>
                  <a:lnTo>
                    <a:pt x="6620" y="1297"/>
                  </a:lnTo>
                  <a:lnTo>
                    <a:pt x="6492" y="1095"/>
                  </a:lnTo>
                  <a:lnTo>
                    <a:pt x="6354" y="904"/>
                  </a:lnTo>
                  <a:lnTo>
                    <a:pt x="6195" y="734"/>
                  </a:lnTo>
                  <a:lnTo>
                    <a:pt x="6014" y="564"/>
                  </a:lnTo>
                  <a:lnTo>
                    <a:pt x="5823" y="426"/>
                  </a:lnTo>
                  <a:lnTo>
                    <a:pt x="5621" y="298"/>
                  </a:lnTo>
                  <a:lnTo>
                    <a:pt x="5409" y="203"/>
                  </a:lnTo>
                  <a:lnTo>
                    <a:pt x="5175" y="118"/>
                  </a:lnTo>
                  <a:lnTo>
                    <a:pt x="4941" y="54"/>
                  </a:lnTo>
                  <a:lnTo>
                    <a:pt x="4697" y="11"/>
                  </a:lnTo>
                  <a:lnTo>
                    <a:pt x="4569" y="11"/>
                  </a:lnTo>
                  <a:lnTo>
                    <a:pt x="44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17"/>
            <p:cNvSpPr/>
            <p:nvPr/>
          </p:nvSpPr>
          <p:spPr>
            <a:xfrm>
              <a:off x="-7941401" y="8004020"/>
              <a:ext cx="140933" cy="140926"/>
            </a:xfrm>
            <a:custGeom>
              <a:avLst/>
              <a:gdLst/>
              <a:ahLst/>
              <a:cxnLst/>
              <a:rect l="l" t="t" r="r" b="b"/>
              <a:pathLst>
                <a:path w="2774" h="2774" extrusionOk="0">
                  <a:moveTo>
                    <a:pt x="1392" y="0"/>
                  </a:moveTo>
                  <a:lnTo>
                    <a:pt x="1243" y="11"/>
                  </a:lnTo>
                  <a:lnTo>
                    <a:pt x="1105" y="32"/>
                  </a:lnTo>
                  <a:lnTo>
                    <a:pt x="978" y="64"/>
                  </a:lnTo>
                  <a:lnTo>
                    <a:pt x="850" y="106"/>
                  </a:lnTo>
                  <a:lnTo>
                    <a:pt x="723" y="170"/>
                  </a:lnTo>
                  <a:lnTo>
                    <a:pt x="617" y="234"/>
                  </a:lnTo>
                  <a:lnTo>
                    <a:pt x="510" y="319"/>
                  </a:lnTo>
                  <a:lnTo>
                    <a:pt x="404" y="404"/>
                  </a:lnTo>
                  <a:lnTo>
                    <a:pt x="319" y="510"/>
                  </a:lnTo>
                  <a:lnTo>
                    <a:pt x="234" y="616"/>
                  </a:lnTo>
                  <a:lnTo>
                    <a:pt x="170" y="723"/>
                  </a:lnTo>
                  <a:lnTo>
                    <a:pt x="107" y="850"/>
                  </a:lnTo>
                  <a:lnTo>
                    <a:pt x="64" y="978"/>
                  </a:lnTo>
                  <a:lnTo>
                    <a:pt x="32" y="1105"/>
                  </a:lnTo>
                  <a:lnTo>
                    <a:pt x="11" y="1243"/>
                  </a:lnTo>
                  <a:lnTo>
                    <a:pt x="0" y="1392"/>
                  </a:lnTo>
                  <a:lnTo>
                    <a:pt x="11" y="1530"/>
                  </a:lnTo>
                  <a:lnTo>
                    <a:pt x="32" y="1668"/>
                  </a:lnTo>
                  <a:lnTo>
                    <a:pt x="64" y="1806"/>
                  </a:lnTo>
                  <a:lnTo>
                    <a:pt x="107" y="1934"/>
                  </a:lnTo>
                  <a:lnTo>
                    <a:pt x="170" y="2051"/>
                  </a:lnTo>
                  <a:lnTo>
                    <a:pt x="234" y="2168"/>
                  </a:lnTo>
                  <a:lnTo>
                    <a:pt x="319" y="2274"/>
                  </a:lnTo>
                  <a:lnTo>
                    <a:pt x="404" y="2369"/>
                  </a:lnTo>
                  <a:lnTo>
                    <a:pt x="510" y="2454"/>
                  </a:lnTo>
                  <a:lnTo>
                    <a:pt x="617" y="2539"/>
                  </a:lnTo>
                  <a:lnTo>
                    <a:pt x="723" y="2614"/>
                  </a:lnTo>
                  <a:lnTo>
                    <a:pt x="850" y="2667"/>
                  </a:lnTo>
                  <a:lnTo>
                    <a:pt x="978" y="2709"/>
                  </a:lnTo>
                  <a:lnTo>
                    <a:pt x="1105" y="2752"/>
                  </a:lnTo>
                  <a:lnTo>
                    <a:pt x="1243" y="2773"/>
                  </a:lnTo>
                  <a:lnTo>
                    <a:pt x="1530" y="2773"/>
                  </a:lnTo>
                  <a:lnTo>
                    <a:pt x="1668" y="2752"/>
                  </a:lnTo>
                  <a:lnTo>
                    <a:pt x="1806" y="2709"/>
                  </a:lnTo>
                  <a:lnTo>
                    <a:pt x="1934" y="2667"/>
                  </a:lnTo>
                  <a:lnTo>
                    <a:pt x="2051" y="2614"/>
                  </a:lnTo>
                  <a:lnTo>
                    <a:pt x="2168" y="2539"/>
                  </a:lnTo>
                  <a:lnTo>
                    <a:pt x="2274" y="2454"/>
                  </a:lnTo>
                  <a:lnTo>
                    <a:pt x="2370" y="2369"/>
                  </a:lnTo>
                  <a:lnTo>
                    <a:pt x="2465" y="2274"/>
                  </a:lnTo>
                  <a:lnTo>
                    <a:pt x="2540" y="2168"/>
                  </a:lnTo>
                  <a:lnTo>
                    <a:pt x="2614" y="2051"/>
                  </a:lnTo>
                  <a:lnTo>
                    <a:pt x="2667" y="1934"/>
                  </a:lnTo>
                  <a:lnTo>
                    <a:pt x="2710" y="1806"/>
                  </a:lnTo>
                  <a:lnTo>
                    <a:pt x="2752" y="1668"/>
                  </a:lnTo>
                  <a:lnTo>
                    <a:pt x="2773" y="1530"/>
                  </a:lnTo>
                  <a:lnTo>
                    <a:pt x="2773" y="1392"/>
                  </a:lnTo>
                  <a:lnTo>
                    <a:pt x="2773" y="1243"/>
                  </a:lnTo>
                  <a:lnTo>
                    <a:pt x="2752" y="1105"/>
                  </a:lnTo>
                  <a:lnTo>
                    <a:pt x="2710" y="978"/>
                  </a:lnTo>
                  <a:lnTo>
                    <a:pt x="2667" y="850"/>
                  </a:lnTo>
                  <a:lnTo>
                    <a:pt x="2614" y="723"/>
                  </a:lnTo>
                  <a:lnTo>
                    <a:pt x="2540" y="616"/>
                  </a:lnTo>
                  <a:lnTo>
                    <a:pt x="2465" y="510"/>
                  </a:lnTo>
                  <a:lnTo>
                    <a:pt x="2370" y="404"/>
                  </a:lnTo>
                  <a:lnTo>
                    <a:pt x="2274" y="319"/>
                  </a:lnTo>
                  <a:lnTo>
                    <a:pt x="2168" y="234"/>
                  </a:lnTo>
                  <a:lnTo>
                    <a:pt x="2051" y="170"/>
                  </a:lnTo>
                  <a:lnTo>
                    <a:pt x="1934" y="106"/>
                  </a:lnTo>
                  <a:lnTo>
                    <a:pt x="1806" y="64"/>
                  </a:lnTo>
                  <a:lnTo>
                    <a:pt x="1668" y="32"/>
                  </a:lnTo>
                  <a:lnTo>
                    <a:pt x="1530" y="11"/>
                  </a:lnTo>
                  <a:lnTo>
                    <a:pt x="1392" y="0"/>
                  </a:lnTo>
                  <a:close/>
                </a:path>
              </a:pathLst>
            </a:custGeom>
            <a:solidFill>
              <a:srgbClr val="57E2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17"/>
            <p:cNvSpPr/>
            <p:nvPr/>
          </p:nvSpPr>
          <p:spPr>
            <a:xfrm>
              <a:off x="-8034781" y="8198340"/>
              <a:ext cx="194888" cy="457223"/>
            </a:xfrm>
            <a:custGeom>
              <a:avLst/>
              <a:gdLst/>
              <a:ahLst/>
              <a:cxnLst/>
              <a:rect l="l" t="t" r="r" b="b"/>
              <a:pathLst>
                <a:path w="3836" h="9000" extrusionOk="0">
                  <a:moveTo>
                    <a:pt x="2571" y="0"/>
                  </a:moveTo>
                  <a:lnTo>
                    <a:pt x="0" y="6980"/>
                  </a:lnTo>
                  <a:lnTo>
                    <a:pt x="32" y="7055"/>
                  </a:lnTo>
                  <a:lnTo>
                    <a:pt x="85" y="7140"/>
                  </a:lnTo>
                  <a:lnTo>
                    <a:pt x="160" y="7267"/>
                  </a:lnTo>
                  <a:lnTo>
                    <a:pt x="255" y="7405"/>
                  </a:lnTo>
                  <a:lnTo>
                    <a:pt x="383" y="7565"/>
                  </a:lnTo>
                  <a:lnTo>
                    <a:pt x="542" y="7735"/>
                  </a:lnTo>
                  <a:lnTo>
                    <a:pt x="733" y="7905"/>
                  </a:lnTo>
                  <a:lnTo>
                    <a:pt x="967" y="8085"/>
                  </a:lnTo>
                  <a:lnTo>
                    <a:pt x="1095" y="8181"/>
                  </a:lnTo>
                  <a:lnTo>
                    <a:pt x="1233" y="8266"/>
                  </a:lnTo>
                  <a:lnTo>
                    <a:pt x="1381" y="8351"/>
                  </a:lnTo>
                  <a:lnTo>
                    <a:pt x="1551" y="8436"/>
                  </a:lnTo>
                  <a:lnTo>
                    <a:pt x="1721" y="8521"/>
                  </a:lnTo>
                  <a:lnTo>
                    <a:pt x="1902" y="8595"/>
                  </a:lnTo>
                  <a:lnTo>
                    <a:pt x="2104" y="8670"/>
                  </a:lnTo>
                  <a:lnTo>
                    <a:pt x="2306" y="8733"/>
                  </a:lnTo>
                  <a:lnTo>
                    <a:pt x="2529" y="8797"/>
                  </a:lnTo>
                  <a:lnTo>
                    <a:pt x="2763" y="8850"/>
                  </a:lnTo>
                  <a:lnTo>
                    <a:pt x="3007" y="8903"/>
                  </a:lnTo>
                  <a:lnTo>
                    <a:pt x="3273" y="8946"/>
                  </a:lnTo>
                  <a:lnTo>
                    <a:pt x="3549" y="8978"/>
                  </a:lnTo>
                  <a:lnTo>
                    <a:pt x="3836" y="8999"/>
                  </a:lnTo>
                  <a:lnTo>
                    <a:pt x="3836" y="191"/>
                  </a:lnTo>
                  <a:lnTo>
                    <a:pt x="2571" y="0"/>
                  </a:lnTo>
                  <a:close/>
                </a:path>
              </a:pathLst>
            </a:custGeom>
            <a:solidFill>
              <a:srgbClr val="57E2F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8" name="Google Shape;618;p17"/>
          <p:cNvSpPr txBox="1"/>
          <p:nvPr/>
        </p:nvSpPr>
        <p:spPr>
          <a:xfrm>
            <a:off x="6421828" y="4888212"/>
            <a:ext cx="210764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Roboto"/>
                <a:ea typeface="Roboto"/>
                <a:cs typeface="Roboto"/>
                <a:sym typeface="Roboto"/>
              </a:rPr>
              <a:t>(Alvarez &amp; </a:t>
            </a:r>
            <a:r>
              <a:rPr lang="en-US" sz="1200" b="0" i="0" u="none" strike="noStrike" cap="none" dirty="0" err="1">
                <a:solidFill>
                  <a:srgbClr val="000000"/>
                </a:solidFill>
                <a:latin typeface="Roboto"/>
                <a:ea typeface="Roboto"/>
                <a:cs typeface="Roboto"/>
                <a:sym typeface="Roboto"/>
              </a:rPr>
              <a:t>Djaouti</a:t>
            </a:r>
            <a:r>
              <a:rPr lang="en-US" sz="1200" b="0" i="0" u="none" strike="noStrike" cap="none" dirty="0">
                <a:solidFill>
                  <a:srgbClr val="000000"/>
                </a:solidFill>
                <a:latin typeface="Roboto"/>
                <a:ea typeface="Roboto"/>
                <a:cs typeface="Roboto"/>
                <a:sym typeface="Roboto"/>
              </a:rPr>
              <a:t> 2012)</a:t>
            </a:r>
            <a:endParaRPr sz="1200" b="0" i="0" u="none" strike="noStrike" cap="none" dirty="0">
              <a:solidFill>
                <a:srgbClr val="000000"/>
              </a:solidFill>
              <a:latin typeface="Roboto"/>
              <a:ea typeface="Roboto"/>
              <a:cs typeface="Roboto"/>
              <a:sym typeface="Roboto"/>
            </a:endParaRPr>
          </a:p>
        </p:txBody>
      </p:sp>
      <p:sp>
        <p:nvSpPr>
          <p:cNvPr id="2" name="Αστέρι: 5 ακτίνες 1">
            <a:extLst>
              <a:ext uri="{FF2B5EF4-FFF2-40B4-BE49-F238E27FC236}">
                <a16:creationId xmlns:a16="http://schemas.microsoft.com/office/drawing/2014/main" id="{0F38D9BE-90AA-6A36-5B0B-386F9BD0A913}"/>
              </a:ext>
            </a:extLst>
          </p:cNvPr>
          <p:cNvSpPr/>
          <p:nvPr/>
        </p:nvSpPr>
        <p:spPr>
          <a:xfrm>
            <a:off x="4004213" y="5626068"/>
            <a:ext cx="244443" cy="26255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Αστέρι: 5 ακτίνες 2">
            <a:extLst>
              <a:ext uri="{FF2B5EF4-FFF2-40B4-BE49-F238E27FC236}">
                <a16:creationId xmlns:a16="http://schemas.microsoft.com/office/drawing/2014/main" id="{B8D43D87-172B-5482-8035-8F087C0F3C2C}"/>
              </a:ext>
            </a:extLst>
          </p:cNvPr>
          <p:cNvSpPr/>
          <p:nvPr/>
        </p:nvSpPr>
        <p:spPr>
          <a:xfrm>
            <a:off x="6158723" y="5609894"/>
            <a:ext cx="244443" cy="262550"/>
          </a:xfrm>
          <a:prstGeom prst="star5">
            <a:avLst/>
          </a:prstGeom>
          <a:solidFill>
            <a:schemeClr val="accent4">
              <a:lumMod val="60000"/>
              <a:lumOff val="4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grpSp>
        <p:nvGrpSpPr>
          <p:cNvPr id="661" name="Google Shape;661;p19"/>
          <p:cNvGrpSpPr/>
          <p:nvPr/>
        </p:nvGrpSpPr>
        <p:grpSpPr>
          <a:xfrm>
            <a:off x="507011" y="1370380"/>
            <a:ext cx="11329568" cy="3831568"/>
            <a:chOff x="1051133" y="1673341"/>
            <a:chExt cx="8646317" cy="2777380"/>
          </a:xfrm>
        </p:grpSpPr>
        <p:sp>
          <p:nvSpPr>
            <p:cNvPr id="662" name="Google Shape;662;p19"/>
            <p:cNvSpPr/>
            <p:nvPr/>
          </p:nvSpPr>
          <p:spPr>
            <a:xfrm>
              <a:off x="1051133" y="1737829"/>
              <a:ext cx="4115829" cy="2614836"/>
            </a:xfrm>
            <a:prstGeom prst="wedgeRoundRectCallout">
              <a:avLst>
                <a:gd name="adj1" fmla="val -7450"/>
                <a:gd name="adj2" fmla="val 73489"/>
                <a:gd name="adj3" fmla="val 16667"/>
              </a:avLst>
            </a:prstGeom>
            <a:solidFill>
              <a:srgbClr val="37CAFF">
                <a:alpha val="6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3" name="Google Shape;663;p19"/>
            <p:cNvSpPr/>
            <p:nvPr/>
          </p:nvSpPr>
          <p:spPr>
            <a:xfrm>
              <a:off x="5484292" y="1673341"/>
              <a:ext cx="4213158" cy="2777380"/>
            </a:xfrm>
            <a:prstGeom prst="wedgeEllipseCallout">
              <a:avLst>
                <a:gd name="adj1" fmla="val -15561"/>
                <a:gd name="adj2" fmla="val 67840"/>
              </a:avLst>
            </a:prstGeom>
            <a:solidFill>
              <a:schemeClr val="accent4">
                <a:alpha val="6823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669" name="Google Shape;669;p19"/>
          <p:cNvGrpSpPr/>
          <p:nvPr/>
        </p:nvGrpSpPr>
        <p:grpSpPr>
          <a:xfrm>
            <a:off x="661988" y="5369759"/>
            <a:ext cx="1055126" cy="1244810"/>
            <a:chOff x="5466309" y="4387710"/>
            <a:chExt cx="1891355" cy="2231371"/>
          </a:xfrm>
        </p:grpSpPr>
        <p:sp>
          <p:nvSpPr>
            <p:cNvPr id="670" name="Google Shape;670;p19"/>
            <p:cNvSpPr/>
            <p:nvPr/>
          </p:nvSpPr>
          <p:spPr>
            <a:xfrm>
              <a:off x="5466309" y="4853337"/>
              <a:ext cx="1891355" cy="1762532"/>
            </a:xfrm>
            <a:custGeom>
              <a:avLst/>
              <a:gdLst/>
              <a:ahLst/>
              <a:cxnLst/>
              <a:rect l="l" t="t" r="r" b="b"/>
              <a:pathLst>
                <a:path w="1891355" h="1762532" extrusionOk="0">
                  <a:moveTo>
                    <a:pt x="1606188" y="1318422"/>
                  </a:moveTo>
                  <a:cubicBezTo>
                    <a:pt x="1606188" y="1318422"/>
                    <a:pt x="1540606" y="1303783"/>
                    <a:pt x="1514841" y="1295585"/>
                  </a:cubicBezTo>
                  <a:cubicBezTo>
                    <a:pt x="1489662" y="1287973"/>
                    <a:pt x="1144182" y="1258109"/>
                    <a:pt x="1140669" y="1112891"/>
                  </a:cubicBezTo>
                  <a:cubicBezTo>
                    <a:pt x="1140669" y="1095909"/>
                    <a:pt x="1135984" y="962987"/>
                    <a:pt x="1135984" y="942493"/>
                  </a:cubicBezTo>
                  <a:cubicBezTo>
                    <a:pt x="1196297" y="918485"/>
                    <a:pt x="1247826" y="879253"/>
                    <a:pt x="1302283" y="845876"/>
                  </a:cubicBezTo>
                  <a:cubicBezTo>
                    <a:pt x="1316922" y="834164"/>
                    <a:pt x="1378991" y="771510"/>
                    <a:pt x="1391874" y="748673"/>
                  </a:cubicBezTo>
                  <a:cubicBezTo>
                    <a:pt x="1397144" y="737547"/>
                    <a:pt x="1402414" y="727007"/>
                    <a:pt x="1408269" y="715882"/>
                  </a:cubicBezTo>
                  <a:cubicBezTo>
                    <a:pt x="1424665" y="677235"/>
                    <a:pt x="1435791" y="636831"/>
                    <a:pt x="1444574" y="596428"/>
                  </a:cubicBezTo>
                  <a:cubicBezTo>
                    <a:pt x="1448673" y="579446"/>
                    <a:pt x="1456871" y="567150"/>
                    <a:pt x="1474437" y="563051"/>
                  </a:cubicBezTo>
                  <a:cubicBezTo>
                    <a:pt x="1496689" y="550168"/>
                    <a:pt x="1516598" y="534359"/>
                    <a:pt x="1534165" y="515621"/>
                  </a:cubicBezTo>
                  <a:cubicBezTo>
                    <a:pt x="1547047" y="500396"/>
                    <a:pt x="1558758" y="485171"/>
                    <a:pt x="1567541" y="467019"/>
                  </a:cubicBezTo>
                  <a:cubicBezTo>
                    <a:pt x="1574568" y="452966"/>
                    <a:pt x="1581595" y="438912"/>
                    <a:pt x="1588621" y="424859"/>
                  </a:cubicBezTo>
                  <a:cubicBezTo>
                    <a:pt x="1600918" y="403193"/>
                    <a:pt x="1599747" y="378600"/>
                    <a:pt x="1605017" y="355177"/>
                  </a:cubicBezTo>
                  <a:cubicBezTo>
                    <a:pt x="1606774" y="347565"/>
                    <a:pt x="1606774" y="340538"/>
                    <a:pt x="1605017" y="332926"/>
                  </a:cubicBezTo>
                  <a:cubicBezTo>
                    <a:pt x="1595648" y="307747"/>
                    <a:pt x="1592135" y="307161"/>
                    <a:pt x="1572811" y="326485"/>
                  </a:cubicBezTo>
                  <a:cubicBezTo>
                    <a:pt x="1549975" y="348736"/>
                    <a:pt x="1524796" y="368645"/>
                    <a:pt x="1497860" y="385626"/>
                  </a:cubicBezTo>
                  <a:cubicBezTo>
                    <a:pt x="1479708" y="396752"/>
                    <a:pt x="1461555" y="406121"/>
                    <a:pt x="1439890" y="409049"/>
                  </a:cubicBezTo>
                  <a:cubicBezTo>
                    <a:pt x="1423494" y="410805"/>
                    <a:pt x="1414125" y="406121"/>
                    <a:pt x="1412368" y="387383"/>
                  </a:cubicBezTo>
                  <a:cubicBezTo>
                    <a:pt x="1408855" y="347565"/>
                    <a:pt x="1400657" y="308333"/>
                    <a:pt x="1387189" y="270271"/>
                  </a:cubicBezTo>
                  <a:cubicBezTo>
                    <a:pt x="1362010" y="198833"/>
                    <a:pt x="1312238" y="151988"/>
                    <a:pt x="1241970" y="125638"/>
                  </a:cubicBezTo>
                  <a:cubicBezTo>
                    <a:pt x="1189270" y="105729"/>
                    <a:pt x="1134228" y="103973"/>
                    <a:pt x="1078600" y="104558"/>
                  </a:cubicBezTo>
                  <a:cubicBezTo>
                    <a:pt x="1028827" y="105143"/>
                    <a:pt x="979055" y="106900"/>
                    <a:pt x="929868" y="94604"/>
                  </a:cubicBezTo>
                  <a:cubicBezTo>
                    <a:pt x="847304" y="74109"/>
                    <a:pt x="767668" y="46588"/>
                    <a:pt x="692716" y="6770"/>
                  </a:cubicBezTo>
                  <a:cubicBezTo>
                    <a:pt x="673393" y="-3185"/>
                    <a:pt x="657583" y="-2599"/>
                    <a:pt x="640016" y="11454"/>
                  </a:cubicBezTo>
                  <a:cubicBezTo>
                    <a:pt x="588487" y="51858"/>
                    <a:pt x="544570" y="98117"/>
                    <a:pt x="512950" y="155502"/>
                  </a:cubicBezTo>
                  <a:cubicBezTo>
                    <a:pt x="484843" y="207031"/>
                    <a:pt x="444439" y="245678"/>
                    <a:pt x="391153" y="270271"/>
                  </a:cubicBezTo>
                  <a:cubicBezTo>
                    <a:pt x="370073" y="280226"/>
                    <a:pt x="348993" y="284910"/>
                    <a:pt x="327328" y="270271"/>
                  </a:cubicBezTo>
                  <a:cubicBezTo>
                    <a:pt x="316202" y="262659"/>
                    <a:pt x="308590" y="267343"/>
                    <a:pt x="302734" y="277298"/>
                  </a:cubicBezTo>
                  <a:cubicBezTo>
                    <a:pt x="297464" y="286667"/>
                    <a:pt x="293951" y="296621"/>
                    <a:pt x="291023" y="307161"/>
                  </a:cubicBezTo>
                  <a:cubicBezTo>
                    <a:pt x="279312" y="347565"/>
                    <a:pt x="286924" y="386798"/>
                    <a:pt x="303319" y="424273"/>
                  </a:cubicBezTo>
                  <a:cubicBezTo>
                    <a:pt x="329670" y="484000"/>
                    <a:pt x="362461" y="539043"/>
                    <a:pt x="426873" y="566564"/>
                  </a:cubicBezTo>
                  <a:cubicBezTo>
                    <a:pt x="437413" y="571249"/>
                    <a:pt x="440926" y="580032"/>
                    <a:pt x="443268" y="589987"/>
                  </a:cubicBezTo>
                  <a:cubicBezTo>
                    <a:pt x="450295" y="616922"/>
                    <a:pt x="457907" y="643272"/>
                    <a:pt x="465519" y="669622"/>
                  </a:cubicBezTo>
                  <a:cubicBezTo>
                    <a:pt x="477231" y="710026"/>
                    <a:pt x="494797" y="747502"/>
                    <a:pt x="520562" y="780293"/>
                  </a:cubicBezTo>
                  <a:cubicBezTo>
                    <a:pt x="573262" y="847047"/>
                    <a:pt x="644700" y="889793"/>
                    <a:pt x="720238" y="925512"/>
                  </a:cubicBezTo>
                  <a:cubicBezTo>
                    <a:pt x="742489" y="936052"/>
                    <a:pt x="750101" y="947763"/>
                    <a:pt x="751272" y="972357"/>
                  </a:cubicBezTo>
                  <a:cubicBezTo>
                    <a:pt x="752443" y="1008661"/>
                    <a:pt x="747173" y="1131043"/>
                    <a:pt x="743074" y="1156222"/>
                  </a:cubicBezTo>
                  <a:cubicBezTo>
                    <a:pt x="737804" y="1193112"/>
                    <a:pt x="713797" y="1211850"/>
                    <a:pt x="679248" y="1222390"/>
                  </a:cubicBezTo>
                  <a:cubicBezTo>
                    <a:pt x="590829" y="1248740"/>
                    <a:pt x="502995" y="1277433"/>
                    <a:pt x="415161" y="1305539"/>
                  </a:cubicBezTo>
                  <a:cubicBezTo>
                    <a:pt x="410477" y="1311395"/>
                    <a:pt x="363047" y="1318422"/>
                    <a:pt x="348408" y="1324863"/>
                  </a:cubicBezTo>
                  <a:cubicBezTo>
                    <a:pt x="342552" y="1327205"/>
                    <a:pt x="336696" y="1327205"/>
                    <a:pt x="330841" y="1328376"/>
                  </a:cubicBezTo>
                  <a:cubicBezTo>
                    <a:pt x="133507" y="1364681"/>
                    <a:pt x="0" y="1497017"/>
                    <a:pt x="0" y="1692008"/>
                  </a:cubicBezTo>
                  <a:lnTo>
                    <a:pt x="0" y="1767546"/>
                  </a:lnTo>
                  <a:lnTo>
                    <a:pt x="1891355" y="1767546"/>
                  </a:lnTo>
                  <a:lnTo>
                    <a:pt x="1891355" y="1634038"/>
                  </a:lnTo>
                  <a:cubicBezTo>
                    <a:pt x="1891355" y="1468325"/>
                    <a:pt x="1777757" y="1370537"/>
                    <a:pt x="1606188" y="1318422"/>
                  </a:cubicBezTo>
                  <a:close/>
                </a:path>
              </a:pathLst>
            </a:custGeom>
            <a:solidFill>
              <a:srgbClr val="F1BB9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1" name="Google Shape;671;p19"/>
            <p:cNvSpPr/>
            <p:nvPr/>
          </p:nvSpPr>
          <p:spPr>
            <a:xfrm>
              <a:off x="5560012" y="6133067"/>
              <a:ext cx="1709832" cy="486014"/>
            </a:xfrm>
            <a:custGeom>
              <a:avLst/>
              <a:gdLst/>
              <a:ahLst/>
              <a:cxnLst/>
              <a:rect l="l" t="t" r="r" b="b"/>
              <a:pathLst>
                <a:path w="1709832" h="486013" extrusionOk="0">
                  <a:moveTo>
                    <a:pt x="320872" y="26395"/>
                  </a:moveTo>
                  <a:cubicBezTo>
                    <a:pt x="341367" y="97833"/>
                    <a:pt x="385284" y="152876"/>
                    <a:pt x="443840" y="196207"/>
                  </a:cubicBezTo>
                  <a:cubicBezTo>
                    <a:pt x="515863" y="248908"/>
                    <a:pt x="599598" y="273501"/>
                    <a:pt x="685675" y="291068"/>
                  </a:cubicBezTo>
                  <a:cubicBezTo>
                    <a:pt x="817426" y="318589"/>
                    <a:pt x="960303" y="327958"/>
                    <a:pt x="1091468" y="296338"/>
                  </a:cubicBezTo>
                  <a:cubicBezTo>
                    <a:pt x="1196869" y="260033"/>
                    <a:pt x="1285873" y="231926"/>
                    <a:pt x="1346186" y="157560"/>
                  </a:cubicBezTo>
                  <a:cubicBezTo>
                    <a:pt x="1352042" y="150534"/>
                    <a:pt x="1418210" y="2387"/>
                    <a:pt x="1430506" y="45"/>
                  </a:cubicBezTo>
                  <a:cubicBezTo>
                    <a:pt x="1443389" y="-2297"/>
                    <a:pt x="1694008" y="87293"/>
                    <a:pt x="1710404" y="127111"/>
                  </a:cubicBezTo>
                  <a:cubicBezTo>
                    <a:pt x="1726799" y="149948"/>
                    <a:pt x="1693423" y="224314"/>
                    <a:pt x="1685810" y="250079"/>
                  </a:cubicBezTo>
                  <a:cubicBezTo>
                    <a:pt x="1661217" y="335570"/>
                    <a:pt x="1592706" y="484302"/>
                    <a:pt x="1582166" y="487816"/>
                  </a:cubicBezTo>
                  <a:cubicBezTo>
                    <a:pt x="1572797" y="487816"/>
                    <a:pt x="752429" y="486645"/>
                    <a:pt x="357762" y="486645"/>
                  </a:cubicBezTo>
                  <a:cubicBezTo>
                    <a:pt x="279298" y="486645"/>
                    <a:pt x="174482" y="487816"/>
                    <a:pt x="96018" y="487816"/>
                  </a:cubicBezTo>
                  <a:cubicBezTo>
                    <a:pt x="87234" y="484302"/>
                    <a:pt x="67325" y="371289"/>
                    <a:pt x="37462" y="299266"/>
                  </a:cubicBezTo>
                  <a:cubicBezTo>
                    <a:pt x="21066" y="250664"/>
                    <a:pt x="-4113" y="188009"/>
                    <a:pt x="571" y="134724"/>
                  </a:cubicBezTo>
                  <a:cubicBezTo>
                    <a:pt x="1743" y="123012"/>
                    <a:pt x="268758" y="11170"/>
                    <a:pt x="276370" y="8243"/>
                  </a:cubicBezTo>
                  <a:cubicBezTo>
                    <a:pt x="309161" y="-2883"/>
                    <a:pt x="309161" y="-2883"/>
                    <a:pt x="320872" y="26395"/>
                  </a:cubicBezTo>
                  <a:close/>
                </a:path>
              </a:pathLst>
            </a:custGeom>
            <a:solidFill>
              <a:srgbClr val="98339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2" name="Google Shape;672;p19"/>
            <p:cNvSpPr/>
            <p:nvPr/>
          </p:nvSpPr>
          <p:spPr>
            <a:xfrm>
              <a:off x="5729457" y="4387710"/>
              <a:ext cx="1399486" cy="2020178"/>
            </a:xfrm>
            <a:custGeom>
              <a:avLst/>
              <a:gdLst/>
              <a:ahLst/>
              <a:cxnLst/>
              <a:rect l="l" t="t" r="r" b="b"/>
              <a:pathLst>
                <a:path w="1399485" h="2020178" extrusionOk="0">
                  <a:moveTo>
                    <a:pt x="1269844" y="256325"/>
                  </a:moveTo>
                  <a:cubicBezTo>
                    <a:pt x="1194307" y="170248"/>
                    <a:pt x="1095933" y="118719"/>
                    <a:pt x="998145" y="65433"/>
                  </a:cubicBezTo>
                  <a:cubicBezTo>
                    <a:pt x="856440" y="-11861"/>
                    <a:pt x="703023" y="-6006"/>
                    <a:pt x="550778" y="9804"/>
                  </a:cubicBezTo>
                  <a:cubicBezTo>
                    <a:pt x="358129" y="29714"/>
                    <a:pt x="103997" y="215921"/>
                    <a:pt x="44855" y="463027"/>
                  </a:cubicBezTo>
                  <a:cubicBezTo>
                    <a:pt x="2695" y="639280"/>
                    <a:pt x="-19557" y="812606"/>
                    <a:pt x="22604" y="989445"/>
                  </a:cubicBezTo>
                  <a:cubicBezTo>
                    <a:pt x="84673" y="1250018"/>
                    <a:pt x="487538" y="1542798"/>
                    <a:pt x="488123" y="1539285"/>
                  </a:cubicBezTo>
                  <a:cubicBezTo>
                    <a:pt x="492222" y="1498881"/>
                    <a:pt x="492807" y="1458478"/>
                    <a:pt x="492807" y="1417488"/>
                  </a:cubicBezTo>
                  <a:cubicBezTo>
                    <a:pt x="492807" y="1405777"/>
                    <a:pt x="489880" y="1399922"/>
                    <a:pt x="478168" y="1395237"/>
                  </a:cubicBezTo>
                  <a:cubicBezTo>
                    <a:pt x="440107" y="1379427"/>
                    <a:pt x="403217" y="1359518"/>
                    <a:pt x="368669" y="1337267"/>
                  </a:cubicBezTo>
                  <a:cubicBezTo>
                    <a:pt x="298988" y="1292179"/>
                    <a:pt x="241017" y="1236551"/>
                    <a:pt x="214082" y="1155158"/>
                  </a:cubicBezTo>
                  <a:cubicBezTo>
                    <a:pt x="205298" y="1127637"/>
                    <a:pt x="195344" y="1100115"/>
                    <a:pt x="189488" y="1071423"/>
                  </a:cubicBezTo>
                  <a:cubicBezTo>
                    <a:pt x="184218" y="1046244"/>
                    <a:pt x="177191" y="1025749"/>
                    <a:pt x="147913" y="1019308"/>
                  </a:cubicBezTo>
                  <a:cubicBezTo>
                    <a:pt x="135031" y="1016380"/>
                    <a:pt x="125662" y="1005840"/>
                    <a:pt x="116293" y="997057"/>
                  </a:cubicBezTo>
                  <a:cubicBezTo>
                    <a:pt x="75304" y="957239"/>
                    <a:pt x="46026" y="909809"/>
                    <a:pt x="32558" y="854181"/>
                  </a:cubicBezTo>
                  <a:cubicBezTo>
                    <a:pt x="22604" y="813191"/>
                    <a:pt x="24946" y="772202"/>
                    <a:pt x="50125" y="734141"/>
                  </a:cubicBezTo>
                  <a:cubicBezTo>
                    <a:pt x="72376" y="758735"/>
                    <a:pt x="118050" y="771031"/>
                    <a:pt x="144400" y="759320"/>
                  </a:cubicBezTo>
                  <a:cubicBezTo>
                    <a:pt x="200028" y="734141"/>
                    <a:pt x="222865" y="680855"/>
                    <a:pt x="252143" y="626984"/>
                  </a:cubicBezTo>
                  <a:cubicBezTo>
                    <a:pt x="285520" y="566085"/>
                    <a:pt x="332950" y="517484"/>
                    <a:pt x="388578" y="475910"/>
                  </a:cubicBezTo>
                  <a:cubicBezTo>
                    <a:pt x="396776" y="469468"/>
                    <a:pt x="403217" y="468297"/>
                    <a:pt x="413172" y="473567"/>
                  </a:cubicBezTo>
                  <a:cubicBezTo>
                    <a:pt x="435423" y="485278"/>
                    <a:pt x="458845" y="495818"/>
                    <a:pt x="481682" y="505773"/>
                  </a:cubicBezTo>
                  <a:cubicBezTo>
                    <a:pt x="581227" y="547933"/>
                    <a:pt x="682529" y="583067"/>
                    <a:pt x="792614" y="578968"/>
                  </a:cubicBezTo>
                  <a:cubicBezTo>
                    <a:pt x="834189" y="577797"/>
                    <a:pt x="852926" y="579553"/>
                    <a:pt x="893915" y="587166"/>
                  </a:cubicBezTo>
                  <a:cubicBezTo>
                    <a:pt x="994046" y="605318"/>
                    <a:pt x="1060214" y="660946"/>
                    <a:pt x="1094177" y="729457"/>
                  </a:cubicBezTo>
                  <a:cubicBezTo>
                    <a:pt x="1109987" y="761077"/>
                    <a:pt x="1140436" y="814948"/>
                    <a:pt x="1141021" y="850667"/>
                  </a:cubicBezTo>
                  <a:cubicBezTo>
                    <a:pt x="1141021" y="872333"/>
                    <a:pt x="1156831" y="899854"/>
                    <a:pt x="1176155" y="894584"/>
                  </a:cubicBezTo>
                  <a:cubicBezTo>
                    <a:pt x="1212460" y="884630"/>
                    <a:pt x="1220072" y="874675"/>
                    <a:pt x="1240566" y="862379"/>
                  </a:cubicBezTo>
                  <a:cubicBezTo>
                    <a:pt x="1275114" y="841884"/>
                    <a:pt x="1290339" y="812020"/>
                    <a:pt x="1318446" y="782157"/>
                  </a:cubicBezTo>
                  <a:cubicBezTo>
                    <a:pt x="1340697" y="923862"/>
                    <a:pt x="1248179" y="1019308"/>
                    <a:pt x="1210703" y="1022236"/>
                  </a:cubicBezTo>
                  <a:cubicBezTo>
                    <a:pt x="1187866" y="1023993"/>
                    <a:pt x="1178497" y="1038046"/>
                    <a:pt x="1174398" y="1059712"/>
                  </a:cubicBezTo>
                  <a:cubicBezTo>
                    <a:pt x="1166786" y="1101287"/>
                    <a:pt x="1153318" y="1141104"/>
                    <a:pt x="1138094" y="1180337"/>
                  </a:cubicBezTo>
                  <a:cubicBezTo>
                    <a:pt x="1097690" y="1240650"/>
                    <a:pt x="981749" y="1363031"/>
                    <a:pt x="869322" y="1402264"/>
                  </a:cubicBezTo>
                  <a:cubicBezTo>
                    <a:pt x="869322" y="1403435"/>
                    <a:pt x="868736" y="1587886"/>
                    <a:pt x="865223" y="1606624"/>
                  </a:cubicBezTo>
                  <a:cubicBezTo>
                    <a:pt x="871664" y="1656982"/>
                    <a:pt x="944274" y="1689773"/>
                    <a:pt x="944274" y="1689773"/>
                  </a:cubicBezTo>
                  <a:cubicBezTo>
                    <a:pt x="962426" y="1707340"/>
                    <a:pt x="961840" y="1758284"/>
                    <a:pt x="958913" y="1764139"/>
                  </a:cubicBezTo>
                  <a:cubicBezTo>
                    <a:pt x="947787" y="1789318"/>
                    <a:pt x="923779" y="1793417"/>
                    <a:pt x="917923" y="1826208"/>
                  </a:cubicBezTo>
                  <a:cubicBezTo>
                    <a:pt x="912653" y="1854315"/>
                    <a:pt x="926707" y="1870711"/>
                    <a:pt x="934319" y="1898232"/>
                  </a:cubicBezTo>
                  <a:cubicBezTo>
                    <a:pt x="945445" y="1936879"/>
                    <a:pt x="933148" y="1967328"/>
                    <a:pt x="905627" y="1993093"/>
                  </a:cubicBezTo>
                  <a:cubicBezTo>
                    <a:pt x="898014" y="2000705"/>
                    <a:pt x="888646" y="2007146"/>
                    <a:pt x="878106" y="2015930"/>
                  </a:cubicBezTo>
                  <a:cubicBezTo>
                    <a:pt x="893330" y="2018272"/>
                    <a:pt x="905041" y="2020028"/>
                    <a:pt x="917338" y="2021785"/>
                  </a:cubicBezTo>
                  <a:cubicBezTo>
                    <a:pt x="957156" y="2028226"/>
                    <a:pt x="996974" y="2025884"/>
                    <a:pt x="1035621" y="2015344"/>
                  </a:cubicBezTo>
                  <a:cubicBezTo>
                    <a:pt x="1107644" y="1995435"/>
                    <a:pt x="1135752" y="1980796"/>
                    <a:pt x="1172642" y="1892377"/>
                  </a:cubicBezTo>
                  <a:cubicBezTo>
                    <a:pt x="1183182" y="1866026"/>
                    <a:pt x="1188452" y="1822109"/>
                    <a:pt x="1183182" y="1806299"/>
                  </a:cubicBezTo>
                  <a:cubicBezTo>
                    <a:pt x="1176741" y="1786976"/>
                    <a:pt x="1165029" y="1772923"/>
                    <a:pt x="1167957" y="1757113"/>
                  </a:cubicBezTo>
                  <a:cubicBezTo>
                    <a:pt x="1209532" y="1686260"/>
                    <a:pt x="1211288" y="1628875"/>
                    <a:pt x="1169714" y="1560950"/>
                  </a:cubicBezTo>
                  <a:cubicBezTo>
                    <a:pt x="1163858" y="1550996"/>
                    <a:pt x="1157417" y="1534014"/>
                    <a:pt x="1162687" y="1529330"/>
                  </a:cubicBezTo>
                  <a:cubicBezTo>
                    <a:pt x="1182596" y="1510592"/>
                    <a:pt x="1206604" y="1505908"/>
                    <a:pt x="1218315" y="1480143"/>
                  </a:cubicBezTo>
                  <a:cubicBezTo>
                    <a:pt x="1235882" y="1451451"/>
                    <a:pt x="1261061" y="1399922"/>
                    <a:pt x="1232954" y="1343708"/>
                  </a:cubicBezTo>
                  <a:cubicBezTo>
                    <a:pt x="1208361" y="1306818"/>
                    <a:pt x="1213045" y="1269342"/>
                    <a:pt x="1222414" y="1261729"/>
                  </a:cubicBezTo>
                  <a:cubicBezTo>
                    <a:pt x="1239981" y="1247091"/>
                    <a:pt x="1332499" y="1052685"/>
                    <a:pt x="1338940" y="1036875"/>
                  </a:cubicBezTo>
                  <a:cubicBezTo>
                    <a:pt x="1377587" y="942600"/>
                    <a:pt x="1391055" y="869405"/>
                    <a:pt x="1386371" y="767518"/>
                  </a:cubicBezTo>
                  <a:cubicBezTo>
                    <a:pt x="1385785" y="748780"/>
                    <a:pt x="1377002" y="700764"/>
                    <a:pt x="1384028" y="683197"/>
                  </a:cubicBezTo>
                  <a:cubicBezTo>
                    <a:pt x="1393397" y="659190"/>
                    <a:pt x="1398082" y="633425"/>
                    <a:pt x="1399838" y="607075"/>
                  </a:cubicBezTo>
                  <a:cubicBezTo>
                    <a:pt x="1410378" y="471225"/>
                    <a:pt x="1358849" y="357041"/>
                    <a:pt x="1269844" y="256325"/>
                  </a:cubicBezTo>
                  <a:close/>
                </a:path>
              </a:pathLst>
            </a:custGeom>
            <a:solidFill>
              <a:srgbClr val="2620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73" name="Google Shape;673;p19"/>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C9EC62"/>
              </a:buClr>
              <a:buSzPts val="5000"/>
              <a:buFont typeface="Arial"/>
              <a:buNone/>
            </a:pPr>
            <a:r>
              <a:rPr lang="en-US" sz="3600" b="1" i="0" u="none" strike="noStrike" cap="none" dirty="0" err="1">
                <a:solidFill>
                  <a:srgbClr val="5DD616"/>
                </a:solidFill>
                <a:latin typeface="Roboto"/>
                <a:ea typeface="Roboto"/>
                <a:cs typeface="Roboto"/>
                <a:sym typeface="Roboto"/>
              </a:rPr>
              <a:t>Τι</a:t>
            </a:r>
            <a:r>
              <a:rPr lang="en-US" sz="3600" b="1" i="0" u="none" strike="noStrike" cap="none" dirty="0">
                <a:solidFill>
                  <a:srgbClr val="5DD616"/>
                </a:solidFill>
                <a:latin typeface="Roboto"/>
                <a:ea typeface="Roboto"/>
                <a:cs typeface="Roboto"/>
                <a:sym typeface="Roboto"/>
              </a:rPr>
              <a:t> </a:t>
            </a:r>
            <a:r>
              <a:rPr lang="en-US" sz="3600" b="1" i="0" u="none" strike="noStrike" cap="none" dirty="0" err="1">
                <a:solidFill>
                  <a:srgbClr val="5DD616"/>
                </a:solidFill>
                <a:latin typeface="Roboto"/>
                <a:ea typeface="Roboto"/>
                <a:cs typeface="Roboto"/>
                <a:sym typeface="Roboto"/>
              </a:rPr>
              <a:t>ξέρουμε</a:t>
            </a:r>
            <a:r>
              <a:rPr lang="en-US" sz="3600" b="1" i="0" u="none" strike="noStrike" cap="none" dirty="0">
                <a:solidFill>
                  <a:srgbClr val="5DD616"/>
                </a:solidFill>
                <a:latin typeface="Roboto"/>
                <a:ea typeface="Roboto"/>
                <a:cs typeface="Roboto"/>
                <a:sym typeface="Roboto"/>
              </a:rPr>
              <a:t> από </a:t>
            </a:r>
            <a:r>
              <a:rPr lang="en-US" sz="3600" b="1" i="0" u="none" strike="noStrike" cap="none" dirty="0" err="1">
                <a:solidFill>
                  <a:srgbClr val="5DD616"/>
                </a:solidFill>
                <a:latin typeface="Roboto"/>
                <a:ea typeface="Roboto"/>
                <a:cs typeface="Roboto"/>
                <a:sym typeface="Roboto"/>
              </a:rPr>
              <a:t>τη</a:t>
            </a:r>
            <a:r>
              <a:rPr lang="en-US" sz="3600" b="1" i="0" u="none" strike="noStrike" cap="none" dirty="0">
                <a:solidFill>
                  <a:srgbClr val="5DD616"/>
                </a:solidFill>
                <a:latin typeface="Roboto"/>
                <a:ea typeface="Roboto"/>
                <a:cs typeface="Roboto"/>
                <a:sym typeface="Roboto"/>
              </a:rPr>
              <a:t> βιβ</a:t>
            </a:r>
            <a:r>
              <a:rPr lang="en-US" sz="3600" b="1" i="0" u="none" strike="noStrike" cap="none" dirty="0" err="1">
                <a:solidFill>
                  <a:srgbClr val="5DD616"/>
                </a:solidFill>
                <a:latin typeface="Roboto"/>
                <a:ea typeface="Roboto"/>
                <a:cs typeface="Roboto"/>
                <a:sym typeface="Roboto"/>
              </a:rPr>
              <a:t>λιογρ</a:t>
            </a:r>
            <a:r>
              <a:rPr lang="en-US" sz="3600" b="1" i="0" u="none" strike="noStrike" cap="none" dirty="0">
                <a:solidFill>
                  <a:srgbClr val="5DD616"/>
                </a:solidFill>
                <a:latin typeface="Roboto"/>
                <a:ea typeface="Roboto"/>
                <a:cs typeface="Roboto"/>
                <a:sym typeface="Roboto"/>
              </a:rPr>
              <a:t>αφία</a:t>
            </a:r>
            <a:endParaRPr sz="1400" b="0" i="0" u="none" strike="noStrike" cap="none" dirty="0">
              <a:solidFill>
                <a:srgbClr val="000000"/>
              </a:solidFill>
              <a:latin typeface="Arial"/>
              <a:ea typeface="Arial"/>
              <a:cs typeface="Arial"/>
              <a:sym typeface="Arial"/>
            </a:endParaRPr>
          </a:p>
        </p:txBody>
      </p:sp>
      <p:sp>
        <p:nvSpPr>
          <p:cNvPr id="676" name="Google Shape;676;p19"/>
          <p:cNvSpPr/>
          <p:nvPr/>
        </p:nvSpPr>
        <p:spPr>
          <a:xfrm>
            <a:off x="0" y="102920"/>
            <a:ext cx="65" cy="251359"/>
          </a:xfrm>
          <a:prstGeom prst="rect">
            <a:avLst/>
          </a:prstGeom>
          <a:solidFill>
            <a:srgbClr val="F8F9FA"/>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7" name="Google Shape;677;p19"/>
          <p:cNvSpPr txBox="1"/>
          <p:nvPr/>
        </p:nvSpPr>
        <p:spPr>
          <a:xfrm>
            <a:off x="553269" y="1804891"/>
            <a:ext cx="5300596" cy="270839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dirty="0">
                <a:solidFill>
                  <a:srgbClr val="171616"/>
                </a:solidFill>
                <a:latin typeface="Roboto"/>
                <a:ea typeface="Roboto"/>
                <a:cs typeface="Roboto"/>
                <a:sym typeface="Roboto"/>
              </a:rPr>
              <a:t>Τα πα</a:t>
            </a:r>
            <a:r>
              <a:rPr lang="en-US" sz="1700" b="0" i="0" u="none" strike="noStrike" cap="none" dirty="0" err="1">
                <a:solidFill>
                  <a:srgbClr val="171616"/>
                </a:solidFill>
                <a:latin typeface="Roboto"/>
                <a:ea typeface="Roboto"/>
                <a:cs typeface="Roboto"/>
                <a:sym typeface="Roboto"/>
              </a:rPr>
              <a:t>ιχνίδι</a:t>
            </a:r>
            <a:r>
              <a:rPr lang="en-US" sz="1700" b="0" i="0" u="none" strike="noStrike" cap="none" dirty="0">
                <a:solidFill>
                  <a:srgbClr val="171616"/>
                </a:solidFill>
                <a:latin typeface="Roboto"/>
                <a:ea typeface="Roboto"/>
                <a:cs typeface="Roboto"/>
                <a:sym typeface="Roboto"/>
              </a:rPr>
              <a:t>α σοβαρού σκοπού είναι:</a:t>
            </a:r>
            <a:endParaRPr sz="1700" b="0"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000000"/>
              </a:buClr>
              <a:buSzPts val="1700"/>
              <a:buFont typeface="Wingdings" panose="05000000000000000000" pitchFamily="2" charset="2"/>
              <a:buChar char="J"/>
            </a:pPr>
            <a:endParaRPr sz="1700" b="0"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000000"/>
              </a:buClr>
              <a:buSzPts val="1700"/>
              <a:buFont typeface="Wingdings" panose="05000000000000000000" pitchFamily="2" charset="2"/>
              <a:buChar char="J"/>
            </a:pPr>
            <a:r>
              <a:rPr lang="en-US" sz="1700" b="0" i="0" u="none" strike="noStrike" cap="none" dirty="0">
                <a:solidFill>
                  <a:srgbClr val="171616"/>
                </a:solidFill>
                <a:latin typeface="Roboto"/>
                <a:ea typeface="Roboto"/>
                <a:cs typeface="Roboto"/>
                <a:sym typeface="Roboto"/>
              </a:rPr>
              <a:t>κα</a:t>
            </a:r>
            <a:r>
              <a:rPr lang="en-US" sz="1700" b="0" i="0" u="none" strike="noStrike" cap="none" dirty="0" err="1">
                <a:solidFill>
                  <a:srgbClr val="171616"/>
                </a:solidFill>
                <a:latin typeface="Roboto"/>
                <a:ea typeface="Roboto"/>
                <a:cs typeface="Roboto"/>
                <a:sym typeface="Roboto"/>
              </a:rPr>
              <a:t>ινοτόμ</a:t>
            </a:r>
            <a:r>
              <a:rPr lang="en-US" sz="1700" b="0" i="0" u="none" strike="noStrike" cap="none" dirty="0">
                <a:solidFill>
                  <a:srgbClr val="171616"/>
                </a:solidFill>
                <a:latin typeface="Roboto"/>
                <a:ea typeface="Roboto"/>
                <a:cs typeface="Roboto"/>
                <a:sym typeface="Roboto"/>
              </a:rPr>
              <a:t>α εκπαιδευτικά εργαλεία που </a:t>
            </a:r>
            <a:r>
              <a:rPr lang="en-US" sz="1700" b="1" i="0" u="none" strike="noStrike" cap="none" dirty="0">
                <a:solidFill>
                  <a:srgbClr val="171616"/>
                </a:solidFill>
                <a:latin typeface="Roboto"/>
                <a:ea typeface="Roboto"/>
                <a:cs typeface="Roboto"/>
                <a:sym typeface="Roboto"/>
              </a:rPr>
              <a:t>συνδυάζουν μάθηση + ενεργό συμμετοχή</a:t>
            </a:r>
            <a:endParaRPr sz="1400" b="0" i="0" u="none" strike="noStrike" cap="none" dirty="0">
              <a:solidFill>
                <a:srgbClr val="000000"/>
              </a:solidFill>
              <a:latin typeface="Arial"/>
              <a:ea typeface="Arial"/>
              <a:cs typeface="Arial"/>
              <a:sym typeface="Arial"/>
            </a:endParaRPr>
          </a:p>
          <a:p>
            <a:pPr marR="0" lvl="0" algn="ctr" rtl="0">
              <a:lnSpc>
                <a:spcPct val="100000"/>
              </a:lnSpc>
              <a:spcBef>
                <a:spcPts val="0"/>
              </a:spcBef>
              <a:spcAft>
                <a:spcPts val="0"/>
              </a:spcAft>
              <a:buClr>
                <a:srgbClr val="000000"/>
              </a:buClr>
              <a:buSzPts val="1700"/>
            </a:pPr>
            <a:endParaRPr sz="1700" b="0"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000000"/>
              </a:buClr>
              <a:buSzPts val="1700"/>
              <a:buFont typeface="Wingdings" panose="05000000000000000000" pitchFamily="2" charset="2"/>
              <a:buChar char="J"/>
            </a:pPr>
            <a:r>
              <a:rPr lang="en-US" sz="1700" b="0" i="0" u="none" strike="noStrike" cap="none" dirty="0">
                <a:solidFill>
                  <a:srgbClr val="171616"/>
                </a:solidFill>
                <a:latin typeface="Roboto"/>
                <a:ea typeface="Roboto"/>
                <a:cs typeface="Roboto"/>
                <a:sym typeface="Roboto"/>
              </a:rPr>
              <a:t>απ</a:t>
            </a:r>
            <a:r>
              <a:rPr lang="en-US" sz="1700" b="0" i="0" u="none" strike="noStrike" cap="none" dirty="0" err="1">
                <a:solidFill>
                  <a:srgbClr val="171616"/>
                </a:solidFill>
                <a:latin typeface="Roboto"/>
                <a:ea typeface="Roboto"/>
                <a:cs typeface="Roboto"/>
                <a:sym typeface="Roboto"/>
              </a:rPr>
              <a:t>οδεδειγμέν</a:t>
            </a:r>
            <a:r>
              <a:rPr lang="en-US" sz="1700" b="0" i="0" u="none" strike="noStrike" cap="none" dirty="0">
                <a:solidFill>
                  <a:srgbClr val="171616"/>
                </a:solidFill>
                <a:latin typeface="Roboto"/>
                <a:ea typeface="Roboto"/>
                <a:cs typeface="Roboto"/>
                <a:sym typeface="Roboto"/>
              </a:rPr>
              <a:t>α </a:t>
            </a:r>
            <a:r>
              <a:rPr lang="en-US" sz="1700" b="1" i="0" u="none" strike="noStrike" cap="none" dirty="0">
                <a:solidFill>
                  <a:srgbClr val="171616"/>
                </a:solidFill>
                <a:latin typeface="Roboto"/>
                <a:ea typeface="Roboto"/>
                <a:cs typeface="Roboto"/>
                <a:sym typeface="Roboto"/>
              </a:rPr>
              <a:t>πιο αποτελεσματικά </a:t>
            </a:r>
            <a:r>
              <a:rPr lang="en-US" sz="1700" b="0" i="0" u="none" strike="noStrike" cap="none" dirty="0">
                <a:solidFill>
                  <a:srgbClr val="171616"/>
                </a:solidFill>
                <a:latin typeface="Roboto"/>
                <a:ea typeface="Roboto"/>
                <a:cs typeface="Roboto"/>
                <a:sym typeface="Roboto"/>
              </a:rPr>
              <a:t>συγκριτικά με συμβατικές εκπαιδευτικές μεθόδους</a:t>
            </a:r>
            <a:endParaRPr sz="1400" b="0" i="0" u="none" strike="noStrike" cap="none" dirty="0">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000000"/>
              </a:buClr>
              <a:buSzPts val="1700"/>
              <a:buFont typeface="Wingdings" panose="05000000000000000000" pitchFamily="2" charset="2"/>
              <a:buChar char="J"/>
            </a:pPr>
            <a:endParaRPr sz="1700" b="0"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000000"/>
              </a:buClr>
              <a:buSzPts val="1700"/>
              <a:buFont typeface="Wingdings" panose="05000000000000000000" pitchFamily="2" charset="2"/>
              <a:buChar char="J"/>
            </a:pPr>
            <a:r>
              <a:rPr lang="en-US" sz="1700" b="0" i="0" u="none" strike="noStrike" cap="none" dirty="0">
                <a:solidFill>
                  <a:srgbClr val="171616"/>
                </a:solidFill>
                <a:latin typeface="Roboto"/>
                <a:ea typeface="Roboto"/>
                <a:cs typeface="Roboto"/>
                <a:sym typeface="Roboto"/>
              </a:rPr>
              <a:t>επ</a:t>
            </a:r>
            <a:r>
              <a:rPr lang="en-US" sz="1700" b="0" i="0" u="none" strike="noStrike" cap="none" dirty="0" err="1">
                <a:solidFill>
                  <a:srgbClr val="171616"/>
                </a:solidFill>
                <a:latin typeface="Roboto"/>
                <a:ea typeface="Roboto"/>
                <a:cs typeface="Roboto"/>
                <a:sym typeface="Roboto"/>
              </a:rPr>
              <a:t>ηρεάζουν</a:t>
            </a:r>
            <a:r>
              <a:rPr lang="en-US" sz="1700" b="0" i="0" u="none" strike="noStrike" cap="none" dirty="0">
                <a:solidFill>
                  <a:srgbClr val="171616"/>
                </a:solidFill>
                <a:latin typeface="Roboto"/>
                <a:ea typeface="Roboto"/>
                <a:cs typeface="Roboto"/>
                <a:sym typeface="Roboto"/>
              </a:rPr>
              <a:t> π</a:t>
            </a:r>
            <a:r>
              <a:rPr lang="en-US" sz="1700" b="0" i="0" u="none" strike="noStrike" cap="none" dirty="0" err="1">
                <a:solidFill>
                  <a:srgbClr val="171616"/>
                </a:solidFill>
                <a:latin typeface="Roboto"/>
                <a:ea typeface="Roboto"/>
                <a:cs typeface="Roboto"/>
                <a:sym typeface="Roboto"/>
              </a:rPr>
              <a:t>ολύ</a:t>
            </a:r>
            <a:r>
              <a:rPr lang="en-US" sz="1700" b="0" i="0" u="none" strike="noStrike" cap="none" dirty="0">
                <a:solidFill>
                  <a:srgbClr val="171616"/>
                </a:solidFill>
                <a:latin typeface="Roboto"/>
                <a:ea typeface="Roboto"/>
                <a:cs typeface="Roboto"/>
                <a:sym typeface="Roboto"/>
              </a:rPr>
              <a:t> </a:t>
            </a:r>
            <a:r>
              <a:rPr lang="en-US" sz="1700" b="0" i="0" u="none" strike="noStrike" cap="none" dirty="0" err="1">
                <a:solidFill>
                  <a:srgbClr val="171616"/>
                </a:solidFill>
                <a:latin typeface="Roboto"/>
                <a:ea typeface="Roboto"/>
                <a:cs typeface="Roboto"/>
                <a:sym typeface="Roboto"/>
              </a:rPr>
              <a:t>θετικά</a:t>
            </a:r>
            <a:r>
              <a:rPr lang="en-US" sz="1700" b="0" i="0" u="none" strike="noStrike" cap="none" dirty="0">
                <a:solidFill>
                  <a:srgbClr val="171616"/>
                </a:solidFill>
                <a:latin typeface="Roboto"/>
                <a:ea typeface="Roboto"/>
                <a:cs typeface="Roboto"/>
                <a:sym typeface="Roboto"/>
              </a:rPr>
              <a:t> τα </a:t>
            </a:r>
            <a:r>
              <a:rPr lang="en-US" sz="1700" b="1" i="0" u="none" strike="noStrike" cap="none" dirty="0" err="1">
                <a:solidFill>
                  <a:srgbClr val="171616"/>
                </a:solidFill>
                <a:latin typeface="Roboto"/>
                <a:ea typeface="Roboto"/>
                <a:cs typeface="Roboto"/>
                <a:sym typeface="Roboto"/>
              </a:rPr>
              <a:t>κίνητρ</a:t>
            </a:r>
            <a:r>
              <a:rPr lang="en-US" sz="1700" b="1" i="0" u="none" strike="noStrike" cap="none" dirty="0">
                <a:solidFill>
                  <a:srgbClr val="171616"/>
                </a:solidFill>
                <a:latin typeface="Roboto"/>
                <a:ea typeface="Roboto"/>
                <a:cs typeface="Roboto"/>
                <a:sym typeface="Roboto"/>
              </a:rPr>
              <a:t>α και την ικανοποίηση των εκπαιδευομένων</a:t>
            </a:r>
            <a:endParaRPr sz="1700" b="0" i="0" u="none" strike="noStrike" cap="none" dirty="0">
              <a:solidFill>
                <a:srgbClr val="171616"/>
              </a:solidFill>
              <a:latin typeface="Roboto"/>
              <a:ea typeface="Roboto"/>
              <a:cs typeface="Roboto"/>
              <a:sym typeface="Roboto"/>
            </a:endParaRPr>
          </a:p>
        </p:txBody>
      </p:sp>
      <p:sp>
        <p:nvSpPr>
          <p:cNvPr id="678" name="Google Shape;678;p19"/>
          <p:cNvSpPr txBox="1"/>
          <p:nvPr/>
        </p:nvSpPr>
        <p:spPr>
          <a:xfrm>
            <a:off x="1753393" y="6354584"/>
            <a:ext cx="4358425"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1F1F1F"/>
                </a:solidFill>
                <a:latin typeface="Roboto"/>
                <a:ea typeface="Roboto"/>
                <a:cs typeface="Roboto"/>
                <a:sym typeface="Roboto"/>
              </a:rPr>
              <a:t>(Speelman et al. 2023; Schrader 2022; Barnabè et al. 2017)</a:t>
            </a:r>
            <a:r>
              <a:rPr lang="en-US" sz="1200" b="0" i="0" u="none" strike="noStrike" cap="none">
                <a:solidFill>
                  <a:schemeClr val="dk1"/>
                </a:solidFill>
                <a:latin typeface="Roboto"/>
                <a:ea typeface="Roboto"/>
                <a:cs typeface="Roboto"/>
                <a:sym typeface="Roboto"/>
              </a:rPr>
              <a:t> </a:t>
            </a:r>
            <a:endParaRPr sz="1200" b="0" i="0" u="none" strike="noStrike" cap="none">
              <a:solidFill>
                <a:srgbClr val="000000"/>
              </a:solidFill>
              <a:latin typeface="Roboto"/>
              <a:ea typeface="Roboto"/>
              <a:cs typeface="Roboto"/>
              <a:sym typeface="Roboto"/>
            </a:endParaRPr>
          </a:p>
        </p:txBody>
      </p:sp>
      <p:sp>
        <p:nvSpPr>
          <p:cNvPr id="2" name="Google Shape;701;p20">
            <a:extLst>
              <a:ext uri="{FF2B5EF4-FFF2-40B4-BE49-F238E27FC236}">
                <a16:creationId xmlns:a16="http://schemas.microsoft.com/office/drawing/2014/main" id="{129498BF-0A84-86B0-48E5-260908607A98}"/>
              </a:ext>
            </a:extLst>
          </p:cNvPr>
          <p:cNvSpPr txBox="1"/>
          <p:nvPr/>
        </p:nvSpPr>
        <p:spPr>
          <a:xfrm>
            <a:off x="6657852" y="1654443"/>
            <a:ext cx="4762919" cy="32316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endParaRPr sz="1700" b="0" i="0" u="none" strike="noStrike" cap="none" dirty="0">
              <a:solidFill>
                <a:schemeClr val="dk2"/>
              </a:solidFill>
              <a:latin typeface="Roboto"/>
              <a:ea typeface="Roboto"/>
              <a:cs typeface="Roboto"/>
              <a:sym typeface="Roboto"/>
            </a:endParaRPr>
          </a:p>
          <a:p>
            <a:pPr marL="0" marR="0" lvl="0" indent="0" algn="ctr" rtl="0">
              <a:lnSpc>
                <a:spcPct val="100000"/>
              </a:lnSpc>
              <a:spcBef>
                <a:spcPts val="0"/>
              </a:spcBef>
              <a:spcAft>
                <a:spcPts val="0"/>
              </a:spcAft>
              <a:buClr>
                <a:srgbClr val="171616"/>
              </a:buClr>
              <a:buSzPts val="1700"/>
              <a:buFont typeface="Arial"/>
              <a:buNone/>
            </a:pPr>
            <a:r>
              <a:rPr lang="en-US" sz="1700" b="1" i="0" u="none" strike="noStrike" cap="none" dirty="0" err="1">
                <a:solidFill>
                  <a:srgbClr val="171616"/>
                </a:solidFill>
                <a:latin typeface="Roboto"/>
                <a:ea typeface="Roboto"/>
                <a:cs typeface="Roboto"/>
                <a:sym typeface="Roboto"/>
              </a:rPr>
              <a:t>Έλλειψη</a:t>
            </a:r>
            <a:r>
              <a:rPr lang="en-US" sz="1700" b="1" i="0" u="none" strike="noStrike" cap="none" dirty="0">
                <a:solidFill>
                  <a:srgbClr val="171616"/>
                </a:solidFill>
                <a:latin typeface="Roboto"/>
                <a:ea typeface="Roboto"/>
                <a:cs typeface="Roboto"/>
                <a:sym typeface="Roboto"/>
              </a:rPr>
              <a:t> π</a:t>
            </a:r>
            <a:r>
              <a:rPr lang="en-US" sz="1700" b="1" i="0" u="none" strike="noStrike" cap="none" dirty="0" err="1">
                <a:solidFill>
                  <a:srgbClr val="171616"/>
                </a:solidFill>
                <a:latin typeface="Roboto"/>
                <a:ea typeface="Roboto"/>
                <a:cs typeface="Roboto"/>
                <a:sym typeface="Roboto"/>
              </a:rPr>
              <a:t>ρωτο</a:t>
            </a:r>
            <a:r>
              <a:rPr lang="en-US" sz="1700" b="1" i="0" u="none" strike="noStrike" cap="none" dirty="0">
                <a:solidFill>
                  <a:srgbClr val="171616"/>
                </a:solidFill>
                <a:latin typeface="Roboto"/>
                <a:ea typeface="Roboto"/>
                <a:cs typeface="Roboto"/>
                <a:sym typeface="Roboto"/>
              </a:rPr>
              <a:t>βουλιών </a:t>
            </a:r>
            <a:r>
              <a:rPr lang="en-US" sz="1700" b="0" i="0" u="none" strike="noStrike" cap="none" dirty="0">
                <a:solidFill>
                  <a:srgbClr val="171616"/>
                </a:solidFill>
                <a:latin typeface="Roboto"/>
                <a:ea typeface="Roboto"/>
                <a:cs typeface="Roboto"/>
                <a:sym typeface="Roboto"/>
              </a:rPr>
              <a:t>ανάπτυξης </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171616"/>
              </a:buClr>
              <a:buSzPts val="1700"/>
              <a:buFont typeface="Arial"/>
              <a:buNone/>
            </a:pPr>
            <a:r>
              <a:rPr lang="en-US" sz="1700" b="0" i="0" u="none" strike="noStrike" cap="none" dirty="0">
                <a:solidFill>
                  <a:srgbClr val="171616"/>
                </a:solidFill>
                <a:latin typeface="Roboto"/>
                <a:ea typeface="Roboto"/>
                <a:cs typeface="Roboto"/>
                <a:sym typeface="Roboto"/>
              </a:rPr>
              <a:t>πα</a:t>
            </a:r>
            <a:r>
              <a:rPr lang="en-US" sz="1700" b="0" i="0" u="none" strike="noStrike" cap="none" dirty="0" err="1">
                <a:solidFill>
                  <a:srgbClr val="171616"/>
                </a:solidFill>
                <a:latin typeface="Roboto"/>
                <a:ea typeface="Roboto"/>
                <a:cs typeface="Roboto"/>
                <a:sym typeface="Roboto"/>
              </a:rPr>
              <a:t>ιχνιδιών</a:t>
            </a:r>
            <a:r>
              <a:rPr lang="en-US" sz="1700" b="0" i="0" u="none" strike="noStrike" cap="none" dirty="0">
                <a:solidFill>
                  <a:srgbClr val="171616"/>
                </a:solidFill>
                <a:latin typeface="Roboto"/>
                <a:ea typeface="Roboto"/>
                <a:cs typeface="Roboto"/>
                <a:sym typeface="Roboto"/>
              </a:rPr>
              <a:t> </a:t>
            </a:r>
            <a:r>
              <a:rPr lang="en-US" sz="1700" b="0" i="0" u="none" strike="noStrike" cap="none" dirty="0" err="1">
                <a:solidFill>
                  <a:srgbClr val="171616"/>
                </a:solidFill>
                <a:latin typeface="Roboto"/>
                <a:ea typeface="Roboto"/>
                <a:cs typeface="Roboto"/>
                <a:sym typeface="Roboto"/>
              </a:rPr>
              <a:t>γι</a:t>
            </a:r>
            <a:r>
              <a:rPr lang="en-US" sz="1700" b="0" i="0" u="none" strike="noStrike" cap="none" dirty="0">
                <a:solidFill>
                  <a:srgbClr val="171616"/>
                </a:solidFill>
                <a:latin typeface="Roboto"/>
                <a:ea typeface="Roboto"/>
                <a:cs typeface="Roboto"/>
                <a:sym typeface="Roboto"/>
              </a:rPr>
              <a:t>α τη διοίκηση νοσοκομείων</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dirty="0">
              <a:solidFill>
                <a:srgbClr val="171616"/>
              </a:solidFill>
              <a:latin typeface="Roboto"/>
              <a:ea typeface="Roboto"/>
              <a:cs typeface="Roboto"/>
              <a:sym typeface="Roboto"/>
            </a:endParaRPr>
          </a:p>
          <a:p>
            <a:pPr marL="0" marR="0" lvl="0" indent="0" algn="ctr" rtl="0">
              <a:lnSpc>
                <a:spcPct val="100000"/>
              </a:lnSpc>
              <a:spcBef>
                <a:spcPts val="0"/>
              </a:spcBef>
              <a:spcAft>
                <a:spcPts val="0"/>
              </a:spcAft>
              <a:buClr>
                <a:srgbClr val="171616"/>
              </a:buClr>
              <a:buSzPts val="1700"/>
              <a:buFont typeface="Arial"/>
              <a:buNone/>
            </a:pPr>
            <a:r>
              <a:rPr lang="en-US" sz="1700" b="0" i="0" u="none" strike="noStrike" cap="none" dirty="0">
                <a:solidFill>
                  <a:srgbClr val="171616"/>
                </a:solidFill>
                <a:latin typeface="Roboto"/>
                <a:ea typeface="Roboto"/>
                <a:cs typeface="Roboto"/>
                <a:sym typeface="Roboto"/>
              </a:rPr>
              <a:t>Μπ</a:t>
            </a:r>
            <a:r>
              <a:rPr lang="en-US" sz="1700" b="0" i="0" u="none" strike="noStrike" cap="none" dirty="0" err="1">
                <a:solidFill>
                  <a:srgbClr val="171616"/>
                </a:solidFill>
                <a:latin typeface="Roboto"/>
                <a:ea typeface="Roboto"/>
                <a:cs typeface="Roboto"/>
                <a:sym typeface="Roboto"/>
              </a:rPr>
              <a:t>ορούν</a:t>
            </a:r>
            <a:r>
              <a:rPr lang="en-US" sz="1700" b="0" i="0" u="none" strike="noStrike" cap="none" dirty="0">
                <a:solidFill>
                  <a:srgbClr val="171616"/>
                </a:solidFill>
                <a:latin typeface="Roboto"/>
                <a:ea typeface="Roboto"/>
                <a:cs typeface="Roboto"/>
                <a:sym typeface="Roboto"/>
              </a:rPr>
              <a:t> να απ</a:t>
            </a:r>
            <a:r>
              <a:rPr lang="en-US" sz="1700" b="0" i="0" u="none" strike="noStrike" cap="none" dirty="0" err="1">
                <a:solidFill>
                  <a:srgbClr val="171616"/>
                </a:solidFill>
                <a:latin typeface="Roboto"/>
                <a:ea typeface="Roboto"/>
                <a:cs typeface="Roboto"/>
                <a:sym typeface="Roboto"/>
              </a:rPr>
              <a:t>οτελέσουν</a:t>
            </a:r>
            <a:r>
              <a:rPr lang="en-US" sz="1700" b="0" i="0" u="none" strike="noStrike" cap="none" dirty="0">
                <a:solidFill>
                  <a:srgbClr val="171616"/>
                </a:solidFill>
                <a:latin typeface="Roboto"/>
                <a:ea typeface="Roboto"/>
                <a:cs typeface="Roboto"/>
                <a:sym typeface="Roboto"/>
              </a:rPr>
              <a:t> </a:t>
            </a:r>
            <a:r>
              <a:rPr lang="en-US" sz="1700" b="1" i="0" u="none" strike="noStrike" cap="none" dirty="0" err="1">
                <a:solidFill>
                  <a:srgbClr val="171616"/>
                </a:solidFill>
                <a:latin typeface="Roboto"/>
                <a:ea typeface="Roboto"/>
                <a:cs typeface="Roboto"/>
                <a:sym typeface="Roboto"/>
              </a:rPr>
              <a:t>ισχυρά</a:t>
            </a:r>
            <a:r>
              <a:rPr lang="en-US" sz="1700" b="1" i="0" u="none" strike="noStrike" cap="none" dirty="0">
                <a:solidFill>
                  <a:srgbClr val="171616"/>
                </a:solidFill>
                <a:latin typeface="Roboto"/>
                <a:ea typeface="Roboto"/>
                <a:cs typeface="Roboto"/>
                <a:sym typeface="Roboto"/>
              </a:rPr>
              <a:t> </a:t>
            </a:r>
            <a:r>
              <a:rPr lang="en-US" sz="1700" b="1" i="0" u="none" strike="noStrike" cap="none" dirty="0" err="1">
                <a:solidFill>
                  <a:srgbClr val="171616"/>
                </a:solidFill>
                <a:latin typeface="Roboto"/>
                <a:ea typeface="Roboto"/>
                <a:cs typeface="Roboto"/>
                <a:sym typeface="Roboto"/>
              </a:rPr>
              <a:t>εκ</a:t>
            </a:r>
            <a:r>
              <a:rPr lang="en-US" sz="1700" b="1" i="0" u="none" strike="noStrike" cap="none" dirty="0">
                <a:solidFill>
                  <a:srgbClr val="171616"/>
                </a:solidFill>
                <a:latin typeface="Roboto"/>
                <a:ea typeface="Roboto"/>
                <a:cs typeface="Roboto"/>
                <a:sym typeface="Roboto"/>
              </a:rPr>
              <a:t>παιδευτικά εργαλεία μάνατζμεντ </a:t>
            </a:r>
            <a:r>
              <a:rPr lang="en-US" sz="1700" b="0" i="0" u="none" strike="noStrike" cap="none" dirty="0">
                <a:solidFill>
                  <a:srgbClr val="171616"/>
                </a:solidFill>
                <a:latin typeface="Roboto"/>
                <a:ea typeface="Roboto"/>
                <a:cs typeface="Roboto"/>
                <a:sym typeface="Roboto"/>
              </a:rPr>
              <a:t>για το διοικητικό προσωπικό των νοσοκομείων:</a:t>
            </a:r>
            <a:endParaRPr sz="1700" b="0" i="0" u="none" strike="noStrike" cap="none" dirty="0">
              <a:solidFill>
                <a:srgbClr val="171616"/>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endParaRPr sz="1700" b="0"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171616"/>
              </a:buClr>
              <a:buSzPts val="1700"/>
              <a:buFont typeface="Arial"/>
              <a:buChar char="•"/>
            </a:pPr>
            <a:r>
              <a:rPr lang="en-US" sz="1700" b="0" i="0" u="none" strike="noStrike" cap="none" dirty="0">
                <a:solidFill>
                  <a:srgbClr val="171616"/>
                </a:solidFill>
                <a:latin typeface="Roboto"/>
                <a:ea typeface="Roboto"/>
                <a:cs typeface="Roboto"/>
                <a:sym typeface="Roboto"/>
              </a:rPr>
              <a:t>β</a:t>
            </a:r>
            <a:r>
              <a:rPr lang="en-US" sz="1700" b="0" i="0" u="none" strike="noStrike" cap="none" dirty="0" err="1">
                <a:solidFill>
                  <a:srgbClr val="171616"/>
                </a:solidFill>
                <a:latin typeface="Roboto"/>
                <a:ea typeface="Roboto"/>
                <a:cs typeface="Roboto"/>
                <a:sym typeface="Roboto"/>
              </a:rPr>
              <a:t>ελτίωση</a:t>
            </a:r>
            <a:r>
              <a:rPr lang="en-US" sz="1700" b="0" i="0" u="none" strike="noStrike" cap="none" dirty="0">
                <a:solidFill>
                  <a:srgbClr val="171616"/>
                </a:solidFill>
                <a:latin typeface="Roboto"/>
                <a:ea typeface="Roboto"/>
                <a:cs typeface="Roboto"/>
                <a:sym typeface="Roboto"/>
              </a:rPr>
              <a:t> </a:t>
            </a:r>
            <a:r>
              <a:rPr lang="en-US" sz="1700" b="1" i="0" u="none" strike="noStrike" cap="none" dirty="0">
                <a:solidFill>
                  <a:srgbClr val="171616"/>
                </a:solidFill>
                <a:latin typeface="Roboto"/>
                <a:ea typeface="Roboto"/>
                <a:cs typeface="Roboto"/>
                <a:sym typeface="Roboto"/>
              </a:rPr>
              <a:t>απ</a:t>
            </a:r>
            <a:r>
              <a:rPr lang="en-US" sz="1700" b="1" i="0" u="none" strike="noStrike" cap="none" dirty="0" err="1">
                <a:solidFill>
                  <a:srgbClr val="171616"/>
                </a:solidFill>
                <a:latin typeface="Roboto"/>
                <a:ea typeface="Roboto"/>
                <a:cs typeface="Roboto"/>
                <a:sym typeface="Roboto"/>
              </a:rPr>
              <a:t>οδοτικότητ</a:t>
            </a:r>
            <a:r>
              <a:rPr lang="en-US" sz="1700" b="1" i="0" u="none" strike="noStrike" cap="none" dirty="0">
                <a:solidFill>
                  <a:srgbClr val="171616"/>
                </a:solidFill>
                <a:latin typeface="Roboto"/>
                <a:ea typeface="Roboto"/>
                <a:cs typeface="Roboto"/>
                <a:sym typeface="Roboto"/>
              </a:rPr>
              <a:t>ας</a:t>
            </a:r>
            <a:r>
              <a:rPr lang="en-US" sz="1700" b="0" i="0" u="none" strike="noStrike" cap="none" dirty="0">
                <a:solidFill>
                  <a:srgbClr val="171616"/>
                </a:solidFill>
                <a:latin typeface="Roboto"/>
                <a:ea typeface="Roboto"/>
                <a:cs typeface="Roboto"/>
                <a:sym typeface="Roboto"/>
              </a:rPr>
              <a:t> εργαζομένων </a:t>
            </a:r>
            <a:endParaRPr sz="1400" b="0" i="0" u="none" strike="noStrike" cap="none" dirty="0">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171616"/>
              </a:buClr>
              <a:buSzPts val="1700"/>
              <a:buFont typeface="Arial"/>
              <a:buChar char="•"/>
            </a:pPr>
            <a:r>
              <a:rPr lang="en-US" sz="1700" b="1" i="0" u="none" strike="noStrike" cap="none" dirty="0" err="1">
                <a:solidFill>
                  <a:srgbClr val="171616"/>
                </a:solidFill>
                <a:latin typeface="Roboto"/>
                <a:ea typeface="Roboto"/>
                <a:cs typeface="Roboto"/>
                <a:sym typeface="Roboto"/>
              </a:rPr>
              <a:t>ενίσχυση</a:t>
            </a:r>
            <a:r>
              <a:rPr lang="en-US" sz="1700" b="1" i="0" u="none" strike="noStrike" cap="none" dirty="0">
                <a:solidFill>
                  <a:srgbClr val="171616"/>
                </a:solidFill>
                <a:latin typeface="Roboto"/>
                <a:ea typeface="Roboto"/>
                <a:cs typeface="Roboto"/>
                <a:sym typeface="Roboto"/>
              </a:rPr>
              <a:t> </a:t>
            </a:r>
            <a:r>
              <a:rPr lang="en-US" sz="1700" b="1" i="0" u="none" strike="noStrike" cap="none" dirty="0" err="1">
                <a:solidFill>
                  <a:srgbClr val="171616"/>
                </a:solidFill>
                <a:latin typeface="Roboto"/>
                <a:ea typeface="Roboto"/>
                <a:cs typeface="Roboto"/>
                <a:sym typeface="Roboto"/>
              </a:rPr>
              <a:t>δεξιοτήτων</a:t>
            </a:r>
            <a:r>
              <a:rPr lang="en-US" sz="1700" b="1" i="0" u="none" strike="noStrike" cap="none" dirty="0">
                <a:solidFill>
                  <a:srgbClr val="171616"/>
                </a:solidFill>
                <a:latin typeface="Roboto"/>
                <a:ea typeface="Roboto"/>
                <a:cs typeface="Roboto"/>
                <a:sym typeface="Roboto"/>
              </a:rPr>
              <a:t> </a:t>
            </a:r>
            <a:r>
              <a:rPr lang="en-US" sz="1700" b="0" i="0" u="none" strike="noStrike" cap="none" dirty="0">
                <a:solidFill>
                  <a:srgbClr val="171616"/>
                </a:solidFill>
                <a:latin typeface="Roboto"/>
                <a:ea typeface="Roboto"/>
                <a:cs typeface="Roboto"/>
                <a:sym typeface="Roboto"/>
              </a:rPr>
              <a:t>π.χ. κατα</a:t>
            </a:r>
            <a:r>
              <a:rPr lang="en-US" sz="1700" b="0" i="0" u="none" strike="noStrike" cap="none" dirty="0" err="1">
                <a:solidFill>
                  <a:srgbClr val="171616"/>
                </a:solidFill>
                <a:latin typeface="Roboto"/>
                <a:ea typeface="Roboto"/>
                <a:cs typeface="Roboto"/>
                <a:sym typeface="Roboto"/>
              </a:rPr>
              <a:t>νομή</a:t>
            </a:r>
            <a:r>
              <a:rPr lang="en-US" sz="1700" b="0" i="0" u="none" strike="noStrike" cap="none" dirty="0">
                <a:solidFill>
                  <a:srgbClr val="171616"/>
                </a:solidFill>
                <a:latin typeface="Roboto"/>
                <a:ea typeface="Roboto"/>
                <a:cs typeface="Roboto"/>
                <a:sym typeface="Roboto"/>
              </a:rPr>
              <a:t> π</a:t>
            </a:r>
            <a:r>
              <a:rPr lang="en-US" sz="1700" b="0" i="0" u="none" strike="noStrike" cap="none" dirty="0" err="1">
                <a:solidFill>
                  <a:srgbClr val="171616"/>
                </a:solidFill>
                <a:latin typeface="Roboto"/>
                <a:ea typeface="Roboto"/>
                <a:cs typeface="Roboto"/>
                <a:sym typeface="Roboto"/>
              </a:rPr>
              <a:t>όρων</a:t>
            </a:r>
            <a:r>
              <a:rPr lang="en-US" sz="1700" b="0" i="0" u="none" strike="noStrike" cap="none" dirty="0">
                <a:solidFill>
                  <a:srgbClr val="171616"/>
                </a:solidFill>
                <a:latin typeface="Roboto"/>
                <a:ea typeface="Roboto"/>
                <a:cs typeface="Roboto"/>
                <a:sym typeface="Roboto"/>
              </a:rPr>
              <a:t> </a:t>
            </a:r>
            <a:endParaRPr sz="1400" b="0" i="0" u="none" strike="noStrike" cap="none" dirty="0">
              <a:solidFill>
                <a:srgbClr val="000000"/>
              </a:solidFill>
              <a:latin typeface="Arial"/>
              <a:ea typeface="Arial"/>
              <a:cs typeface="Arial"/>
              <a:sym typeface="Arial"/>
            </a:endParaRPr>
          </a:p>
          <a:p>
            <a:pPr marL="285750" marR="0" lvl="0" indent="-285750" algn="ctr" rtl="0">
              <a:lnSpc>
                <a:spcPct val="100000"/>
              </a:lnSpc>
              <a:spcBef>
                <a:spcPts val="0"/>
              </a:spcBef>
              <a:spcAft>
                <a:spcPts val="0"/>
              </a:spcAft>
              <a:buClr>
                <a:srgbClr val="171616"/>
              </a:buClr>
              <a:buSzPts val="1700"/>
              <a:buFont typeface="Arial"/>
              <a:buChar char="•"/>
            </a:pPr>
            <a:r>
              <a:rPr lang="en-US" sz="1700" b="0" i="0" u="none" strike="noStrike" cap="none" dirty="0">
                <a:solidFill>
                  <a:srgbClr val="171616"/>
                </a:solidFill>
                <a:latin typeface="Roboto"/>
                <a:ea typeface="Roboto"/>
                <a:cs typeface="Roboto"/>
                <a:sym typeface="Roboto"/>
              </a:rPr>
              <a:t>α</a:t>
            </a:r>
            <a:r>
              <a:rPr lang="en-US" sz="1700" b="0" i="0" u="none" strike="noStrike" cap="none" dirty="0" err="1">
                <a:solidFill>
                  <a:srgbClr val="171616"/>
                </a:solidFill>
                <a:latin typeface="Roboto"/>
                <a:ea typeface="Roboto"/>
                <a:cs typeface="Roboto"/>
                <a:sym typeface="Roboto"/>
              </a:rPr>
              <a:t>νά</a:t>
            </a:r>
            <a:r>
              <a:rPr lang="en-US" sz="1700" b="0" i="0" u="none" strike="noStrike" cap="none" dirty="0">
                <a:solidFill>
                  <a:srgbClr val="171616"/>
                </a:solidFill>
                <a:latin typeface="Roboto"/>
                <a:ea typeface="Roboto"/>
                <a:cs typeface="Roboto"/>
                <a:sym typeface="Roboto"/>
              </a:rPr>
              <a:t>πτυξη </a:t>
            </a:r>
            <a:r>
              <a:rPr lang="en-US" sz="1700" b="1" i="0" u="none" strike="noStrike" cap="none" dirty="0">
                <a:solidFill>
                  <a:srgbClr val="171616"/>
                </a:solidFill>
                <a:latin typeface="Roboto"/>
                <a:ea typeface="Roboto"/>
                <a:cs typeface="Roboto"/>
                <a:sym typeface="Roboto"/>
              </a:rPr>
              <a:t>ηγετικών ικανοτήτων</a:t>
            </a:r>
            <a:endParaRPr lang="el-GR" sz="1700" b="1" i="0" u="none" strike="noStrike" cap="none" dirty="0">
              <a:solidFill>
                <a:srgbClr val="171616"/>
              </a:solidFill>
              <a:latin typeface="Roboto"/>
              <a:ea typeface="Roboto"/>
              <a:cs typeface="Roboto"/>
              <a:sym typeface="Roboto"/>
            </a:endParaRPr>
          </a:p>
          <a:p>
            <a:pPr marL="285750" marR="0" lvl="0" indent="-285750" algn="ctr" rtl="0">
              <a:lnSpc>
                <a:spcPct val="100000"/>
              </a:lnSpc>
              <a:spcBef>
                <a:spcPts val="0"/>
              </a:spcBef>
              <a:spcAft>
                <a:spcPts val="0"/>
              </a:spcAft>
              <a:buClr>
                <a:srgbClr val="171616"/>
              </a:buClr>
              <a:buSzPts val="1700"/>
              <a:buFont typeface="Arial"/>
              <a:buChar char="•"/>
            </a:pPr>
            <a:r>
              <a:rPr lang="el-GR" sz="1700" b="1" dirty="0">
                <a:solidFill>
                  <a:srgbClr val="171616"/>
                </a:solidFill>
                <a:latin typeface="Roboto"/>
                <a:ea typeface="Roboto"/>
                <a:cs typeface="Roboto"/>
                <a:sym typeface="Roboto"/>
              </a:rPr>
              <a:t>κλίμα ομαδικότητας</a:t>
            </a:r>
            <a:endParaRPr sz="1400" b="0" i="0" u="none" strike="noStrike" cap="none" dirty="0">
              <a:solidFill>
                <a:srgbClr val="000000"/>
              </a:solidFill>
              <a:latin typeface="Arial"/>
              <a:ea typeface="Arial"/>
              <a:cs typeface="Arial"/>
              <a:sym typeface="Arial"/>
            </a:endParaRPr>
          </a:p>
        </p:txBody>
      </p:sp>
      <p:grpSp>
        <p:nvGrpSpPr>
          <p:cNvPr id="686" name="Google Shape;686;p20"/>
          <p:cNvGrpSpPr/>
          <p:nvPr/>
        </p:nvGrpSpPr>
        <p:grpSpPr>
          <a:xfrm>
            <a:off x="6936359" y="5361057"/>
            <a:ext cx="1191624" cy="1251720"/>
            <a:chOff x="8529977" y="2354573"/>
            <a:chExt cx="1686834" cy="1771904"/>
          </a:xfrm>
        </p:grpSpPr>
        <p:sp>
          <p:nvSpPr>
            <p:cNvPr id="687" name="Google Shape;687;p20"/>
            <p:cNvSpPr/>
            <p:nvPr/>
          </p:nvSpPr>
          <p:spPr>
            <a:xfrm>
              <a:off x="8529977" y="3693238"/>
              <a:ext cx="1686834" cy="433096"/>
            </a:xfrm>
            <a:custGeom>
              <a:avLst/>
              <a:gdLst/>
              <a:ahLst/>
              <a:cxnLst/>
              <a:rect l="l" t="t" r="r" b="b"/>
              <a:pathLst>
                <a:path w="2919613" h="749613" extrusionOk="0">
                  <a:moveTo>
                    <a:pt x="2918363" y="714582"/>
                  </a:moveTo>
                  <a:cubicBezTo>
                    <a:pt x="2913906" y="690703"/>
                    <a:pt x="2911295" y="666507"/>
                    <a:pt x="2906392" y="642691"/>
                  </a:cubicBezTo>
                  <a:cubicBezTo>
                    <a:pt x="2858189" y="405877"/>
                    <a:pt x="2721474" y="248022"/>
                    <a:pt x="2487525" y="179697"/>
                  </a:cubicBezTo>
                  <a:cubicBezTo>
                    <a:pt x="2298724" y="124616"/>
                    <a:pt x="2113105" y="59984"/>
                    <a:pt x="1925895" y="128"/>
                  </a:cubicBezTo>
                  <a:cubicBezTo>
                    <a:pt x="1916725" y="2293"/>
                    <a:pt x="1452776" y="198927"/>
                    <a:pt x="1448127" y="205550"/>
                  </a:cubicBezTo>
                  <a:cubicBezTo>
                    <a:pt x="1448127" y="205550"/>
                    <a:pt x="1001753" y="-318"/>
                    <a:pt x="989972" y="0"/>
                  </a:cubicBezTo>
                  <a:cubicBezTo>
                    <a:pt x="969023" y="7260"/>
                    <a:pt x="606192" y="127482"/>
                    <a:pt x="444262" y="175558"/>
                  </a:cubicBezTo>
                  <a:cubicBezTo>
                    <a:pt x="349128" y="203766"/>
                    <a:pt x="262846" y="243819"/>
                    <a:pt x="189809" y="311763"/>
                  </a:cubicBezTo>
                  <a:cubicBezTo>
                    <a:pt x="76528" y="417211"/>
                    <a:pt x="21447" y="550233"/>
                    <a:pt x="2662" y="700765"/>
                  </a:cubicBezTo>
                  <a:cubicBezTo>
                    <a:pt x="-3387" y="749159"/>
                    <a:pt x="-2814" y="749223"/>
                    <a:pt x="45007" y="749223"/>
                  </a:cubicBezTo>
                  <a:cubicBezTo>
                    <a:pt x="439358" y="749287"/>
                    <a:pt x="2814888" y="748522"/>
                    <a:pt x="2889135" y="749604"/>
                  </a:cubicBezTo>
                  <a:cubicBezTo>
                    <a:pt x="2915879" y="749987"/>
                    <a:pt x="2922820" y="738588"/>
                    <a:pt x="2918363" y="714582"/>
                  </a:cubicBezTo>
                  <a:close/>
                </a:path>
              </a:pathLst>
            </a:custGeom>
            <a:solidFill>
              <a:srgbClr val="9D9A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8" name="Google Shape;688;p20"/>
            <p:cNvSpPr/>
            <p:nvPr/>
          </p:nvSpPr>
          <p:spPr>
            <a:xfrm>
              <a:off x="8877235" y="2678682"/>
              <a:ext cx="983852" cy="1055510"/>
            </a:xfrm>
            <a:custGeom>
              <a:avLst/>
              <a:gdLst/>
              <a:ahLst/>
              <a:cxnLst/>
              <a:rect l="l" t="t" r="r" b="b"/>
              <a:pathLst>
                <a:path w="1702876" h="1826902" extrusionOk="0">
                  <a:moveTo>
                    <a:pt x="510616" y="1679990"/>
                  </a:moveTo>
                  <a:cubicBezTo>
                    <a:pt x="532648" y="1638345"/>
                    <a:pt x="531375" y="1591925"/>
                    <a:pt x="533476" y="1547415"/>
                  </a:cubicBezTo>
                  <a:cubicBezTo>
                    <a:pt x="535514" y="1505070"/>
                    <a:pt x="551560" y="1455911"/>
                    <a:pt x="526917" y="1420825"/>
                  </a:cubicBezTo>
                  <a:cubicBezTo>
                    <a:pt x="503102" y="1386949"/>
                    <a:pt x="462476" y="1363580"/>
                    <a:pt x="426308" y="1340083"/>
                  </a:cubicBezTo>
                  <a:cubicBezTo>
                    <a:pt x="292587" y="1253100"/>
                    <a:pt x="231966" y="1121671"/>
                    <a:pt x="198600" y="973177"/>
                  </a:cubicBezTo>
                  <a:cubicBezTo>
                    <a:pt x="195861" y="961015"/>
                    <a:pt x="193888" y="950826"/>
                    <a:pt x="181152" y="945796"/>
                  </a:cubicBezTo>
                  <a:cubicBezTo>
                    <a:pt x="125563" y="923764"/>
                    <a:pt x="93087" y="878171"/>
                    <a:pt x="63796" y="829713"/>
                  </a:cubicBezTo>
                  <a:cubicBezTo>
                    <a:pt x="14828" y="748779"/>
                    <a:pt x="-13763" y="663516"/>
                    <a:pt x="6678" y="567109"/>
                  </a:cubicBezTo>
                  <a:cubicBezTo>
                    <a:pt x="19349" y="507380"/>
                    <a:pt x="58766" y="466500"/>
                    <a:pt x="109770" y="464080"/>
                  </a:cubicBezTo>
                  <a:cubicBezTo>
                    <a:pt x="126199" y="465990"/>
                    <a:pt x="127027" y="480827"/>
                    <a:pt x="132312" y="491652"/>
                  </a:cubicBezTo>
                  <a:cubicBezTo>
                    <a:pt x="165106" y="559341"/>
                    <a:pt x="197836" y="627093"/>
                    <a:pt x="239162" y="696501"/>
                  </a:cubicBezTo>
                  <a:cubicBezTo>
                    <a:pt x="242027" y="623081"/>
                    <a:pt x="247949" y="554565"/>
                    <a:pt x="259921" y="486813"/>
                  </a:cubicBezTo>
                  <a:cubicBezTo>
                    <a:pt x="289531" y="318897"/>
                    <a:pt x="354990" y="166518"/>
                    <a:pt x="459420" y="31396"/>
                  </a:cubicBezTo>
                  <a:cubicBezTo>
                    <a:pt x="468972" y="19042"/>
                    <a:pt x="479670" y="-6110"/>
                    <a:pt x="495334" y="3250"/>
                  </a:cubicBezTo>
                  <a:cubicBezTo>
                    <a:pt x="510616" y="12420"/>
                    <a:pt x="493678" y="33879"/>
                    <a:pt x="487757" y="48652"/>
                  </a:cubicBezTo>
                  <a:cubicBezTo>
                    <a:pt x="453562" y="133661"/>
                    <a:pt x="428728" y="220643"/>
                    <a:pt x="428282" y="313866"/>
                  </a:cubicBezTo>
                  <a:cubicBezTo>
                    <a:pt x="488011" y="262734"/>
                    <a:pt x="554935" y="224082"/>
                    <a:pt x="619695" y="182246"/>
                  </a:cubicBezTo>
                  <a:cubicBezTo>
                    <a:pt x="688848" y="137609"/>
                    <a:pt x="747367" y="81064"/>
                    <a:pt x="803211" y="21335"/>
                  </a:cubicBezTo>
                  <a:cubicBezTo>
                    <a:pt x="807542" y="16686"/>
                    <a:pt x="811044" y="11210"/>
                    <a:pt x="815947" y="7135"/>
                  </a:cubicBezTo>
                  <a:cubicBezTo>
                    <a:pt x="820786" y="3123"/>
                    <a:pt x="826199" y="-2353"/>
                    <a:pt x="832694" y="1086"/>
                  </a:cubicBezTo>
                  <a:cubicBezTo>
                    <a:pt x="841418" y="5734"/>
                    <a:pt x="837852" y="13948"/>
                    <a:pt x="835305" y="20698"/>
                  </a:cubicBezTo>
                  <a:cubicBezTo>
                    <a:pt x="830784" y="32606"/>
                    <a:pt x="823334" y="43112"/>
                    <a:pt x="816966" y="54065"/>
                  </a:cubicBezTo>
                  <a:cubicBezTo>
                    <a:pt x="777423" y="121817"/>
                    <a:pt x="760230" y="197656"/>
                    <a:pt x="737688" y="271521"/>
                  </a:cubicBezTo>
                  <a:cubicBezTo>
                    <a:pt x="729028" y="299921"/>
                    <a:pt x="720686" y="328321"/>
                    <a:pt x="706614" y="360542"/>
                  </a:cubicBezTo>
                  <a:cubicBezTo>
                    <a:pt x="791623" y="316541"/>
                    <a:pt x="875103" y="279417"/>
                    <a:pt x="953744" y="232678"/>
                  </a:cubicBezTo>
                  <a:cubicBezTo>
                    <a:pt x="1044038" y="178999"/>
                    <a:pt x="1132867" y="123154"/>
                    <a:pt x="1212208" y="53683"/>
                  </a:cubicBezTo>
                  <a:cubicBezTo>
                    <a:pt x="1225581" y="41966"/>
                    <a:pt x="1239462" y="34452"/>
                    <a:pt x="1252325" y="53046"/>
                  </a:cubicBezTo>
                  <a:cubicBezTo>
                    <a:pt x="1307023" y="131941"/>
                    <a:pt x="1379870" y="197656"/>
                    <a:pt x="1418394" y="288587"/>
                  </a:cubicBezTo>
                  <a:cubicBezTo>
                    <a:pt x="1470291" y="411101"/>
                    <a:pt x="1507605" y="537818"/>
                    <a:pt x="1535368" y="667591"/>
                  </a:cubicBezTo>
                  <a:cubicBezTo>
                    <a:pt x="1536706" y="673704"/>
                    <a:pt x="1536578" y="680327"/>
                    <a:pt x="1542691" y="688414"/>
                  </a:cubicBezTo>
                  <a:cubicBezTo>
                    <a:pt x="1560075" y="663198"/>
                    <a:pt x="1568544" y="635053"/>
                    <a:pt x="1579942" y="608626"/>
                  </a:cubicBezTo>
                  <a:cubicBezTo>
                    <a:pt x="1595033" y="573668"/>
                    <a:pt x="1609807" y="538391"/>
                    <a:pt x="1620632" y="501713"/>
                  </a:cubicBezTo>
                  <a:cubicBezTo>
                    <a:pt x="1623561" y="491780"/>
                    <a:pt x="1625026" y="480445"/>
                    <a:pt x="1637697" y="477006"/>
                  </a:cubicBezTo>
                  <a:cubicBezTo>
                    <a:pt x="1705131" y="527566"/>
                    <a:pt x="1709334" y="600858"/>
                    <a:pt x="1698063" y="672749"/>
                  </a:cubicBezTo>
                  <a:cubicBezTo>
                    <a:pt x="1683863" y="762980"/>
                    <a:pt x="1642282" y="842767"/>
                    <a:pt x="1577395" y="909181"/>
                  </a:cubicBezTo>
                  <a:cubicBezTo>
                    <a:pt x="1558993" y="927966"/>
                    <a:pt x="1537279" y="941084"/>
                    <a:pt x="1512445" y="947069"/>
                  </a:cubicBezTo>
                  <a:cubicBezTo>
                    <a:pt x="1497099" y="950763"/>
                    <a:pt x="1493087" y="957831"/>
                    <a:pt x="1489712" y="972094"/>
                  </a:cubicBezTo>
                  <a:cubicBezTo>
                    <a:pt x="1475639" y="1031759"/>
                    <a:pt x="1455072" y="1089451"/>
                    <a:pt x="1432848" y="1146633"/>
                  </a:cubicBezTo>
                  <a:cubicBezTo>
                    <a:pt x="1400883" y="1228712"/>
                    <a:pt x="1333321" y="1279208"/>
                    <a:pt x="1270536" y="1334097"/>
                  </a:cubicBezTo>
                  <a:cubicBezTo>
                    <a:pt x="1254617" y="1347979"/>
                    <a:pt x="1238953" y="1363516"/>
                    <a:pt x="1220422" y="1372622"/>
                  </a:cubicBezTo>
                  <a:cubicBezTo>
                    <a:pt x="1171009" y="1396947"/>
                    <a:pt x="1161140" y="1435789"/>
                    <a:pt x="1165088" y="1486985"/>
                  </a:cubicBezTo>
                  <a:cubicBezTo>
                    <a:pt x="1170054" y="1551936"/>
                    <a:pt x="1176931" y="1642485"/>
                    <a:pt x="1201702" y="1704697"/>
                  </a:cubicBezTo>
                  <a:cubicBezTo>
                    <a:pt x="1205076" y="1720425"/>
                    <a:pt x="1192150" y="1724564"/>
                    <a:pt x="1182599" y="1729531"/>
                  </a:cubicBezTo>
                  <a:cubicBezTo>
                    <a:pt x="1118667" y="1762643"/>
                    <a:pt x="929674" y="1814476"/>
                    <a:pt x="900064" y="1823709"/>
                  </a:cubicBezTo>
                  <a:cubicBezTo>
                    <a:pt x="882744" y="1832496"/>
                    <a:pt x="853962" y="1819952"/>
                    <a:pt x="836005" y="1823709"/>
                  </a:cubicBezTo>
                  <a:cubicBezTo>
                    <a:pt x="731130" y="1797092"/>
                    <a:pt x="628036" y="1765572"/>
                    <a:pt x="534240" y="1709727"/>
                  </a:cubicBezTo>
                  <a:cubicBezTo>
                    <a:pt x="523288" y="1703232"/>
                    <a:pt x="508388" y="1697820"/>
                    <a:pt x="510616" y="1679990"/>
                  </a:cubicBezTo>
                  <a:close/>
                </a:path>
              </a:pathLst>
            </a:custGeom>
            <a:solidFill>
              <a:srgbClr val="F6D9B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89" name="Google Shape;689;p20"/>
            <p:cNvSpPr/>
            <p:nvPr/>
          </p:nvSpPr>
          <p:spPr>
            <a:xfrm>
              <a:off x="8900140" y="2354573"/>
              <a:ext cx="941670" cy="741381"/>
            </a:xfrm>
            <a:custGeom>
              <a:avLst/>
              <a:gdLst/>
              <a:ahLst/>
              <a:cxnLst/>
              <a:rect l="l" t="t" r="r" b="b"/>
              <a:pathLst>
                <a:path w="1629865" h="1283201" extrusionOk="0">
                  <a:moveTo>
                    <a:pt x="1598115" y="1037982"/>
                  </a:moveTo>
                  <a:cubicBezTo>
                    <a:pt x="1572326" y="1118278"/>
                    <a:pt x="1542462" y="1196856"/>
                    <a:pt x="1499608" y="1275306"/>
                  </a:cubicBezTo>
                  <a:cubicBezTo>
                    <a:pt x="1480504" y="1199912"/>
                    <a:pt x="1464139" y="1129422"/>
                    <a:pt x="1444527" y="1059759"/>
                  </a:cubicBezTo>
                  <a:cubicBezTo>
                    <a:pt x="1417592" y="963862"/>
                    <a:pt x="1383715" y="870639"/>
                    <a:pt x="1333538" y="783656"/>
                  </a:cubicBezTo>
                  <a:cubicBezTo>
                    <a:pt x="1297688" y="721508"/>
                    <a:pt x="1239423" y="677316"/>
                    <a:pt x="1203764" y="615358"/>
                  </a:cubicBezTo>
                  <a:cubicBezTo>
                    <a:pt x="1195041" y="600203"/>
                    <a:pt x="1187845" y="613257"/>
                    <a:pt x="1181605" y="618542"/>
                  </a:cubicBezTo>
                  <a:cubicBezTo>
                    <a:pt x="1024960" y="751499"/>
                    <a:pt x="845518" y="846696"/>
                    <a:pt x="660537" y="932597"/>
                  </a:cubicBezTo>
                  <a:cubicBezTo>
                    <a:pt x="658945" y="933297"/>
                    <a:pt x="656780" y="932660"/>
                    <a:pt x="653851" y="932660"/>
                  </a:cubicBezTo>
                  <a:cubicBezTo>
                    <a:pt x="705939" y="812629"/>
                    <a:pt x="717146" y="677698"/>
                    <a:pt x="793048" y="565372"/>
                  </a:cubicBezTo>
                  <a:cubicBezTo>
                    <a:pt x="682569" y="708008"/>
                    <a:pt x="520257" y="782701"/>
                    <a:pt x="380741" y="888023"/>
                  </a:cubicBezTo>
                  <a:cubicBezTo>
                    <a:pt x="377812" y="774550"/>
                    <a:pt x="412070" y="669356"/>
                    <a:pt x="454861" y="565817"/>
                  </a:cubicBezTo>
                  <a:cubicBezTo>
                    <a:pt x="281214" y="770348"/>
                    <a:pt x="209768" y="1010091"/>
                    <a:pt x="209259" y="1283201"/>
                  </a:cubicBezTo>
                  <a:cubicBezTo>
                    <a:pt x="148894" y="1198511"/>
                    <a:pt x="112470" y="1110128"/>
                    <a:pt x="70062" y="1024992"/>
                  </a:cubicBezTo>
                  <a:cubicBezTo>
                    <a:pt x="54779" y="977743"/>
                    <a:pt x="41407" y="929795"/>
                    <a:pt x="23705" y="883502"/>
                  </a:cubicBezTo>
                  <a:cubicBezTo>
                    <a:pt x="-9981" y="795437"/>
                    <a:pt x="-4886" y="708836"/>
                    <a:pt x="20966" y="619688"/>
                  </a:cubicBezTo>
                  <a:cubicBezTo>
                    <a:pt x="119602" y="279972"/>
                    <a:pt x="396596" y="46724"/>
                    <a:pt x="749302" y="7817"/>
                  </a:cubicBezTo>
                  <a:cubicBezTo>
                    <a:pt x="872899" y="-5810"/>
                    <a:pt x="994777" y="-5555"/>
                    <a:pt x="1112643" y="40993"/>
                  </a:cubicBezTo>
                  <a:cubicBezTo>
                    <a:pt x="1207331" y="78371"/>
                    <a:pt x="1279795" y="139692"/>
                    <a:pt x="1320484" y="234889"/>
                  </a:cubicBezTo>
                  <a:cubicBezTo>
                    <a:pt x="1324369" y="243931"/>
                    <a:pt x="1328508" y="251445"/>
                    <a:pt x="1339141" y="254565"/>
                  </a:cubicBezTo>
                  <a:cubicBezTo>
                    <a:pt x="1399571" y="272331"/>
                    <a:pt x="1440005" y="316204"/>
                    <a:pt x="1475410" y="364153"/>
                  </a:cubicBezTo>
                  <a:cubicBezTo>
                    <a:pt x="1617791" y="557030"/>
                    <a:pt x="1663766" y="770029"/>
                    <a:pt x="1604865" y="1003915"/>
                  </a:cubicBezTo>
                  <a:cubicBezTo>
                    <a:pt x="1602063" y="1015058"/>
                    <a:pt x="1600344" y="1026584"/>
                    <a:pt x="1598115" y="1037982"/>
                  </a:cubicBezTo>
                  <a:close/>
                </a:path>
              </a:pathLst>
            </a:custGeom>
            <a:solidFill>
              <a:srgbClr val="82888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0" name="Google Shape;690;p20"/>
            <p:cNvSpPr/>
            <p:nvPr/>
          </p:nvSpPr>
          <p:spPr>
            <a:xfrm>
              <a:off x="9239538" y="3732189"/>
              <a:ext cx="258927" cy="394288"/>
            </a:xfrm>
            <a:custGeom>
              <a:avLst/>
              <a:gdLst/>
              <a:ahLst/>
              <a:cxnLst/>
              <a:rect l="l" t="t" r="r" b="b"/>
              <a:pathLst>
                <a:path w="448157" h="682443" extrusionOk="0">
                  <a:moveTo>
                    <a:pt x="0" y="681998"/>
                  </a:moveTo>
                  <a:cubicBezTo>
                    <a:pt x="10634" y="619467"/>
                    <a:pt x="86664" y="398762"/>
                    <a:pt x="104175" y="341262"/>
                  </a:cubicBezTo>
                  <a:cubicBezTo>
                    <a:pt x="105385" y="337251"/>
                    <a:pt x="129200" y="284781"/>
                    <a:pt x="131811" y="282361"/>
                  </a:cubicBezTo>
                  <a:cubicBezTo>
                    <a:pt x="155690" y="261666"/>
                    <a:pt x="118503" y="239061"/>
                    <a:pt x="100609" y="202192"/>
                  </a:cubicBezTo>
                  <a:cubicBezTo>
                    <a:pt x="95133" y="190858"/>
                    <a:pt x="86600" y="170672"/>
                    <a:pt x="81888" y="158956"/>
                  </a:cubicBezTo>
                  <a:cubicBezTo>
                    <a:pt x="110543" y="123933"/>
                    <a:pt x="188993" y="24088"/>
                    <a:pt x="208923" y="209"/>
                  </a:cubicBezTo>
                  <a:cubicBezTo>
                    <a:pt x="234458" y="-1192"/>
                    <a:pt x="229682" y="4985"/>
                    <a:pt x="249040" y="2947"/>
                  </a:cubicBezTo>
                  <a:cubicBezTo>
                    <a:pt x="258337" y="3711"/>
                    <a:pt x="356144" y="126353"/>
                    <a:pt x="379259" y="161885"/>
                  </a:cubicBezTo>
                  <a:cubicBezTo>
                    <a:pt x="361175" y="204484"/>
                    <a:pt x="355826" y="229191"/>
                    <a:pt x="324561" y="264978"/>
                  </a:cubicBezTo>
                  <a:cubicBezTo>
                    <a:pt x="320422" y="269753"/>
                    <a:pt x="315073" y="273319"/>
                    <a:pt x="320867" y="280706"/>
                  </a:cubicBezTo>
                  <a:cubicBezTo>
                    <a:pt x="355062" y="323688"/>
                    <a:pt x="448094" y="676267"/>
                    <a:pt x="448158" y="682443"/>
                  </a:cubicBezTo>
                  <a:cubicBezTo>
                    <a:pt x="298835" y="682316"/>
                    <a:pt x="149449" y="682188"/>
                    <a:pt x="0" y="681998"/>
                  </a:cubicBezTo>
                  <a:close/>
                </a:path>
              </a:pathLst>
            </a:custGeom>
            <a:solidFill>
              <a:srgbClr val="200C4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1" name="Google Shape;691;p20"/>
            <p:cNvSpPr/>
            <p:nvPr/>
          </p:nvSpPr>
          <p:spPr>
            <a:xfrm>
              <a:off x="9100099" y="3641568"/>
              <a:ext cx="266549" cy="247573"/>
            </a:xfrm>
            <a:custGeom>
              <a:avLst/>
              <a:gdLst/>
              <a:ahLst/>
              <a:cxnLst/>
              <a:rect l="l" t="t" r="r" b="b"/>
              <a:pathLst>
                <a:path w="461350" h="428505" extrusionOk="0">
                  <a:moveTo>
                    <a:pt x="447402" y="150945"/>
                  </a:moveTo>
                  <a:cubicBezTo>
                    <a:pt x="471982" y="153301"/>
                    <a:pt x="457908" y="163871"/>
                    <a:pt x="451478" y="171831"/>
                  </a:cubicBezTo>
                  <a:cubicBezTo>
                    <a:pt x="410406" y="222708"/>
                    <a:pt x="277321" y="383938"/>
                    <a:pt x="254142" y="415458"/>
                  </a:cubicBezTo>
                  <a:cubicBezTo>
                    <a:pt x="239752" y="435007"/>
                    <a:pt x="233130" y="431187"/>
                    <a:pt x="221349" y="413294"/>
                  </a:cubicBezTo>
                  <a:cubicBezTo>
                    <a:pt x="153851" y="310646"/>
                    <a:pt x="7841" y="95164"/>
                    <a:pt x="3192" y="89433"/>
                  </a:cubicBezTo>
                  <a:cubicBezTo>
                    <a:pt x="-1711" y="74596"/>
                    <a:pt x="-3112" y="62943"/>
                    <a:pt x="15036" y="53392"/>
                  </a:cubicBezTo>
                  <a:cubicBezTo>
                    <a:pt x="36240" y="42248"/>
                    <a:pt x="56171" y="27793"/>
                    <a:pt x="74129" y="11938"/>
                  </a:cubicBezTo>
                  <a:cubicBezTo>
                    <a:pt x="92977" y="-4618"/>
                    <a:pt x="108450" y="-3790"/>
                    <a:pt x="124879" y="13402"/>
                  </a:cubicBezTo>
                  <a:cubicBezTo>
                    <a:pt x="167733" y="57212"/>
                    <a:pt x="224979" y="74469"/>
                    <a:pt x="279804" y="95100"/>
                  </a:cubicBezTo>
                  <a:cubicBezTo>
                    <a:pt x="334821" y="115795"/>
                    <a:pt x="391430" y="132478"/>
                    <a:pt x="447402" y="150945"/>
                  </a:cubicBezTo>
                  <a:close/>
                </a:path>
              </a:pathLst>
            </a:custGeom>
            <a:solidFill>
              <a:srgbClr val="EAEA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92" name="Google Shape;692;p20"/>
            <p:cNvSpPr/>
            <p:nvPr/>
          </p:nvSpPr>
          <p:spPr>
            <a:xfrm>
              <a:off x="9378969" y="3641568"/>
              <a:ext cx="266549" cy="247573"/>
            </a:xfrm>
            <a:custGeom>
              <a:avLst/>
              <a:gdLst/>
              <a:ahLst/>
              <a:cxnLst/>
              <a:rect l="l" t="t" r="r" b="b"/>
              <a:pathLst>
                <a:path w="461350" h="428505" extrusionOk="0">
                  <a:moveTo>
                    <a:pt x="13948" y="150945"/>
                  </a:moveTo>
                  <a:cubicBezTo>
                    <a:pt x="-10631" y="153301"/>
                    <a:pt x="3441" y="163871"/>
                    <a:pt x="9873" y="171831"/>
                  </a:cubicBezTo>
                  <a:cubicBezTo>
                    <a:pt x="50944" y="222708"/>
                    <a:pt x="184029" y="383938"/>
                    <a:pt x="207207" y="415458"/>
                  </a:cubicBezTo>
                  <a:cubicBezTo>
                    <a:pt x="221598" y="435007"/>
                    <a:pt x="228221" y="431187"/>
                    <a:pt x="240001" y="413294"/>
                  </a:cubicBezTo>
                  <a:cubicBezTo>
                    <a:pt x="307498" y="310646"/>
                    <a:pt x="453510" y="95164"/>
                    <a:pt x="458158" y="89433"/>
                  </a:cubicBezTo>
                  <a:cubicBezTo>
                    <a:pt x="463061" y="74596"/>
                    <a:pt x="464462" y="62943"/>
                    <a:pt x="446314" y="53392"/>
                  </a:cubicBezTo>
                  <a:cubicBezTo>
                    <a:pt x="425109" y="42248"/>
                    <a:pt x="405179" y="27793"/>
                    <a:pt x="387222" y="11938"/>
                  </a:cubicBezTo>
                  <a:cubicBezTo>
                    <a:pt x="368374" y="-4618"/>
                    <a:pt x="352900" y="-3790"/>
                    <a:pt x="336472" y="13402"/>
                  </a:cubicBezTo>
                  <a:cubicBezTo>
                    <a:pt x="293617" y="57212"/>
                    <a:pt x="236371" y="74469"/>
                    <a:pt x="181545" y="95100"/>
                  </a:cubicBezTo>
                  <a:cubicBezTo>
                    <a:pt x="126465" y="115795"/>
                    <a:pt x="69920" y="132478"/>
                    <a:pt x="13948" y="150945"/>
                  </a:cubicBezTo>
                  <a:close/>
                </a:path>
              </a:pathLst>
            </a:custGeom>
            <a:solidFill>
              <a:srgbClr val="EAEA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 name="Google Shape;700;p20">
            <a:extLst>
              <a:ext uri="{FF2B5EF4-FFF2-40B4-BE49-F238E27FC236}">
                <a16:creationId xmlns:a16="http://schemas.microsoft.com/office/drawing/2014/main" id="{801CEF0D-8004-59C2-A044-7AF1BDA8E88C}"/>
              </a:ext>
            </a:extLst>
          </p:cNvPr>
          <p:cNvSpPr txBox="1"/>
          <p:nvPr/>
        </p:nvSpPr>
        <p:spPr>
          <a:xfrm>
            <a:off x="8205340" y="6354584"/>
            <a:ext cx="3215431"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2"/>
                </a:solidFill>
                <a:latin typeface="Roboto"/>
                <a:ea typeface="Roboto"/>
                <a:cs typeface="Roboto"/>
                <a:sym typeface="Roboto"/>
              </a:rPr>
              <a:t>(</a:t>
            </a:r>
            <a:r>
              <a:rPr lang="en-US" sz="1200" b="0" i="0" u="none" strike="noStrike" cap="none" dirty="0" err="1">
                <a:solidFill>
                  <a:schemeClr val="dk2"/>
                </a:solidFill>
                <a:latin typeface="Roboto"/>
                <a:ea typeface="Roboto"/>
                <a:cs typeface="Roboto"/>
                <a:sym typeface="Roboto"/>
              </a:rPr>
              <a:t>Barnabè</a:t>
            </a:r>
            <a:r>
              <a:rPr lang="en-US" sz="1200" b="0" i="0" u="none" strike="noStrike" cap="none" dirty="0">
                <a:solidFill>
                  <a:schemeClr val="dk2"/>
                </a:solidFill>
                <a:latin typeface="Roboto"/>
                <a:ea typeface="Roboto"/>
                <a:cs typeface="Roboto"/>
                <a:sym typeface="Roboto"/>
              </a:rPr>
              <a:t> et al. 2017) </a:t>
            </a:r>
            <a:endParaRPr sz="12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grpSp>
        <p:nvGrpSpPr>
          <p:cNvPr id="708" name="Google Shape;708;p21"/>
          <p:cNvGrpSpPr/>
          <p:nvPr/>
        </p:nvGrpSpPr>
        <p:grpSpPr>
          <a:xfrm rot="-7964059">
            <a:off x="3396490" y="1529624"/>
            <a:ext cx="5150271" cy="4698969"/>
            <a:chOff x="558737" y="-1444974"/>
            <a:chExt cx="9748339" cy="8731590"/>
          </a:xfrm>
        </p:grpSpPr>
        <p:sp>
          <p:nvSpPr>
            <p:cNvPr id="709" name="Google Shape;709;p21"/>
            <p:cNvSpPr/>
            <p:nvPr/>
          </p:nvSpPr>
          <p:spPr>
            <a:xfrm rot="1327550">
              <a:off x="7556553" y="4899727"/>
              <a:ext cx="1617592" cy="2386889"/>
            </a:xfrm>
            <a:custGeom>
              <a:avLst/>
              <a:gdLst/>
              <a:ahLst/>
              <a:cxnLst/>
              <a:rect l="l" t="t" r="r" b="b"/>
              <a:pathLst>
                <a:path w="826968" h="1220257" extrusionOk="0">
                  <a:moveTo>
                    <a:pt x="805401" y="0"/>
                  </a:moveTo>
                  <a:cubicBezTo>
                    <a:pt x="815988" y="0"/>
                    <a:pt x="819517" y="1961"/>
                    <a:pt x="819517" y="13332"/>
                  </a:cubicBezTo>
                  <a:cubicBezTo>
                    <a:pt x="819125" y="96852"/>
                    <a:pt x="811675" y="179980"/>
                    <a:pt x="797951" y="262324"/>
                  </a:cubicBezTo>
                  <a:cubicBezTo>
                    <a:pt x="763814" y="497828"/>
                    <a:pt x="663335" y="680154"/>
                    <a:pt x="607384" y="790892"/>
                  </a:cubicBezTo>
                  <a:cubicBezTo>
                    <a:pt x="573270" y="847357"/>
                    <a:pt x="539156" y="903821"/>
                    <a:pt x="498769" y="955973"/>
                  </a:cubicBezTo>
                  <a:cubicBezTo>
                    <a:pt x="491711" y="964991"/>
                    <a:pt x="497592" y="967343"/>
                    <a:pt x="503082" y="971657"/>
                  </a:cubicBezTo>
                  <a:lnTo>
                    <a:pt x="826968" y="1220257"/>
                  </a:lnTo>
                  <a:cubicBezTo>
                    <a:pt x="676000" y="1192793"/>
                    <a:pt x="204593" y="1088220"/>
                    <a:pt x="57248" y="1039885"/>
                  </a:cubicBezTo>
                  <a:cubicBezTo>
                    <a:pt x="42256" y="1034967"/>
                    <a:pt x="45877" y="1039306"/>
                    <a:pt x="45877" y="1024592"/>
                  </a:cubicBezTo>
                  <a:cubicBezTo>
                    <a:pt x="40387" y="878726"/>
                    <a:pt x="26271" y="733644"/>
                    <a:pt x="0" y="590130"/>
                  </a:cubicBezTo>
                  <a:cubicBezTo>
                    <a:pt x="0" y="589347"/>
                    <a:pt x="0" y="588170"/>
                    <a:pt x="392" y="586994"/>
                  </a:cubicBezTo>
                  <a:cubicBezTo>
                    <a:pt x="6274" y="587386"/>
                    <a:pt x="9802" y="592091"/>
                    <a:pt x="13724" y="595228"/>
                  </a:cubicBezTo>
                  <a:cubicBezTo>
                    <a:pt x="48230" y="621500"/>
                    <a:pt x="82736" y="647771"/>
                    <a:pt x="116849" y="674827"/>
                  </a:cubicBezTo>
                  <a:cubicBezTo>
                    <a:pt x="124692" y="681101"/>
                    <a:pt x="128221" y="679533"/>
                    <a:pt x="133710" y="672082"/>
                  </a:cubicBezTo>
                  <a:cubicBezTo>
                    <a:pt x="235268" y="535627"/>
                    <a:pt x="303104" y="384271"/>
                    <a:pt x="336041" y="217623"/>
                  </a:cubicBezTo>
                  <a:cubicBezTo>
                    <a:pt x="349373" y="150179"/>
                    <a:pt x="356431" y="81560"/>
                    <a:pt x="356823" y="12547"/>
                  </a:cubicBezTo>
                  <a:cubicBezTo>
                    <a:pt x="356823" y="10587"/>
                    <a:pt x="355745" y="7646"/>
                    <a:pt x="355941" y="5244"/>
                  </a:cubicBezTo>
                  <a:lnTo>
                    <a:pt x="361622" y="1828"/>
                  </a:lnTo>
                  <a:cubicBezTo>
                    <a:pt x="361591" y="1742"/>
                    <a:pt x="361560" y="1655"/>
                    <a:pt x="361529" y="1569"/>
                  </a:cubicBezTo>
                  <a:lnTo>
                    <a:pt x="362055" y="1567"/>
                  </a:lnTo>
                  <a:lnTo>
                    <a:pt x="362705" y="1176"/>
                  </a:lnTo>
                  <a:cubicBezTo>
                    <a:pt x="362751" y="1306"/>
                    <a:pt x="362798" y="1435"/>
                    <a:pt x="362844" y="1565"/>
                  </a:cubicBezTo>
                  <a:lnTo>
                    <a:pt x="805401"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21"/>
            <p:cNvSpPr/>
            <p:nvPr/>
          </p:nvSpPr>
          <p:spPr>
            <a:xfrm rot="6492205">
              <a:off x="943385" y="5069354"/>
              <a:ext cx="1617594" cy="2386889"/>
            </a:xfrm>
            <a:custGeom>
              <a:avLst/>
              <a:gdLst/>
              <a:ahLst/>
              <a:cxnLst/>
              <a:rect l="l" t="t" r="r" b="b"/>
              <a:pathLst>
                <a:path w="826968" h="1220257" extrusionOk="0">
                  <a:moveTo>
                    <a:pt x="805401" y="0"/>
                  </a:moveTo>
                  <a:cubicBezTo>
                    <a:pt x="815988" y="0"/>
                    <a:pt x="819517" y="1961"/>
                    <a:pt x="819517" y="13332"/>
                  </a:cubicBezTo>
                  <a:cubicBezTo>
                    <a:pt x="819125" y="96852"/>
                    <a:pt x="811675" y="179980"/>
                    <a:pt x="797951" y="262324"/>
                  </a:cubicBezTo>
                  <a:cubicBezTo>
                    <a:pt x="763814" y="497828"/>
                    <a:pt x="663335" y="680154"/>
                    <a:pt x="607384" y="790892"/>
                  </a:cubicBezTo>
                  <a:cubicBezTo>
                    <a:pt x="573270" y="847357"/>
                    <a:pt x="539156" y="903821"/>
                    <a:pt x="498769" y="955973"/>
                  </a:cubicBezTo>
                  <a:cubicBezTo>
                    <a:pt x="491711" y="964991"/>
                    <a:pt x="497592" y="967343"/>
                    <a:pt x="503082" y="971657"/>
                  </a:cubicBezTo>
                  <a:lnTo>
                    <a:pt x="826968" y="1220257"/>
                  </a:lnTo>
                  <a:cubicBezTo>
                    <a:pt x="676000" y="1192793"/>
                    <a:pt x="204593" y="1088220"/>
                    <a:pt x="57248" y="1039885"/>
                  </a:cubicBezTo>
                  <a:cubicBezTo>
                    <a:pt x="42256" y="1034967"/>
                    <a:pt x="45877" y="1039306"/>
                    <a:pt x="45877" y="1024592"/>
                  </a:cubicBezTo>
                  <a:cubicBezTo>
                    <a:pt x="40387" y="878726"/>
                    <a:pt x="26271" y="733644"/>
                    <a:pt x="0" y="590130"/>
                  </a:cubicBezTo>
                  <a:cubicBezTo>
                    <a:pt x="0" y="589347"/>
                    <a:pt x="0" y="588170"/>
                    <a:pt x="392" y="586994"/>
                  </a:cubicBezTo>
                  <a:cubicBezTo>
                    <a:pt x="6274" y="587386"/>
                    <a:pt x="9802" y="592091"/>
                    <a:pt x="13724" y="595228"/>
                  </a:cubicBezTo>
                  <a:cubicBezTo>
                    <a:pt x="48230" y="621500"/>
                    <a:pt x="82736" y="647771"/>
                    <a:pt x="116849" y="674827"/>
                  </a:cubicBezTo>
                  <a:cubicBezTo>
                    <a:pt x="124692" y="681101"/>
                    <a:pt x="128221" y="679533"/>
                    <a:pt x="133710" y="672082"/>
                  </a:cubicBezTo>
                  <a:cubicBezTo>
                    <a:pt x="235268" y="535627"/>
                    <a:pt x="303104" y="384271"/>
                    <a:pt x="336041" y="217623"/>
                  </a:cubicBezTo>
                  <a:cubicBezTo>
                    <a:pt x="349373" y="150179"/>
                    <a:pt x="356431" y="81560"/>
                    <a:pt x="356823" y="12547"/>
                  </a:cubicBezTo>
                  <a:cubicBezTo>
                    <a:pt x="356823" y="10587"/>
                    <a:pt x="355745" y="7646"/>
                    <a:pt x="355941" y="5244"/>
                  </a:cubicBezTo>
                  <a:lnTo>
                    <a:pt x="361622" y="1828"/>
                  </a:lnTo>
                  <a:cubicBezTo>
                    <a:pt x="361591" y="1742"/>
                    <a:pt x="361560" y="1655"/>
                    <a:pt x="361529" y="1569"/>
                  </a:cubicBezTo>
                  <a:lnTo>
                    <a:pt x="362055" y="1567"/>
                  </a:lnTo>
                  <a:lnTo>
                    <a:pt x="362705" y="1176"/>
                  </a:lnTo>
                  <a:cubicBezTo>
                    <a:pt x="362751" y="1306"/>
                    <a:pt x="362798" y="1435"/>
                    <a:pt x="362844" y="1565"/>
                  </a:cubicBezTo>
                  <a:lnTo>
                    <a:pt x="805401"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21"/>
            <p:cNvSpPr/>
            <p:nvPr/>
          </p:nvSpPr>
          <p:spPr>
            <a:xfrm rot="12220185">
              <a:off x="1711220" y="-1444974"/>
              <a:ext cx="1647704" cy="2343270"/>
            </a:xfrm>
            <a:custGeom>
              <a:avLst/>
              <a:gdLst/>
              <a:ahLst/>
              <a:cxnLst/>
              <a:rect l="l" t="t" r="r" b="b"/>
              <a:pathLst>
                <a:path w="826968" h="1220257" extrusionOk="0">
                  <a:moveTo>
                    <a:pt x="805401" y="0"/>
                  </a:moveTo>
                  <a:cubicBezTo>
                    <a:pt x="815988" y="0"/>
                    <a:pt x="819517" y="1961"/>
                    <a:pt x="819517" y="13332"/>
                  </a:cubicBezTo>
                  <a:cubicBezTo>
                    <a:pt x="819125" y="96852"/>
                    <a:pt x="811675" y="179980"/>
                    <a:pt x="797951" y="262324"/>
                  </a:cubicBezTo>
                  <a:cubicBezTo>
                    <a:pt x="763814" y="497828"/>
                    <a:pt x="663335" y="680154"/>
                    <a:pt x="607384" y="790892"/>
                  </a:cubicBezTo>
                  <a:cubicBezTo>
                    <a:pt x="573270" y="847357"/>
                    <a:pt x="539156" y="903821"/>
                    <a:pt x="498769" y="955973"/>
                  </a:cubicBezTo>
                  <a:cubicBezTo>
                    <a:pt x="491711" y="964991"/>
                    <a:pt x="497592" y="967343"/>
                    <a:pt x="503082" y="971657"/>
                  </a:cubicBezTo>
                  <a:lnTo>
                    <a:pt x="826968" y="1220257"/>
                  </a:lnTo>
                  <a:cubicBezTo>
                    <a:pt x="676000" y="1192793"/>
                    <a:pt x="204593" y="1088220"/>
                    <a:pt x="57248" y="1039885"/>
                  </a:cubicBezTo>
                  <a:cubicBezTo>
                    <a:pt x="42256" y="1034967"/>
                    <a:pt x="45877" y="1039306"/>
                    <a:pt x="45877" y="1024592"/>
                  </a:cubicBezTo>
                  <a:cubicBezTo>
                    <a:pt x="40387" y="878726"/>
                    <a:pt x="26271" y="733644"/>
                    <a:pt x="0" y="590130"/>
                  </a:cubicBezTo>
                  <a:cubicBezTo>
                    <a:pt x="0" y="589347"/>
                    <a:pt x="0" y="588170"/>
                    <a:pt x="392" y="586994"/>
                  </a:cubicBezTo>
                  <a:cubicBezTo>
                    <a:pt x="6274" y="587386"/>
                    <a:pt x="9802" y="592091"/>
                    <a:pt x="13724" y="595228"/>
                  </a:cubicBezTo>
                  <a:cubicBezTo>
                    <a:pt x="48230" y="621500"/>
                    <a:pt x="82736" y="647771"/>
                    <a:pt x="116849" y="674827"/>
                  </a:cubicBezTo>
                  <a:cubicBezTo>
                    <a:pt x="124692" y="681101"/>
                    <a:pt x="128221" y="679533"/>
                    <a:pt x="133710" y="672082"/>
                  </a:cubicBezTo>
                  <a:cubicBezTo>
                    <a:pt x="235268" y="535627"/>
                    <a:pt x="303104" y="384271"/>
                    <a:pt x="336041" y="217623"/>
                  </a:cubicBezTo>
                  <a:cubicBezTo>
                    <a:pt x="349373" y="150179"/>
                    <a:pt x="356431" y="81560"/>
                    <a:pt x="356823" y="12547"/>
                  </a:cubicBezTo>
                  <a:cubicBezTo>
                    <a:pt x="356823" y="10587"/>
                    <a:pt x="355745" y="7646"/>
                    <a:pt x="355941" y="5244"/>
                  </a:cubicBezTo>
                  <a:lnTo>
                    <a:pt x="361622" y="1828"/>
                  </a:lnTo>
                  <a:cubicBezTo>
                    <a:pt x="361591" y="1742"/>
                    <a:pt x="361560" y="1655"/>
                    <a:pt x="361529" y="1569"/>
                  </a:cubicBezTo>
                  <a:lnTo>
                    <a:pt x="362055" y="1567"/>
                  </a:lnTo>
                  <a:lnTo>
                    <a:pt x="362705" y="1176"/>
                  </a:lnTo>
                  <a:cubicBezTo>
                    <a:pt x="362751" y="1306"/>
                    <a:pt x="362798" y="1435"/>
                    <a:pt x="362844" y="1565"/>
                  </a:cubicBezTo>
                  <a:lnTo>
                    <a:pt x="805401" y="0"/>
                  </a:lnTo>
                  <a:close/>
                </a:path>
              </a:pathLst>
            </a:custGeom>
            <a:solidFill>
              <a:srgbClr val="FF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21"/>
            <p:cNvSpPr/>
            <p:nvPr/>
          </p:nvSpPr>
          <p:spPr>
            <a:xfrm rot="-4005329">
              <a:off x="8297399" y="-1419148"/>
              <a:ext cx="1588032" cy="2431322"/>
            </a:xfrm>
            <a:custGeom>
              <a:avLst/>
              <a:gdLst/>
              <a:ahLst/>
              <a:cxnLst/>
              <a:rect l="l" t="t" r="r" b="b"/>
              <a:pathLst>
                <a:path w="826968" h="1220257" extrusionOk="0">
                  <a:moveTo>
                    <a:pt x="805401" y="0"/>
                  </a:moveTo>
                  <a:cubicBezTo>
                    <a:pt x="815988" y="0"/>
                    <a:pt x="819517" y="1961"/>
                    <a:pt x="819517" y="13332"/>
                  </a:cubicBezTo>
                  <a:cubicBezTo>
                    <a:pt x="819125" y="96852"/>
                    <a:pt x="811675" y="179980"/>
                    <a:pt x="797951" y="262324"/>
                  </a:cubicBezTo>
                  <a:cubicBezTo>
                    <a:pt x="763814" y="497828"/>
                    <a:pt x="663335" y="680154"/>
                    <a:pt x="607384" y="790892"/>
                  </a:cubicBezTo>
                  <a:cubicBezTo>
                    <a:pt x="573270" y="847357"/>
                    <a:pt x="539156" y="903821"/>
                    <a:pt x="498769" y="955973"/>
                  </a:cubicBezTo>
                  <a:cubicBezTo>
                    <a:pt x="491711" y="964991"/>
                    <a:pt x="497592" y="967343"/>
                    <a:pt x="503082" y="971657"/>
                  </a:cubicBezTo>
                  <a:lnTo>
                    <a:pt x="826968" y="1220257"/>
                  </a:lnTo>
                  <a:cubicBezTo>
                    <a:pt x="676000" y="1192793"/>
                    <a:pt x="204593" y="1088220"/>
                    <a:pt x="57248" y="1039885"/>
                  </a:cubicBezTo>
                  <a:cubicBezTo>
                    <a:pt x="42256" y="1034967"/>
                    <a:pt x="45877" y="1039306"/>
                    <a:pt x="45877" y="1024592"/>
                  </a:cubicBezTo>
                  <a:cubicBezTo>
                    <a:pt x="40387" y="878726"/>
                    <a:pt x="26271" y="733644"/>
                    <a:pt x="0" y="590130"/>
                  </a:cubicBezTo>
                  <a:cubicBezTo>
                    <a:pt x="0" y="589347"/>
                    <a:pt x="0" y="588170"/>
                    <a:pt x="392" y="586994"/>
                  </a:cubicBezTo>
                  <a:cubicBezTo>
                    <a:pt x="6274" y="587386"/>
                    <a:pt x="9802" y="592091"/>
                    <a:pt x="13724" y="595228"/>
                  </a:cubicBezTo>
                  <a:cubicBezTo>
                    <a:pt x="48230" y="621500"/>
                    <a:pt x="82736" y="647771"/>
                    <a:pt x="116849" y="674827"/>
                  </a:cubicBezTo>
                  <a:cubicBezTo>
                    <a:pt x="124692" y="681101"/>
                    <a:pt x="128221" y="679533"/>
                    <a:pt x="133710" y="672082"/>
                  </a:cubicBezTo>
                  <a:cubicBezTo>
                    <a:pt x="235268" y="535627"/>
                    <a:pt x="303104" y="384271"/>
                    <a:pt x="336041" y="217623"/>
                  </a:cubicBezTo>
                  <a:cubicBezTo>
                    <a:pt x="349373" y="150179"/>
                    <a:pt x="356431" y="81560"/>
                    <a:pt x="356823" y="12547"/>
                  </a:cubicBezTo>
                  <a:cubicBezTo>
                    <a:pt x="356823" y="10587"/>
                    <a:pt x="355745" y="7646"/>
                    <a:pt x="355941" y="5244"/>
                  </a:cubicBezTo>
                  <a:lnTo>
                    <a:pt x="361622" y="1828"/>
                  </a:lnTo>
                  <a:cubicBezTo>
                    <a:pt x="361591" y="1742"/>
                    <a:pt x="361560" y="1655"/>
                    <a:pt x="361529" y="1569"/>
                  </a:cubicBezTo>
                  <a:lnTo>
                    <a:pt x="362055" y="1567"/>
                  </a:lnTo>
                  <a:lnTo>
                    <a:pt x="362705" y="1176"/>
                  </a:lnTo>
                  <a:cubicBezTo>
                    <a:pt x="362751" y="1306"/>
                    <a:pt x="362798" y="1435"/>
                    <a:pt x="362844" y="1565"/>
                  </a:cubicBezTo>
                  <a:lnTo>
                    <a:pt x="805401" y="0"/>
                  </a:lnTo>
                  <a:close/>
                </a:path>
              </a:pathLst>
            </a:custGeom>
            <a:solidFill>
              <a:srgbClr val="5DD6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13" name="Google Shape;713;p21"/>
          <p:cNvGrpSpPr/>
          <p:nvPr/>
        </p:nvGrpSpPr>
        <p:grpSpPr>
          <a:xfrm>
            <a:off x="216008" y="1413135"/>
            <a:ext cx="8451598" cy="5287951"/>
            <a:chOff x="2163955" y="1497120"/>
            <a:chExt cx="8451598" cy="5287951"/>
          </a:xfrm>
        </p:grpSpPr>
        <p:sp>
          <p:nvSpPr>
            <p:cNvPr id="714" name="Google Shape;714;p21"/>
            <p:cNvSpPr/>
            <p:nvPr/>
          </p:nvSpPr>
          <p:spPr>
            <a:xfrm>
              <a:off x="5331265" y="4571085"/>
              <a:ext cx="538366" cy="540000"/>
            </a:xfrm>
            <a:prstGeom prst="ellipse">
              <a:avLst/>
            </a:prstGeom>
            <a:solidFill>
              <a:srgbClr val="5DD6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04</a:t>
              </a:r>
              <a:endParaRPr sz="1400" b="1" i="0" u="none" strike="noStrike" cap="none">
                <a:solidFill>
                  <a:schemeClr val="lt1"/>
                </a:solidFill>
                <a:latin typeface="Arial"/>
                <a:ea typeface="Arial"/>
                <a:cs typeface="Arial"/>
                <a:sym typeface="Arial"/>
              </a:endParaRPr>
            </a:p>
          </p:txBody>
        </p:sp>
        <p:sp>
          <p:nvSpPr>
            <p:cNvPr id="715" name="Google Shape;715;p21"/>
            <p:cNvSpPr/>
            <p:nvPr/>
          </p:nvSpPr>
          <p:spPr>
            <a:xfrm>
              <a:off x="8604585" y="5845215"/>
              <a:ext cx="538366" cy="566995"/>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03</a:t>
              </a:r>
              <a:endParaRPr sz="1400" b="1" i="0" u="none" strike="noStrike" cap="none">
                <a:solidFill>
                  <a:schemeClr val="lt1"/>
                </a:solidFill>
                <a:latin typeface="Arial"/>
                <a:ea typeface="Arial"/>
                <a:cs typeface="Arial"/>
                <a:sym typeface="Arial"/>
              </a:endParaRPr>
            </a:p>
          </p:txBody>
        </p:sp>
        <p:sp>
          <p:nvSpPr>
            <p:cNvPr id="716" name="Google Shape;716;p21"/>
            <p:cNvSpPr/>
            <p:nvPr/>
          </p:nvSpPr>
          <p:spPr>
            <a:xfrm flipH="1">
              <a:off x="10077187" y="2797632"/>
              <a:ext cx="538366" cy="540000"/>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02</a:t>
              </a:r>
              <a:endParaRPr sz="1400" b="1" i="0" u="none" strike="noStrike" cap="none">
                <a:solidFill>
                  <a:schemeClr val="lt1"/>
                </a:solidFill>
                <a:latin typeface="Arial"/>
                <a:ea typeface="Arial"/>
                <a:cs typeface="Arial"/>
                <a:sym typeface="Arial"/>
              </a:endParaRPr>
            </a:p>
          </p:txBody>
        </p:sp>
        <p:grpSp>
          <p:nvGrpSpPr>
            <p:cNvPr id="717" name="Google Shape;717;p21"/>
            <p:cNvGrpSpPr/>
            <p:nvPr/>
          </p:nvGrpSpPr>
          <p:grpSpPr>
            <a:xfrm flipH="1">
              <a:off x="2163955" y="1497120"/>
              <a:ext cx="5060516" cy="5287951"/>
              <a:chOff x="6561850" y="-1659841"/>
              <a:chExt cx="5060516" cy="5287951"/>
            </a:xfrm>
          </p:grpSpPr>
          <p:sp>
            <p:nvSpPr>
              <p:cNvPr id="718" name="Google Shape;718;p21"/>
              <p:cNvSpPr txBox="1"/>
              <p:nvPr/>
            </p:nvSpPr>
            <p:spPr>
              <a:xfrm>
                <a:off x="7647864" y="2393966"/>
                <a:ext cx="3974502" cy="1234144"/>
              </a:xfrm>
              <a:prstGeom prst="rect">
                <a:avLst/>
              </a:prstGeom>
              <a:noFill/>
              <a:ln w="25400" cap="flat" cmpd="sng">
                <a:solidFill>
                  <a:srgbClr val="5DD61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Ποι</a:t>
                </a:r>
                <a:r>
                  <a:rPr lang="en-US" sz="1500" b="0" i="0" u="none" strike="noStrike" cap="none" dirty="0">
                    <a:solidFill>
                      <a:srgbClr val="171616"/>
                    </a:solidFill>
                    <a:latin typeface="Roboto"/>
                    <a:ea typeface="Roboto"/>
                    <a:cs typeface="Roboto"/>
                    <a:sym typeface="Roboto"/>
                  </a:rPr>
                  <a:t>α είναι τα πιο κοινά εκπαιδευτικά αντικείμενα των παιχνιδιών αυτών; </a:t>
                </a:r>
                <a:endParaRPr sz="15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Ποιες</a:t>
                </a:r>
                <a:r>
                  <a:rPr lang="en-US" sz="1500" b="0" i="0" u="none" strike="noStrike" cap="none" dirty="0">
                    <a:solidFill>
                      <a:srgbClr val="171616"/>
                    </a:solidFill>
                    <a:latin typeface="Roboto"/>
                    <a:ea typeface="Roboto"/>
                    <a:cs typeface="Roboto"/>
                    <a:sym typeface="Roboto"/>
                  </a:rPr>
                  <a:t> </a:t>
                </a:r>
                <a:r>
                  <a:rPr lang="en-US" sz="1500" b="0" i="0" u="none" strike="noStrike" cap="none" dirty="0" err="1">
                    <a:solidFill>
                      <a:srgbClr val="171616"/>
                    </a:solidFill>
                    <a:latin typeface="Roboto"/>
                    <a:ea typeface="Roboto"/>
                    <a:cs typeface="Roboto"/>
                    <a:sym typeface="Roboto"/>
                  </a:rPr>
                  <a:t>διοικητικές</a:t>
                </a:r>
                <a:r>
                  <a:rPr lang="en-US" sz="1500" b="0" i="0" u="none" strike="noStrike" cap="none" dirty="0">
                    <a:solidFill>
                      <a:srgbClr val="171616"/>
                    </a:solidFill>
                    <a:latin typeface="Roboto"/>
                    <a:ea typeface="Roboto"/>
                    <a:cs typeface="Roboto"/>
                    <a:sym typeface="Roboto"/>
                  </a:rPr>
                  <a:t> </a:t>
                </a:r>
                <a:r>
                  <a:rPr lang="en-US" sz="1500" b="0" i="0" u="none" strike="noStrike" cap="none" dirty="0" err="1">
                    <a:solidFill>
                      <a:srgbClr val="171616"/>
                    </a:solidFill>
                    <a:latin typeface="Roboto"/>
                    <a:ea typeface="Roboto"/>
                    <a:cs typeface="Roboto"/>
                    <a:sym typeface="Roboto"/>
                  </a:rPr>
                  <a:t>δεξιότητες</a:t>
                </a:r>
                <a:r>
                  <a:rPr lang="en-US" sz="1500" b="0" i="0" u="none" strike="noStrike" cap="none" dirty="0">
                    <a:solidFill>
                      <a:srgbClr val="171616"/>
                    </a:solidFill>
                    <a:latin typeface="Roboto"/>
                    <a:ea typeface="Roboto"/>
                    <a:cs typeface="Roboto"/>
                    <a:sym typeface="Roboto"/>
                  </a:rPr>
                  <a:t> π</a:t>
                </a:r>
                <a:r>
                  <a:rPr lang="en-US" sz="1500" b="0" i="0" u="none" strike="noStrike" cap="none" dirty="0" err="1">
                    <a:solidFill>
                      <a:srgbClr val="171616"/>
                    </a:solidFill>
                    <a:latin typeface="Roboto"/>
                    <a:ea typeface="Roboto"/>
                    <a:cs typeface="Roboto"/>
                    <a:sym typeface="Roboto"/>
                  </a:rPr>
                  <a:t>ροσ</a:t>
                </a:r>
                <a:r>
                  <a:rPr lang="en-US" sz="1500" b="0" i="0" u="none" strike="noStrike" cap="none" dirty="0">
                    <a:solidFill>
                      <a:srgbClr val="171616"/>
                    </a:solidFill>
                    <a:latin typeface="Roboto"/>
                    <a:ea typeface="Roboto"/>
                    <a:cs typeface="Roboto"/>
                    <a:sym typeface="Roboto"/>
                  </a:rPr>
                  <a:t>παθούν συχνότερα να ενισχύσουν;</a:t>
                </a:r>
                <a:endParaRPr sz="1500" b="0" i="0" u="none" strike="noStrike" cap="none" dirty="0">
                  <a:solidFill>
                    <a:srgbClr val="000000"/>
                  </a:solidFill>
                  <a:latin typeface="Arial"/>
                  <a:ea typeface="Arial"/>
                  <a:cs typeface="Arial"/>
                  <a:sym typeface="Arial"/>
                </a:endParaRPr>
              </a:p>
            </p:txBody>
          </p:sp>
          <p:sp>
            <p:nvSpPr>
              <p:cNvPr id="719" name="Google Shape;719;p21"/>
              <p:cNvSpPr/>
              <p:nvPr/>
            </p:nvSpPr>
            <p:spPr>
              <a:xfrm>
                <a:off x="6561850" y="-1659841"/>
                <a:ext cx="538366" cy="540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01</a:t>
                </a:r>
                <a:endParaRPr sz="1400" b="1" i="0" u="none" strike="noStrike" cap="none">
                  <a:solidFill>
                    <a:schemeClr val="lt1"/>
                  </a:solidFill>
                  <a:latin typeface="Arial"/>
                  <a:ea typeface="Arial"/>
                  <a:cs typeface="Arial"/>
                  <a:sym typeface="Arial"/>
                </a:endParaRPr>
              </a:p>
            </p:txBody>
          </p:sp>
        </p:grpSp>
      </p:grpSp>
      <p:sp>
        <p:nvSpPr>
          <p:cNvPr id="720" name="Google Shape;720;p21"/>
          <p:cNvSpPr txBox="1"/>
          <p:nvPr/>
        </p:nvSpPr>
        <p:spPr>
          <a:xfrm flipH="1">
            <a:off x="216008" y="1130126"/>
            <a:ext cx="3899319" cy="1481134"/>
          </a:xfrm>
          <a:prstGeom prst="rect">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Πόσ</a:t>
            </a:r>
            <a:r>
              <a:rPr lang="en-US" sz="1500" b="0" i="0" u="none" strike="noStrike" cap="none" dirty="0">
                <a:solidFill>
                  <a:srgbClr val="171616"/>
                </a:solidFill>
                <a:latin typeface="Roboto"/>
                <a:ea typeface="Roboto"/>
                <a:cs typeface="Roboto"/>
                <a:sym typeface="Roboto"/>
              </a:rPr>
              <a:t>α παιχνίδια σοβαρού σκοπού έχουν αναπτυχθεί τα τελευταία 20 χρόνια στον τομέα της διοίκησης νοσοκομείων;</a:t>
            </a:r>
            <a:endParaRPr sz="15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400"/>
              <a:buFont typeface="Arial"/>
              <a:buNone/>
            </a:pPr>
            <a:r>
              <a:rPr lang="en-US" sz="1500" b="0" i="0" u="none" strike="noStrike" cap="none" dirty="0">
                <a:solidFill>
                  <a:srgbClr val="171616"/>
                </a:solidFill>
                <a:latin typeface="Roboto"/>
                <a:ea typeface="Roboto"/>
                <a:cs typeface="Roboto"/>
                <a:sym typeface="Roboto"/>
              </a:rPr>
              <a:t>Τα </a:t>
            </a:r>
            <a:r>
              <a:rPr lang="en-US" sz="1500" b="0" i="0" u="none" strike="noStrike" cap="none" dirty="0" err="1">
                <a:solidFill>
                  <a:srgbClr val="171616"/>
                </a:solidFill>
                <a:latin typeface="Roboto"/>
                <a:ea typeface="Roboto"/>
                <a:cs typeface="Roboto"/>
                <a:sym typeface="Roboto"/>
              </a:rPr>
              <a:t>ψηφι</a:t>
            </a:r>
            <a:r>
              <a:rPr lang="en-US" sz="1500" b="0" i="0" u="none" strike="noStrike" cap="none" dirty="0">
                <a:solidFill>
                  <a:srgbClr val="171616"/>
                </a:solidFill>
                <a:latin typeface="Roboto"/>
                <a:ea typeface="Roboto"/>
                <a:cs typeface="Roboto"/>
                <a:sym typeface="Roboto"/>
              </a:rPr>
              <a:t>ακά παιχνίδια σοβαρού σκοπού είναι περισσότερα από τα αναλογικά;</a:t>
            </a:r>
            <a:endParaRPr sz="1500" b="0" i="0" u="none" strike="noStrike" cap="none" dirty="0">
              <a:solidFill>
                <a:srgbClr val="000000"/>
              </a:solidFill>
              <a:latin typeface="Arial"/>
              <a:ea typeface="Arial"/>
              <a:cs typeface="Arial"/>
              <a:sym typeface="Arial"/>
            </a:endParaRPr>
          </a:p>
        </p:txBody>
      </p:sp>
      <p:sp>
        <p:nvSpPr>
          <p:cNvPr id="721" name="Google Shape;721;p21"/>
          <p:cNvSpPr txBox="1"/>
          <p:nvPr/>
        </p:nvSpPr>
        <p:spPr>
          <a:xfrm flipH="1">
            <a:off x="8351784" y="5466942"/>
            <a:ext cx="3647010" cy="1234144"/>
          </a:xfrm>
          <a:prstGeom prst="rect">
            <a:avLst/>
          </a:prstGeom>
          <a:noFill/>
          <a:ln w="25400"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Ποιοι</a:t>
            </a:r>
            <a:r>
              <a:rPr lang="en-US" sz="1500" b="0" i="0" u="none" strike="noStrike" cap="none" dirty="0">
                <a:solidFill>
                  <a:srgbClr val="171616"/>
                </a:solidFill>
                <a:latin typeface="Roboto"/>
                <a:ea typeface="Roboto"/>
                <a:cs typeface="Roboto"/>
                <a:sym typeface="Roboto"/>
              </a:rPr>
              <a:t> </a:t>
            </a:r>
            <a:r>
              <a:rPr lang="en-US" sz="1500" b="0" i="0" u="none" strike="noStrike" cap="none" dirty="0" err="1">
                <a:solidFill>
                  <a:srgbClr val="171616"/>
                </a:solidFill>
                <a:latin typeface="Roboto"/>
                <a:ea typeface="Roboto"/>
                <a:cs typeface="Roboto"/>
                <a:sym typeface="Roboto"/>
              </a:rPr>
              <a:t>τύ</a:t>
            </a:r>
            <a:r>
              <a:rPr lang="en-US" sz="1500" b="0" i="0" u="none" strike="noStrike" cap="none" dirty="0">
                <a:solidFill>
                  <a:srgbClr val="171616"/>
                </a:solidFill>
                <a:latin typeface="Roboto"/>
                <a:ea typeface="Roboto"/>
                <a:cs typeface="Roboto"/>
                <a:sym typeface="Roboto"/>
              </a:rPr>
              <a:t>ποι παιχνιδιών σοβαρού σκοπού αναπτύσσονται πιο συχνά; </a:t>
            </a:r>
            <a:endParaRPr sz="1500" b="0" i="0" u="none" strike="noStrike" cap="none" dirty="0">
              <a:solidFill>
                <a:srgbClr val="171616"/>
              </a:solidFill>
              <a:latin typeface="Roboto"/>
              <a:ea typeface="Roboto"/>
              <a:cs typeface="Roboto"/>
              <a:sym typeface="Roboto"/>
            </a:endParaRPr>
          </a:p>
          <a:p>
            <a:pPr marL="0" marR="0" lvl="0" indent="0" algn="just" rtl="0">
              <a:lnSpc>
                <a:spcPct val="107000"/>
              </a:lnSpc>
              <a:spcBef>
                <a:spcPts val="120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Ποι</a:t>
            </a:r>
            <a:r>
              <a:rPr lang="en-US" sz="1500" b="0" i="0" u="none" strike="noStrike" cap="none" dirty="0">
                <a:solidFill>
                  <a:srgbClr val="171616"/>
                </a:solidFill>
                <a:latin typeface="Roboto"/>
                <a:ea typeface="Roboto"/>
                <a:cs typeface="Roboto"/>
                <a:sym typeface="Roboto"/>
              </a:rPr>
              <a:t>α είναι τα κύρια χαρακτηριστικά των παιχνιδιών που έχουν αναπτυχθεί;</a:t>
            </a:r>
            <a:endParaRPr sz="1500" b="0" i="0" u="none" strike="noStrike" cap="none" dirty="0">
              <a:solidFill>
                <a:srgbClr val="000000"/>
              </a:solidFill>
              <a:latin typeface="Arial"/>
              <a:ea typeface="Arial"/>
              <a:cs typeface="Arial"/>
              <a:sym typeface="Arial"/>
            </a:endParaRPr>
          </a:p>
        </p:txBody>
      </p:sp>
      <p:sp>
        <p:nvSpPr>
          <p:cNvPr id="722" name="Google Shape;722;p21"/>
          <p:cNvSpPr txBox="1"/>
          <p:nvPr/>
        </p:nvSpPr>
        <p:spPr>
          <a:xfrm flipH="1">
            <a:off x="8351784" y="1130126"/>
            <a:ext cx="3647010" cy="987153"/>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400"/>
              <a:buFont typeface="Arial"/>
              <a:buNone/>
            </a:pPr>
            <a:r>
              <a:rPr lang="en-US" sz="1500" b="0" i="0" u="none" strike="noStrike" cap="none" dirty="0">
                <a:solidFill>
                  <a:srgbClr val="171616"/>
                </a:solidFill>
                <a:latin typeface="Roboto"/>
                <a:ea typeface="Roboto"/>
                <a:cs typeface="Roboto"/>
                <a:sym typeface="Roboto"/>
              </a:rPr>
              <a:t>Τα πα</a:t>
            </a:r>
            <a:r>
              <a:rPr lang="en-US" sz="1500" b="0" i="0" u="none" strike="noStrike" cap="none" dirty="0" err="1">
                <a:solidFill>
                  <a:srgbClr val="171616"/>
                </a:solidFill>
                <a:latin typeface="Roboto"/>
                <a:ea typeface="Roboto"/>
                <a:cs typeface="Roboto"/>
                <a:sym typeface="Roboto"/>
              </a:rPr>
              <a:t>ιχνίδι</a:t>
            </a:r>
            <a:r>
              <a:rPr lang="en-US" sz="1500" b="0" i="0" u="none" strike="noStrike" cap="none" dirty="0">
                <a:solidFill>
                  <a:srgbClr val="171616"/>
                </a:solidFill>
                <a:latin typeface="Roboto"/>
                <a:ea typeface="Roboto"/>
                <a:cs typeface="Roboto"/>
                <a:sym typeface="Roboto"/>
              </a:rPr>
              <a:t>α αυτά αναπτύσσονται σε όλο τον κόσμο; </a:t>
            </a:r>
            <a:endParaRPr sz="1500" b="0" i="0" u="none" strike="noStrike" cap="none" dirty="0">
              <a:solidFill>
                <a:srgbClr val="000000"/>
              </a:solidFill>
              <a:latin typeface="Arial"/>
              <a:ea typeface="Arial"/>
              <a:cs typeface="Arial"/>
              <a:sym typeface="Arial"/>
            </a:endParaRPr>
          </a:p>
          <a:p>
            <a:pPr marL="0" marR="0" lvl="0" indent="0" algn="just" rtl="0">
              <a:lnSpc>
                <a:spcPct val="107000"/>
              </a:lnSpc>
              <a:spcBef>
                <a:spcPts val="1200"/>
              </a:spcBef>
              <a:spcAft>
                <a:spcPts val="0"/>
              </a:spcAft>
              <a:buClr>
                <a:srgbClr val="000000"/>
              </a:buClr>
              <a:buSzPts val="1400"/>
              <a:buFont typeface="Arial"/>
              <a:buNone/>
            </a:pPr>
            <a:r>
              <a:rPr lang="en-US" sz="1500" b="0" i="0" u="none" strike="noStrike" cap="none" dirty="0" err="1">
                <a:solidFill>
                  <a:srgbClr val="171616"/>
                </a:solidFill>
                <a:latin typeface="Roboto"/>
                <a:ea typeface="Roboto"/>
                <a:cs typeface="Roboto"/>
                <a:sym typeface="Roboto"/>
              </a:rPr>
              <a:t>Είν</a:t>
            </a:r>
            <a:r>
              <a:rPr lang="en-US" sz="1500" b="0" i="0" u="none" strike="noStrike" cap="none" dirty="0">
                <a:solidFill>
                  <a:srgbClr val="171616"/>
                </a:solidFill>
                <a:latin typeface="Roboto"/>
                <a:ea typeface="Roboto"/>
                <a:cs typeface="Roboto"/>
                <a:sym typeface="Roboto"/>
              </a:rPr>
              <a:t>αι κάποια χώρα ηγέτης στον τομέα;</a:t>
            </a:r>
            <a:endParaRPr sz="1500" b="0" i="0" u="none" strike="noStrike" cap="none" dirty="0">
              <a:solidFill>
                <a:srgbClr val="000000"/>
              </a:solidFill>
              <a:latin typeface="Arial"/>
              <a:ea typeface="Arial"/>
              <a:cs typeface="Arial"/>
              <a:sym typeface="Arial"/>
            </a:endParaRPr>
          </a:p>
        </p:txBody>
      </p:sp>
      <p:sp>
        <p:nvSpPr>
          <p:cNvPr id="723" name="Google Shape;723;p21"/>
          <p:cNvSpPr txBox="1"/>
          <p:nvPr/>
        </p:nvSpPr>
        <p:spPr>
          <a:xfrm>
            <a:off x="4042104" y="2091020"/>
            <a:ext cx="4047728" cy="36163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accent5"/>
                </a:solidFill>
                <a:latin typeface="Roboto" panose="02000000000000000000" pitchFamily="2" charset="0"/>
                <a:ea typeface="Roboto" panose="02000000000000000000" pitchFamily="2" charset="0"/>
                <a:cs typeface="Roboto" panose="02000000000000000000" pitchFamily="2" charset="0"/>
                <a:sym typeface="Arial"/>
              </a:rPr>
              <a:t>ΕΡΕΥΝΗΤΙΚΗ ΥΠΟΘΕΣΗ</a:t>
            </a:r>
            <a:endParaRPr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dirty="0">
              <a:solidFill>
                <a:schemeClr val="accent5"/>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600" b="1" i="0" u="none" strike="noStrike" cap="none" dirty="0" err="1">
                <a:solidFill>
                  <a:srgbClr val="171616"/>
                </a:solidFill>
                <a:latin typeface="Roboto"/>
                <a:ea typeface="Roboto"/>
                <a:cs typeface="Roboto"/>
                <a:sym typeface="Roboto"/>
              </a:rPr>
              <a:t>Αν</a:t>
            </a:r>
            <a:r>
              <a:rPr lang="en-US" sz="1600" b="1" i="0" u="none" strike="noStrike" cap="none" dirty="0">
                <a:solidFill>
                  <a:srgbClr val="171616"/>
                </a:solidFill>
                <a:latin typeface="Roboto"/>
                <a:ea typeface="Roboto"/>
                <a:cs typeface="Roboto"/>
                <a:sym typeface="Roboto"/>
              </a:rPr>
              <a:t>αμένουμε:</a:t>
            </a:r>
            <a:endParaRPr sz="1600" b="1" i="0" u="none" strike="noStrike" cap="none" dirty="0">
              <a:solidFill>
                <a:srgbClr val="171616"/>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dirty="0">
              <a:solidFill>
                <a:schemeClr val="accent4"/>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1" i="0" u="none" strike="noStrike" cap="none" dirty="0">
                <a:solidFill>
                  <a:schemeClr val="accent4"/>
                </a:solidFill>
                <a:latin typeface="Arial"/>
                <a:ea typeface="Arial"/>
                <a:cs typeface="Arial"/>
                <a:sym typeface="Arial"/>
              </a:rPr>
              <a:t>Α. </a:t>
            </a:r>
            <a:r>
              <a:rPr lang="en-US" sz="1500" b="1" i="0" u="none" strike="noStrike" cap="none" dirty="0" err="1">
                <a:solidFill>
                  <a:schemeClr val="accent4"/>
                </a:solidFill>
                <a:latin typeface="Arial"/>
                <a:ea typeface="Arial"/>
                <a:cs typeface="Arial"/>
                <a:sym typeface="Arial"/>
              </a:rPr>
              <a:t>Αύξηση</a:t>
            </a:r>
            <a:r>
              <a:rPr lang="en-US" sz="1500" b="1" i="0" u="none" strike="noStrike" cap="none" dirty="0">
                <a:solidFill>
                  <a:schemeClr val="accent4"/>
                </a:solidFill>
                <a:latin typeface="Arial"/>
                <a:ea typeface="Arial"/>
                <a:cs typeface="Arial"/>
                <a:sym typeface="Arial"/>
              </a:rPr>
              <a:t> α</a:t>
            </a:r>
            <a:r>
              <a:rPr lang="en-US" sz="1500" b="1" i="0" u="none" strike="noStrike" cap="none" dirty="0" err="1">
                <a:solidFill>
                  <a:schemeClr val="accent4"/>
                </a:solidFill>
                <a:latin typeface="Arial"/>
                <a:ea typeface="Arial"/>
                <a:cs typeface="Arial"/>
                <a:sym typeface="Arial"/>
              </a:rPr>
              <a:t>ριθμού</a:t>
            </a:r>
            <a:r>
              <a:rPr lang="en-US" sz="1500" b="1" i="0" u="none" strike="noStrike" cap="none" dirty="0">
                <a:solidFill>
                  <a:schemeClr val="accent4"/>
                </a:solidFill>
                <a:latin typeface="Arial"/>
                <a:ea typeface="Arial"/>
                <a:cs typeface="Arial"/>
                <a:sym typeface="Arial"/>
              </a:rPr>
              <a:t> πα</a:t>
            </a:r>
            <a:r>
              <a:rPr lang="en-US" sz="1500" b="1" i="0" u="none" strike="noStrike" cap="none" dirty="0" err="1">
                <a:solidFill>
                  <a:schemeClr val="accent4"/>
                </a:solidFill>
                <a:latin typeface="Arial"/>
                <a:ea typeface="Arial"/>
                <a:cs typeface="Arial"/>
                <a:sym typeface="Arial"/>
              </a:rPr>
              <a:t>ιχνιδιών</a:t>
            </a:r>
            <a:r>
              <a:rPr lang="en-US" sz="1500" b="1" i="0" u="none" strike="noStrike" cap="none" dirty="0">
                <a:solidFill>
                  <a:schemeClr val="accent4"/>
                </a:solidFill>
                <a:latin typeface="Arial"/>
                <a:ea typeface="Arial"/>
                <a:cs typeface="Arial"/>
                <a:sym typeface="Arial"/>
              </a:rPr>
              <a:t> </a:t>
            </a:r>
            <a:r>
              <a:rPr lang="en-US" sz="1500" b="1" i="0" u="none" strike="noStrike" cap="none" dirty="0" err="1">
                <a:solidFill>
                  <a:schemeClr val="accent4"/>
                </a:solidFill>
                <a:latin typeface="Roboto"/>
                <a:ea typeface="Roboto"/>
                <a:cs typeface="Roboto"/>
                <a:sym typeface="Roboto"/>
              </a:rPr>
              <a:t>σο</a:t>
            </a:r>
            <a:r>
              <a:rPr lang="en-US" sz="1500" b="1" i="0" u="none" strike="noStrike" cap="none" dirty="0">
                <a:solidFill>
                  <a:schemeClr val="accent4"/>
                </a:solidFill>
                <a:latin typeface="Roboto"/>
                <a:ea typeface="Roboto"/>
                <a:cs typeface="Roboto"/>
                <a:sym typeface="Roboto"/>
              </a:rPr>
              <a:t>βαρού σκοπού με στόχο την ενίσχυση των γνώσεων μάνατζμεντ υπηρεσιών υγείας και την απόκτηση διοικητικών </a:t>
            </a:r>
            <a:r>
              <a:rPr lang="en-US" sz="1500" b="1" dirty="0">
                <a:solidFill>
                  <a:schemeClr val="accent4"/>
                </a:solidFill>
                <a:latin typeface="Roboto"/>
                <a:ea typeface="Roboto"/>
                <a:cs typeface="Roboto"/>
                <a:sym typeface="Roboto"/>
              </a:rPr>
              <a:t>δεξιοτήτων του προσωπικού των νοσοκομείων,</a:t>
            </a:r>
            <a:r>
              <a:rPr lang="en-US" sz="1500" b="1" dirty="0">
                <a:solidFill>
                  <a:schemeClr val="accent4"/>
                </a:solidFill>
                <a:latin typeface="Roboto"/>
                <a:ea typeface="Roboto"/>
                <a:cs typeface="Roboto"/>
              </a:rPr>
              <a:t> σύμφωνα με σύγχρονες τάσεις</a:t>
            </a:r>
            <a:endParaRPr sz="1500" b="1" dirty="0">
              <a:solidFill>
                <a:schemeClr val="accent4"/>
              </a:solidFill>
              <a:latin typeface="Roboto"/>
              <a:ea typeface="Roboto"/>
              <a:cs typeface="Roboto"/>
            </a:endParaRPr>
          </a:p>
          <a:p>
            <a:pPr marL="0" marR="0" lvl="0" indent="0" algn="ctr" rtl="0">
              <a:lnSpc>
                <a:spcPct val="100000"/>
              </a:lnSpc>
              <a:spcBef>
                <a:spcPts val="0"/>
              </a:spcBef>
              <a:spcAft>
                <a:spcPts val="0"/>
              </a:spcAft>
              <a:buClr>
                <a:srgbClr val="000000"/>
              </a:buClr>
              <a:buSzPts val="1500"/>
              <a:buFont typeface="Arial"/>
              <a:buNone/>
            </a:pPr>
            <a:endParaRPr sz="1500" b="1" dirty="0">
              <a:solidFill>
                <a:schemeClr val="accent4"/>
              </a:solidFill>
              <a:latin typeface="Roboto"/>
              <a:ea typeface="Roboto"/>
              <a:cs typeface="Roboto"/>
            </a:endParaRPr>
          </a:p>
          <a:p>
            <a:pPr marL="0" marR="0" lvl="0" indent="0" algn="ctr" rtl="0">
              <a:lnSpc>
                <a:spcPct val="100000"/>
              </a:lnSpc>
              <a:spcBef>
                <a:spcPts val="0"/>
              </a:spcBef>
              <a:spcAft>
                <a:spcPts val="0"/>
              </a:spcAft>
              <a:buClr>
                <a:srgbClr val="000000"/>
              </a:buClr>
              <a:buSzPts val="1500"/>
              <a:buFont typeface="Arial"/>
              <a:buNone/>
            </a:pPr>
            <a:r>
              <a:rPr lang="en-US" sz="1500" b="1" dirty="0">
                <a:solidFill>
                  <a:schemeClr val="accent4"/>
                </a:solidFill>
                <a:latin typeface="Roboto"/>
                <a:ea typeface="Roboto"/>
                <a:cs typeface="Roboto"/>
              </a:rPr>
              <a:t>Β. </a:t>
            </a:r>
            <a:r>
              <a:rPr lang="en-US" sz="1500" b="1" dirty="0" err="1">
                <a:solidFill>
                  <a:schemeClr val="accent4"/>
                </a:solidFill>
                <a:latin typeface="Roboto"/>
                <a:ea typeface="Roboto"/>
                <a:cs typeface="Roboto"/>
              </a:rPr>
              <a:t>Ανά</a:t>
            </a:r>
            <a:r>
              <a:rPr lang="en-US" sz="1500" b="1" dirty="0">
                <a:solidFill>
                  <a:schemeClr val="accent4"/>
                </a:solidFill>
                <a:latin typeface="Roboto"/>
                <a:ea typeface="Roboto"/>
                <a:cs typeface="Roboto"/>
              </a:rPr>
              <a:t>πτυξη περισσότερων ψηφιακών παιχνιδιών τα τελευταία χρόνια λόγω σύγχρονων τεχνολογικών εξελίξεων και έλευσης της πανδημίας COVID-19</a:t>
            </a:r>
            <a:endParaRPr sz="1500" b="1" dirty="0">
              <a:solidFill>
                <a:schemeClr val="accent4"/>
              </a:solidFill>
              <a:latin typeface="Roboto"/>
              <a:ea typeface="Roboto"/>
              <a:cs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chemeClr val="accent4"/>
              </a:solidFill>
              <a:latin typeface="Arial"/>
              <a:ea typeface="Arial"/>
              <a:cs typeface="Arial"/>
              <a:sym typeface="Arial"/>
            </a:endParaRPr>
          </a:p>
        </p:txBody>
      </p:sp>
      <p:sp>
        <p:nvSpPr>
          <p:cNvPr id="724" name="Google Shape;724;p21"/>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Ερευνητική υπόθεση και ερωτήματα</a:t>
            </a:r>
            <a:endParaRPr sz="1400" b="0" i="0" u="none" strike="noStrike" cap="none">
              <a:solidFill>
                <a:srgbClr val="000000"/>
              </a:solidFill>
              <a:latin typeface="Arial"/>
              <a:ea typeface="Arial"/>
              <a:cs typeface="Arial"/>
              <a:sym typeface="Arial"/>
            </a:endParaRPr>
          </a:p>
        </p:txBody>
      </p:sp>
      <p:sp>
        <p:nvSpPr>
          <p:cNvPr id="725" name="Google Shape;725;p21"/>
          <p:cNvSpPr/>
          <p:nvPr/>
        </p:nvSpPr>
        <p:spPr>
          <a:xfrm>
            <a:off x="4059011" y="3031869"/>
            <a:ext cx="397450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endParaRPr sz="5400" b="0" i="0" u="none" strike="noStrike" cap="none">
              <a:solidFill>
                <a:srgbClr val="4C620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22"/>
          <p:cNvSpPr/>
          <p:nvPr/>
        </p:nvSpPr>
        <p:spPr>
          <a:xfrm rot="5400000">
            <a:off x="-218947" y="4278278"/>
            <a:ext cx="2603250" cy="1527052"/>
          </a:xfrm>
          <a:prstGeom prst="homePlate">
            <a:avLst>
              <a:gd name="adj" fmla="val 28551"/>
            </a:avLst>
          </a:prstGeom>
          <a:solidFill>
            <a:srgbClr val="C9EC6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accent4"/>
              </a:solidFill>
              <a:latin typeface="Calibri"/>
              <a:ea typeface="Calibri"/>
              <a:cs typeface="Calibri"/>
              <a:sym typeface="Calibri"/>
            </a:endParaRPr>
          </a:p>
        </p:txBody>
      </p:sp>
      <p:grpSp>
        <p:nvGrpSpPr>
          <p:cNvPr id="731" name="Google Shape;731;p22"/>
          <p:cNvGrpSpPr/>
          <p:nvPr/>
        </p:nvGrpSpPr>
        <p:grpSpPr>
          <a:xfrm>
            <a:off x="333345" y="2580710"/>
            <a:ext cx="1527053" cy="2725122"/>
            <a:chOff x="779233" y="937541"/>
            <a:chExt cx="1186263" cy="2211361"/>
          </a:xfrm>
        </p:grpSpPr>
        <p:sp>
          <p:nvSpPr>
            <p:cNvPr id="732" name="Google Shape;732;p22"/>
            <p:cNvSpPr/>
            <p:nvPr/>
          </p:nvSpPr>
          <p:spPr>
            <a:xfrm rot="5400000">
              <a:off x="316133" y="1499539"/>
              <a:ext cx="2112462" cy="1186263"/>
            </a:xfrm>
            <a:prstGeom prst="homePlate">
              <a:avLst>
                <a:gd name="adj" fmla="val 28551"/>
              </a:avLst>
            </a:prstGeom>
            <a:solidFill>
              <a:srgbClr val="00B0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3" name="Google Shape;733;p22"/>
            <p:cNvSpPr/>
            <p:nvPr/>
          </p:nvSpPr>
          <p:spPr>
            <a:xfrm rot="5400000">
              <a:off x="692228" y="1024546"/>
              <a:ext cx="1360273" cy="1186263"/>
            </a:xfrm>
            <a:prstGeom prst="homePlate">
              <a:avLst>
                <a:gd name="adj" fmla="val 28551"/>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734" name="Google Shape;734;p22"/>
          <p:cNvGrpSpPr/>
          <p:nvPr/>
        </p:nvGrpSpPr>
        <p:grpSpPr>
          <a:xfrm>
            <a:off x="211676" y="1402538"/>
            <a:ext cx="1706440" cy="1902780"/>
            <a:chOff x="4619223" y="3443908"/>
            <a:chExt cx="2929511" cy="3412446"/>
          </a:xfrm>
        </p:grpSpPr>
        <p:sp>
          <p:nvSpPr>
            <p:cNvPr id="735" name="Google Shape;735;p22"/>
            <p:cNvSpPr/>
            <p:nvPr/>
          </p:nvSpPr>
          <p:spPr>
            <a:xfrm>
              <a:off x="4691847" y="3443908"/>
              <a:ext cx="2856887" cy="3092940"/>
            </a:xfrm>
            <a:custGeom>
              <a:avLst/>
              <a:gdLst/>
              <a:ahLst/>
              <a:cxnLst/>
              <a:rect l="l" t="t" r="r" b="b"/>
              <a:pathLst>
                <a:path w="2985996" h="3232717" extrusionOk="0">
                  <a:moveTo>
                    <a:pt x="2985610" y="94967"/>
                  </a:moveTo>
                  <a:cubicBezTo>
                    <a:pt x="2986462" y="85598"/>
                    <a:pt x="2986462" y="77081"/>
                    <a:pt x="2979648" y="68990"/>
                  </a:cubicBezTo>
                  <a:cubicBezTo>
                    <a:pt x="2966446" y="53233"/>
                    <a:pt x="2954096" y="36624"/>
                    <a:pt x="2943023" y="19590"/>
                  </a:cubicBezTo>
                  <a:cubicBezTo>
                    <a:pt x="2933655" y="5110"/>
                    <a:pt x="2922582" y="0"/>
                    <a:pt x="2904696" y="0"/>
                  </a:cubicBezTo>
                  <a:cubicBezTo>
                    <a:pt x="2693894" y="2555"/>
                    <a:pt x="237096" y="8517"/>
                    <a:pt x="94433" y="8517"/>
                  </a:cubicBezTo>
                  <a:cubicBezTo>
                    <a:pt x="81231" y="8517"/>
                    <a:pt x="71436" y="11924"/>
                    <a:pt x="62493" y="21293"/>
                  </a:cubicBezTo>
                  <a:cubicBezTo>
                    <a:pt x="45033" y="38753"/>
                    <a:pt x="26721" y="55788"/>
                    <a:pt x="8834" y="72822"/>
                  </a:cubicBezTo>
                  <a:cubicBezTo>
                    <a:pt x="-2664" y="82617"/>
                    <a:pt x="-109" y="95819"/>
                    <a:pt x="1169" y="108595"/>
                  </a:cubicBezTo>
                  <a:cubicBezTo>
                    <a:pt x="5002" y="147774"/>
                    <a:pt x="126798" y="1206893"/>
                    <a:pt x="145110" y="1323153"/>
                  </a:cubicBezTo>
                  <a:cubicBezTo>
                    <a:pt x="148943" y="1348705"/>
                    <a:pt x="160441" y="1375108"/>
                    <a:pt x="138296" y="1399382"/>
                  </a:cubicBezTo>
                  <a:cubicBezTo>
                    <a:pt x="134889" y="1403215"/>
                    <a:pt x="136593" y="1411732"/>
                    <a:pt x="136593" y="1418120"/>
                  </a:cubicBezTo>
                  <a:cubicBezTo>
                    <a:pt x="138722" y="1735813"/>
                    <a:pt x="141703" y="2893732"/>
                    <a:pt x="142129" y="3154785"/>
                  </a:cubicBezTo>
                  <a:cubicBezTo>
                    <a:pt x="141703" y="3200353"/>
                    <a:pt x="119559" y="3232718"/>
                    <a:pt x="180031" y="3232718"/>
                  </a:cubicBezTo>
                  <a:cubicBezTo>
                    <a:pt x="180031" y="3232718"/>
                    <a:pt x="2838687" y="3188428"/>
                    <a:pt x="2854019" y="3190132"/>
                  </a:cubicBezTo>
                  <a:cubicBezTo>
                    <a:pt x="2874460" y="3192261"/>
                    <a:pt x="2879570" y="3185447"/>
                    <a:pt x="2879570" y="3164580"/>
                  </a:cubicBezTo>
                  <a:cubicBezTo>
                    <a:pt x="2877867" y="2741699"/>
                    <a:pt x="2881273" y="2318818"/>
                    <a:pt x="2877015" y="1895937"/>
                  </a:cubicBezTo>
                  <a:cubicBezTo>
                    <a:pt x="2874886" y="1709410"/>
                    <a:pt x="2876163" y="1522882"/>
                    <a:pt x="2871053" y="1336355"/>
                  </a:cubicBezTo>
                  <a:cubicBezTo>
                    <a:pt x="2870627" y="1315062"/>
                    <a:pt x="2865943" y="1294194"/>
                    <a:pt x="2868072" y="1272901"/>
                  </a:cubicBezTo>
                  <a:cubicBezTo>
                    <a:pt x="2877441" y="1177082"/>
                    <a:pt x="2977944" y="170345"/>
                    <a:pt x="2985610" y="9496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6" name="Google Shape;736;p22"/>
            <p:cNvSpPr/>
            <p:nvPr/>
          </p:nvSpPr>
          <p:spPr>
            <a:xfrm>
              <a:off x="6638374" y="6120789"/>
              <a:ext cx="874183" cy="735565"/>
            </a:xfrm>
            <a:custGeom>
              <a:avLst/>
              <a:gdLst/>
              <a:ahLst/>
              <a:cxnLst/>
              <a:rect l="l" t="t" r="r" b="b"/>
              <a:pathLst>
                <a:path w="874183" h="735565" extrusionOk="0">
                  <a:moveTo>
                    <a:pt x="577622" y="896"/>
                  </a:moveTo>
                  <a:cubicBezTo>
                    <a:pt x="597810" y="-3077"/>
                    <a:pt x="600636" y="5556"/>
                    <a:pt x="613777" y="39170"/>
                  </a:cubicBezTo>
                  <a:cubicBezTo>
                    <a:pt x="648410" y="127586"/>
                    <a:pt x="681006" y="216410"/>
                    <a:pt x="715639" y="304826"/>
                  </a:cubicBezTo>
                  <a:cubicBezTo>
                    <a:pt x="724195" y="327237"/>
                    <a:pt x="734382" y="350461"/>
                    <a:pt x="738863" y="375315"/>
                  </a:cubicBezTo>
                  <a:cubicBezTo>
                    <a:pt x="746198" y="410763"/>
                    <a:pt x="762903" y="442545"/>
                    <a:pt x="775534" y="475955"/>
                  </a:cubicBezTo>
                  <a:cubicBezTo>
                    <a:pt x="799980" y="541962"/>
                    <a:pt x="824835" y="607561"/>
                    <a:pt x="850097" y="673161"/>
                  </a:cubicBezTo>
                  <a:lnTo>
                    <a:pt x="874183" y="735565"/>
                  </a:lnTo>
                  <a:lnTo>
                    <a:pt x="178915" y="735565"/>
                  </a:lnTo>
                  <a:lnTo>
                    <a:pt x="162731" y="687829"/>
                  </a:lnTo>
                  <a:cubicBezTo>
                    <a:pt x="128913" y="589226"/>
                    <a:pt x="97539" y="489401"/>
                    <a:pt x="60869" y="392021"/>
                  </a:cubicBezTo>
                  <a:cubicBezTo>
                    <a:pt x="45386" y="336607"/>
                    <a:pt x="23792" y="283639"/>
                    <a:pt x="6678" y="229041"/>
                  </a:cubicBezTo>
                  <a:cubicBezTo>
                    <a:pt x="-3101" y="198075"/>
                    <a:pt x="-6360" y="194409"/>
                    <a:pt x="27051" y="183814"/>
                  </a:cubicBezTo>
                  <a:cubicBezTo>
                    <a:pt x="30718" y="182593"/>
                    <a:pt x="34385" y="180148"/>
                    <a:pt x="38053" y="178518"/>
                  </a:cubicBezTo>
                  <a:cubicBezTo>
                    <a:pt x="104059" y="160997"/>
                    <a:pt x="168029" y="136144"/>
                    <a:pt x="232813" y="114956"/>
                  </a:cubicBezTo>
                  <a:cubicBezTo>
                    <a:pt x="338749" y="79915"/>
                    <a:pt x="445093" y="44468"/>
                    <a:pt x="550622" y="8612"/>
                  </a:cubicBezTo>
                  <a:cubicBezTo>
                    <a:pt x="562234" y="4945"/>
                    <a:pt x="570893" y="2220"/>
                    <a:pt x="577622" y="896"/>
                  </a:cubicBezTo>
                  <a:close/>
                </a:path>
              </a:pathLst>
            </a:custGeom>
            <a:solidFill>
              <a:srgbClr val="C9EC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7" name="Google Shape;737;p22"/>
            <p:cNvSpPr/>
            <p:nvPr/>
          </p:nvSpPr>
          <p:spPr>
            <a:xfrm>
              <a:off x="4619223" y="6433610"/>
              <a:ext cx="779087" cy="407792"/>
            </a:xfrm>
            <a:custGeom>
              <a:avLst/>
              <a:gdLst/>
              <a:ahLst/>
              <a:cxnLst/>
              <a:rect l="l" t="t" r="r" b="b"/>
              <a:pathLst>
                <a:path w="779087" h="407791" extrusionOk="0">
                  <a:moveTo>
                    <a:pt x="220120" y="73"/>
                  </a:moveTo>
                  <a:cubicBezTo>
                    <a:pt x="225519" y="-539"/>
                    <a:pt x="232649" y="2721"/>
                    <a:pt x="246502" y="9241"/>
                  </a:cubicBezTo>
                  <a:cubicBezTo>
                    <a:pt x="332067" y="48356"/>
                    <a:pt x="416815" y="89101"/>
                    <a:pt x="502380" y="128216"/>
                  </a:cubicBezTo>
                  <a:cubicBezTo>
                    <a:pt x="571239" y="159589"/>
                    <a:pt x="639690" y="192593"/>
                    <a:pt x="708550" y="223558"/>
                  </a:cubicBezTo>
                  <a:cubicBezTo>
                    <a:pt x="717105" y="227225"/>
                    <a:pt x="726070" y="229670"/>
                    <a:pt x="728921" y="239449"/>
                  </a:cubicBezTo>
                  <a:cubicBezTo>
                    <a:pt x="741145" y="244746"/>
                    <a:pt x="752960" y="251265"/>
                    <a:pt x="765591" y="255339"/>
                  </a:cubicBezTo>
                  <a:cubicBezTo>
                    <a:pt x="781890" y="260636"/>
                    <a:pt x="781483" y="268378"/>
                    <a:pt x="774556" y="282231"/>
                  </a:cubicBezTo>
                  <a:lnTo>
                    <a:pt x="715066" y="407791"/>
                  </a:lnTo>
                  <a:lnTo>
                    <a:pt x="0" y="407791"/>
                  </a:lnTo>
                  <a:lnTo>
                    <a:pt x="129565" y="158774"/>
                  </a:lnTo>
                  <a:cubicBezTo>
                    <a:pt x="154826" y="110695"/>
                    <a:pt x="180088" y="62616"/>
                    <a:pt x="204128" y="14130"/>
                  </a:cubicBezTo>
                  <a:cubicBezTo>
                    <a:pt x="211055" y="5166"/>
                    <a:pt x="214722" y="684"/>
                    <a:pt x="220120" y="73"/>
                  </a:cubicBezTo>
                  <a:close/>
                </a:path>
              </a:pathLst>
            </a:custGeom>
            <a:solidFill>
              <a:srgbClr val="C9EC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8" name="Google Shape;738;p22"/>
            <p:cNvSpPr/>
            <p:nvPr/>
          </p:nvSpPr>
          <p:spPr>
            <a:xfrm>
              <a:off x="4863278" y="5024451"/>
              <a:ext cx="2453282" cy="1663969"/>
            </a:xfrm>
            <a:custGeom>
              <a:avLst/>
              <a:gdLst/>
              <a:ahLst/>
              <a:cxnLst/>
              <a:rect l="l" t="t" r="r" b="b"/>
              <a:pathLst>
                <a:path w="2453282" h="1663969" extrusionOk="0">
                  <a:moveTo>
                    <a:pt x="532166" y="402375"/>
                  </a:moveTo>
                  <a:cubicBezTo>
                    <a:pt x="554436" y="402126"/>
                    <a:pt x="571549" y="418093"/>
                    <a:pt x="574910" y="445291"/>
                  </a:cubicBezTo>
                  <a:cubicBezTo>
                    <a:pt x="577762" y="469738"/>
                    <a:pt x="571650" y="492555"/>
                    <a:pt x="561465" y="514150"/>
                  </a:cubicBezTo>
                  <a:cubicBezTo>
                    <a:pt x="537833" y="563451"/>
                    <a:pt x="512164" y="611938"/>
                    <a:pt x="489753" y="661646"/>
                  </a:cubicBezTo>
                  <a:cubicBezTo>
                    <a:pt x="454305" y="741914"/>
                    <a:pt x="453898" y="827478"/>
                    <a:pt x="455935" y="913450"/>
                  </a:cubicBezTo>
                  <a:cubicBezTo>
                    <a:pt x="456342" y="923228"/>
                    <a:pt x="455935" y="933414"/>
                    <a:pt x="455935" y="948898"/>
                  </a:cubicBezTo>
                  <a:cubicBezTo>
                    <a:pt x="503606" y="881261"/>
                    <a:pt x="542722" y="815662"/>
                    <a:pt x="565946" y="741914"/>
                  </a:cubicBezTo>
                  <a:cubicBezTo>
                    <a:pt x="585504" y="679166"/>
                    <a:pt x="603840" y="616419"/>
                    <a:pt x="622989" y="553672"/>
                  </a:cubicBezTo>
                  <a:cubicBezTo>
                    <a:pt x="629101" y="533707"/>
                    <a:pt x="638065" y="514557"/>
                    <a:pt x="653141" y="499074"/>
                  </a:cubicBezTo>
                  <a:cubicBezTo>
                    <a:pt x="669031" y="482369"/>
                    <a:pt x="688181" y="472590"/>
                    <a:pt x="711406" y="480739"/>
                  </a:cubicBezTo>
                  <a:cubicBezTo>
                    <a:pt x="733001" y="488481"/>
                    <a:pt x="735445" y="508853"/>
                    <a:pt x="736667" y="527595"/>
                  </a:cubicBezTo>
                  <a:cubicBezTo>
                    <a:pt x="740334" y="577304"/>
                    <a:pt x="729741" y="626198"/>
                    <a:pt x="718739" y="674277"/>
                  </a:cubicBezTo>
                  <a:cubicBezTo>
                    <a:pt x="696330" y="773287"/>
                    <a:pt x="671069" y="871482"/>
                    <a:pt x="650289" y="970899"/>
                  </a:cubicBezTo>
                  <a:cubicBezTo>
                    <a:pt x="629101" y="1072762"/>
                    <a:pt x="611173" y="1175846"/>
                    <a:pt x="595282" y="1278931"/>
                  </a:cubicBezTo>
                  <a:cubicBezTo>
                    <a:pt x="594876" y="1281375"/>
                    <a:pt x="595282" y="1284227"/>
                    <a:pt x="595282" y="1287080"/>
                  </a:cubicBezTo>
                  <a:cubicBezTo>
                    <a:pt x="601802" y="1285857"/>
                    <a:pt x="601394" y="1280560"/>
                    <a:pt x="602617" y="1276079"/>
                  </a:cubicBezTo>
                  <a:cubicBezTo>
                    <a:pt x="633583" y="1185217"/>
                    <a:pt x="660474" y="1092727"/>
                    <a:pt x="709776" y="1009607"/>
                  </a:cubicBezTo>
                  <a:cubicBezTo>
                    <a:pt x="737075" y="963566"/>
                    <a:pt x="772930" y="926895"/>
                    <a:pt x="828751" y="915487"/>
                  </a:cubicBezTo>
                  <a:cubicBezTo>
                    <a:pt x="846678" y="911819"/>
                    <a:pt x="864199" y="913857"/>
                    <a:pt x="880905" y="919154"/>
                  </a:cubicBezTo>
                  <a:cubicBezTo>
                    <a:pt x="891090" y="922414"/>
                    <a:pt x="899240" y="928524"/>
                    <a:pt x="891498" y="941971"/>
                  </a:cubicBezTo>
                  <a:cubicBezTo>
                    <a:pt x="834048" y="1038536"/>
                    <a:pt x="810009" y="1147732"/>
                    <a:pt x="774153" y="1252039"/>
                  </a:cubicBezTo>
                  <a:cubicBezTo>
                    <a:pt x="742779" y="1344123"/>
                    <a:pt x="704886" y="1432539"/>
                    <a:pt x="642954" y="1508732"/>
                  </a:cubicBezTo>
                  <a:cubicBezTo>
                    <a:pt x="623804" y="1530327"/>
                    <a:pt x="605061" y="1551921"/>
                    <a:pt x="585912" y="1573516"/>
                  </a:cubicBezTo>
                  <a:cubicBezTo>
                    <a:pt x="559427" y="1599185"/>
                    <a:pt x="532536" y="1625261"/>
                    <a:pt x="506052" y="1650524"/>
                  </a:cubicBezTo>
                  <a:cubicBezTo>
                    <a:pt x="499940" y="1656636"/>
                    <a:pt x="494236" y="1663969"/>
                    <a:pt x="484457" y="1663969"/>
                  </a:cubicBezTo>
                  <a:cubicBezTo>
                    <a:pt x="329626" y="1591851"/>
                    <a:pt x="174388" y="1519733"/>
                    <a:pt x="19557" y="1447207"/>
                  </a:cubicBezTo>
                  <a:cubicBezTo>
                    <a:pt x="13446" y="1443947"/>
                    <a:pt x="6520" y="1440688"/>
                    <a:pt x="0" y="1437428"/>
                  </a:cubicBezTo>
                  <a:cubicBezTo>
                    <a:pt x="3260" y="1305007"/>
                    <a:pt x="4889" y="1172994"/>
                    <a:pt x="13039" y="1040574"/>
                  </a:cubicBezTo>
                  <a:cubicBezTo>
                    <a:pt x="20780" y="916302"/>
                    <a:pt x="26077" y="791215"/>
                    <a:pt x="57450" y="669795"/>
                  </a:cubicBezTo>
                  <a:cubicBezTo>
                    <a:pt x="67229" y="631087"/>
                    <a:pt x="81083" y="593602"/>
                    <a:pt x="104714" y="560599"/>
                  </a:cubicBezTo>
                  <a:cubicBezTo>
                    <a:pt x="116530" y="543894"/>
                    <a:pt x="130384" y="529633"/>
                    <a:pt x="152793" y="532485"/>
                  </a:cubicBezTo>
                  <a:cubicBezTo>
                    <a:pt x="169092" y="534522"/>
                    <a:pt x="188649" y="561006"/>
                    <a:pt x="191909" y="583009"/>
                  </a:cubicBezTo>
                  <a:cubicBezTo>
                    <a:pt x="195168" y="606233"/>
                    <a:pt x="190686" y="628643"/>
                    <a:pt x="185389" y="651460"/>
                  </a:cubicBezTo>
                  <a:cubicBezTo>
                    <a:pt x="202094" y="625791"/>
                    <a:pt x="218800" y="599714"/>
                    <a:pt x="235913" y="574453"/>
                  </a:cubicBezTo>
                  <a:cubicBezTo>
                    <a:pt x="259545" y="539411"/>
                    <a:pt x="284400" y="506001"/>
                    <a:pt x="314551" y="476257"/>
                  </a:cubicBezTo>
                  <a:cubicBezTo>
                    <a:pt x="326774" y="464034"/>
                    <a:pt x="340220" y="453847"/>
                    <a:pt x="354888" y="445698"/>
                  </a:cubicBezTo>
                  <a:cubicBezTo>
                    <a:pt x="394004" y="424918"/>
                    <a:pt x="425784" y="445291"/>
                    <a:pt x="424154" y="491741"/>
                  </a:cubicBezTo>
                  <a:cubicBezTo>
                    <a:pt x="442489" y="470961"/>
                    <a:pt x="456750" y="449366"/>
                    <a:pt x="475900" y="431845"/>
                  </a:cubicBezTo>
                  <a:cubicBezTo>
                    <a:pt x="486086" y="422881"/>
                    <a:pt x="496273" y="413917"/>
                    <a:pt x="508496" y="408213"/>
                  </a:cubicBezTo>
                  <a:cubicBezTo>
                    <a:pt x="516747" y="404343"/>
                    <a:pt x="524743" y="402458"/>
                    <a:pt x="532166" y="402375"/>
                  </a:cubicBezTo>
                  <a:close/>
                  <a:moveTo>
                    <a:pt x="2040094" y="1578"/>
                  </a:moveTo>
                  <a:cubicBezTo>
                    <a:pt x="2061282" y="-4533"/>
                    <a:pt x="2076358" y="8098"/>
                    <a:pt x="2089803" y="22358"/>
                  </a:cubicBezTo>
                  <a:cubicBezTo>
                    <a:pt x="2110175" y="44768"/>
                    <a:pt x="2121991" y="72067"/>
                    <a:pt x="2134622" y="98959"/>
                  </a:cubicBezTo>
                  <a:cubicBezTo>
                    <a:pt x="2136659" y="103440"/>
                    <a:pt x="2138696" y="108330"/>
                    <a:pt x="2141957" y="116071"/>
                  </a:cubicBezTo>
                  <a:cubicBezTo>
                    <a:pt x="2143994" y="93662"/>
                    <a:pt x="2154179" y="79401"/>
                    <a:pt x="2172515" y="73697"/>
                  </a:cubicBezTo>
                  <a:cubicBezTo>
                    <a:pt x="2192887" y="67993"/>
                    <a:pt x="2209593" y="76142"/>
                    <a:pt x="2223854" y="90810"/>
                  </a:cubicBezTo>
                  <a:cubicBezTo>
                    <a:pt x="2245855" y="112811"/>
                    <a:pt x="2260524" y="139296"/>
                    <a:pt x="2273562" y="167002"/>
                  </a:cubicBezTo>
                  <a:cubicBezTo>
                    <a:pt x="2294750" y="212230"/>
                    <a:pt x="2311047" y="259494"/>
                    <a:pt x="2326530" y="307164"/>
                  </a:cubicBezTo>
                  <a:cubicBezTo>
                    <a:pt x="2328567" y="313276"/>
                    <a:pt x="2330605" y="319388"/>
                    <a:pt x="2333864" y="328352"/>
                  </a:cubicBezTo>
                  <a:cubicBezTo>
                    <a:pt x="2335494" y="310831"/>
                    <a:pt x="2336717" y="296571"/>
                    <a:pt x="2338346" y="282718"/>
                  </a:cubicBezTo>
                  <a:cubicBezTo>
                    <a:pt x="2339976" y="271310"/>
                    <a:pt x="2343643" y="260308"/>
                    <a:pt x="2350570" y="250937"/>
                  </a:cubicBezTo>
                  <a:cubicBezTo>
                    <a:pt x="2361978" y="235046"/>
                    <a:pt x="2376239" y="221193"/>
                    <a:pt x="2396611" y="222823"/>
                  </a:cubicBezTo>
                  <a:cubicBezTo>
                    <a:pt x="2416577" y="224046"/>
                    <a:pt x="2425948" y="240343"/>
                    <a:pt x="2432874" y="257049"/>
                  </a:cubicBezTo>
                  <a:cubicBezTo>
                    <a:pt x="2450802" y="301460"/>
                    <a:pt x="2453654" y="347910"/>
                    <a:pt x="2453247" y="394766"/>
                  </a:cubicBezTo>
                  <a:cubicBezTo>
                    <a:pt x="2451617" y="497443"/>
                    <a:pt x="2432874" y="598083"/>
                    <a:pt x="2414132" y="698723"/>
                  </a:cubicBezTo>
                  <a:cubicBezTo>
                    <a:pt x="2389278" y="832366"/>
                    <a:pt x="2359126" y="965195"/>
                    <a:pt x="2327346" y="1097208"/>
                  </a:cubicBezTo>
                  <a:cubicBezTo>
                    <a:pt x="2326530" y="1100467"/>
                    <a:pt x="2326530" y="1104135"/>
                    <a:pt x="2326123" y="1107393"/>
                  </a:cubicBezTo>
                  <a:cubicBezTo>
                    <a:pt x="2276414" y="1124507"/>
                    <a:pt x="2226706" y="1142434"/>
                    <a:pt x="2176590" y="1159140"/>
                  </a:cubicBezTo>
                  <a:cubicBezTo>
                    <a:pt x="2064134" y="1197032"/>
                    <a:pt x="1951678" y="1234517"/>
                    <a:pt x="1839222" y="1271596"/>
                  </a:cubicBezTo>
                  <a:cubicBezTo>
                    <a:pt x="1831074" y="1275263"/>
                    <a:pt x="1822924" y="1282189"/>
                    <a:pt x="1813146" y="1276892"/>
                  </a:cubicBezTo>
                  <a:cubicBezTo>
                    <a:pt x="1763030" y="1198255"/>
                    <a:pt x="1711283" y="1120432"/>
                    <a:pt x="1672983" y="1034868"/>
                  </a:cubicBezTo>
                  <a:cubicBezTo>
                    <a:pt x="1639165" y="959083"/>
                    <a:pt x="1623682" y="879223"/>
                    <a:pt x="1617570" y="796918"/>
                  </a:cubicBezTo>
                  <a:cubicBezTo>
                    <a:pt x="1611051" y="706872"/>
                    <a:pt x="1605347" y="616826"/>
                    <a:pt x="1597198" y="527187"/>
                  </a:cubicBezTo>
                  <a:cubicBezTo>
                    <a:pt x="1594754" y="498259"/>
                    <a:pt x="1585790" y="470144"/>
                    <a:pt x="1579270" y="442031"/>
                  </a:cubicBezTo>
                  <a:cubicBezTo>
                    <a:pt x="1574789" y="422880"/>
                    <a:pt x="1578048" y="416768"/>
                    <a:pt x="1598013" y="416768"/>
                  </a:cubicBezTo>
                  <a:cubicBezTo>
                    <a:pt x="1639165" y="416768"/>
                    <a:pt x="1670539" y="435919"/>
                    <a:pt x="1695801" y="466478"/>
                  </a:cubicBezTo>
                  <a:cubicBezTo>
                    <a:pt x="1730841" y="508852"/>
                    <a:pt x="1742250" y="560191"/>
                    <a:pt x="1752029" y="612344"/>
                  </a:cubicBezTo>
                  <a:cubicBezTo>
                    <a:pt x="1763844" y="678351"/>
                    <a:pt x="1768734" y="745580"/>
                    <a:pt x="1772808" y="812401"/>
                  </a:cubicBezTo>
                  <a:cubicBezTo>
                    <a:pt x="1773623" y="822587"/>
                    <a:pt x="1774846" y="832366"/>
                    <a:pt x="1777290" y="842145"/>
                  </a:cubicBezTo>
                  <a:cubicBezTo>
                    <a:pt x="1785031" y="816068"/>
                    <a:pt x="1785847" y="788769"/>
                    <a:pt x="1787883" y="761878"/>
                  </a:cubicBezTo>
                  <a:cubicBezTo>
                    <a:pt x="1802552" y="591972"/>
                    <a:pt x="1809886" y="422066"/>
                    <a:pt x="1809886" y="251751"/>
                  </a:cubicBezTo>
                  <a:cubicBezTo>
                    <a:pt x="1809886" y="198376"/>
                    <a:pt x="1811923" y="144593"/>
                    <a:pt x="1824962" y="92032"/>
                  </a:cubicBezTo>
                  <a:cubicBezTo>
                    <a:pt x="1827406" y="81438"/>
                    <a:pt x="1830258" y="70845"/>
                    <a:pt x="1834741" y="61066"/>
                  </a:cubicBezTo>
                  <a:cubicBezTo>
                    <a:pt x="1850223" y="28063"/>
                    <a:pt x="1881190" y="23173"/>
                    <a:pt x="1906859" y="50065"/>
                  </a:cubicBezTo>
                  <a:cubicBezTo>
                    <a:pt x="1929269" y="73697"/>
                    <a:pt x="1933343" y="104663"/>
                    <a:pt x="1934972" y="135222"/>
                  </a:cubicBezTo>
                  <a:cubicBezTo>
                    <a:pt x="1938639" y="202043"/>
                    <a:pt x="1939455" y="269272"/>
                    <a:pt x="1943529" y="336501"/>
                  </a:cubicBezTo>
                  <a:cubicBezTo>
                    <a:pt x="1948011" y="409027"/>
                    <a:pt x="1969606" y="477886"/>
                    <a:pt x="1996905" y="549597"/>
                  </a:cubicBezTo>
                  <a:cubicBezTo>
                    <a:pt x="2020945" y="466885"/>
                    <a:pt x="2043762" y="388654"/>
                    <a:pt x="2040094" y="305942"/>
                  </a:cubicBezTo>
                  <a:cubicBezTo>
                    <a:pt x="2037242" y="243195"/>
                    <a:pt x="2019314" y="183300"/>
                    <a:pt x="2006683" y="122183"/>
                  </a:cubicBezTo>
                  <a:cubicBezTo>
                    <a:pt x="2001387" y="96106"/>
                    <a:pt x="1996090" y="70437"/>
                    <a:pt x="2003424" y="43953"/>
                  </a:cubicBezTo>
                  <a:cubicBezTo>
                    <a:pt x="2009128" y="23581"/>
                    <a:pt x="2019314" y="7690"/>
                    <a:pt x="2040094" y="1578"/>
                  </a:cubicBezTo>
                  <a:close/>
                </a:path>
              </a:pathLst>
            </a:custGeom>
            <a:solidFill>
              <a:srgbClr val="FDCA9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9" name="Google Shape;739;p22"/>
            <p:cNvSpPr/>
            <p:nvPr/>
          </p:nvSpPr>
          <p:spPr>
            <a:xfrm>
              <a:off x="4805835" y="3545770"/>
              <a:ext cx="2650044" cy="1059772"/>
            </a:xfrm>
            <a:custGeom>
              <a:avLst/>
              <a:gdLst/>
              <a:ahLst/>
              <a:cxnLst/>
              <a:rect l="l" t="t" r="r" b="b"/>
              <a:pathLst>
                <a:path w="2769805" h="1107666" extrusionOk="0">
                  <a:moveTo>
                    <a:pt x="2748080" y="0"/>
                  </a:moveTo>
                  <a:cubicBezTo>
                    <a:pt x="2765966" y="0"/>
                    <a:pt x="2771503" y="2129"/>
                    <a:pt x="2769374" y="22571"/>
                  </a:cubicBezTo>
                  <a:cubicBezTo>
                    <a:pt x="2758301" y="121797"/>
                    <a:pt x="2671851" y="1019088"/>
                    <a:pt x="2667167" y="1082541"/>
                  </a:cubicBezTo>
                  <a:cubicBezTo>
                    <a:pt x="2665889" y="1097446"/>
                    <a:pt x="2662056" y="1101279"/>
                    <a:pt x="2647577" y="1101279"/>
                  </a:cubicBezTo>
                  <a:cubicBezTo>
                    <a:pt x="2514282" y="1101279"/>
                    <a:pt x="256362" y="1106815"/>
                    <a:pt x="135843" y="1107667"/>
                  </a:cubicBezTo>
                  <a:cubicBezTo>
                    <a:pt x="118382" y="1107667"/>
                    <a:pt x="112420" y="1104260"/>
                    <a:pt x="110717" y="1085096"/>
                  </a:cubicBezTo>
                  <a:cubicBezTo>
                    <a:pt x="103051" y="994814"/>
                    <a:pt x="14046" y="140109"/>
                    <a:pt x="5529" y="48974"/>
                  </a:cubicBezTo>
                  <a:cubicBezTo>
                    <a:pt x="4251" y="36198"/>
                    <a:pt x="-5118" y="18738"/>
                    <a:pt x="3826" y="11072"/>
                  </a:cubicBezTo>
                  <a:cubicBezTo>
                    <a:pt x="11917" y="4259"/>
                    <a:pt x="29377" y="8517"/>
                    <a:pt x="43005" y="8091"/>
                  </a:cubicBezTo>
                  <a:cubicBezTo>
                    <a:pt x="111569" y="8091"/>
                    <a:pt x="2492563" y="1703"/>
                    <a:pt x="274808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40" name="Google Shape;740;p22"/>
            <p:cNvSpPr/>
            <p:nvPr/>
          </p:nvSpPr>
          <p:spPr>
            <a:xfrm>
              <a:off x="5816361" y="3545771"/>
              <a:ext cx="1639520" cy="1056893"/>
            </a:xfrm>
            <a:custGeom>
              <a:avLst/>
              <a:gdLst/>
              <a:ahLst/>
              <a:cxnLst/>
              <a:rect l="l" t="t" r="r" b="b"/>
              <a:pathLst>
                <a:path w="1513733" h="1056893" extrusionOk="0">
                  <a:moveTo>
                    <a:pt x="1492947" y="0"/>
                  </a:moveTo>
                  <a:cubicBezTo>
                    <a:pt x="1510060" y="0"/>
                    <a:pt x="1515358" y="2037"/>
                    <a:pt x="1513321" y="21595"/>
                  </a:cubicBezTo>
                  <a:cubicBezTo>
                    <a:pt x="1502727" y="116531"/>
                    <a:pt x="1420014" y="975024"/>
                    <a:pt x="1415533" y="1035734"/>
                  </a:cubicBezTo>
                  <a:cubicBezTo>
                    <a:pt x="1414310" y="1049994"/>
                    <a:pt x="1410643" y="1053661"/>
                    <a:pt x="1396790" y="1053661"/>
                  </a:cubicBezTo>
                  <a:cubicBezTo>
                    <a:pt x="1333024" y="1053661"/>
                    <a:pt x="761068" y="1054986"/>
                    <a:pt x="190641" y="1056412"/>
                  </a:cubicBezTo>
                  <a:lnTo>
                    <a:pt x="0" y="1056893"/>
                  </a:lnTo>
                  <a:lnTo>
                    <a:pt x="938674" y="2073"/>
                  </a:lnTo>
                  <a:lnTo>
                    <a:pt x="994644" y="1897"/>
                  </a:lnTo>
                  <a:cubicBezTo>
                    <a:pt x="1243615" y="1095"/>
                    <a:pt x="1431830" y="407"/>
                    <a:pt x="149294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741" name="Google Shape;741;p22"/>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Μεθοδολογία - Συστηματική ανασκόπηση</a:t>
            </a:r>
            <a:endParaRPr sz="1400" b="0" i="0" u="none" strike="noStrike" cap="none">
              <a:solidFill>
                <a:srgbClr val="000000"/>
              </a:solidFill>
              <a:latin typeface="Arial"/>
              <a:ea typeface="Arial"/>
              <a:cs typeface="Arial"/>
              <a:sym typeface="Arial"/>
            </a:endParaRPr>
          </a:p>
        </p:txBody>
      </p:sp>
      <p:sp>
        <p:nvSpPr>
          <p:cNvPr id="742" name="Google Shape;742;p22"/>
          <p:cNvSpPr txBox="1"/>
          <p:nvPr/>
        </p:nvSpPr>
        <p:spPr>
          <a:xfrm>
            <a:off x="2039784" y="1238938"/>
            <a:ext cx="9610283" cy="4969910"/>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Clr>
                <a:srgbClr val="000000"/>
              </a:buClr>
              <a:buSzPts val="1800"/>
              <a:buFont typeface="Arial"/>
              <a:buNone/>
            </a:pPr>
            <a:r>
              <a:rPr lang="en-US" sz="1700" b="1" i="0" u="none" strike="noStrike" cap="none" dirty="0" err="1">
                <a:solidFill>
                  <a:schemeClr val="accent4"/>
                </a:solidFill>
                <a:latin typeface="Roboto"/>
                <a:ea typeface="Roboto"/>
                <a:cs typeface="Roboto"/>
                <a:sym typeface="Roboto"/>
              </a:rPr>
              <a:t>Βάσεις</a:t>
            </a:r>
            <a:r>
              <a:rPr lang="en-US" sz="1700" b="1" i="0" u="none" strike="noStrike" cap="none" dirty="0">
                <a:solidFill>
                  <a:schemeClr val="accent4"/>
                </a:solidFill>
                <a:latin typeface="Roboto"/>
                <a:ea typeface="Roboto"/>
                <a:cs typeface="Roboto"/>
                <a:sym typeface="Roboto"/>
              </a:rPr>
              <a:t> </a:t>
            </a:r>
            <a:r>
              <a:rPr lang="en-US" sz="1700" b="1" i="0" u="none" strike="noStrike" cap="none" dirty="0" err="1">
                <a:solidFill>
                  <a:schemeClr val="accent4"/>
                </a:solidFill>
                <a:latin typeface="Roboto"/>
                <a:ea typeface="Roboto"/>
                <a:cs typeface="Roboto"/>
                <a:sym typeface="Roboto"/>
              </a:rPr>
              <a:t>δεδομένων</a:t>
            </a:r>
            <a:r>
              <a:rPr lang="en-US" sz="1700" b="1" i="0" u="none" strike="noStrike" cap="none" dirty="0">
                <a:solidFill>
                  <a:schemeClr val="accent4"/>
                </a:solidFill>
                <a:latin typeface="Roboto"/>
                <a:ea typeface="Roboto"/>
                <a:cs typeface="Roboto"/>
                <a:sym typeface="Roboto"/>
              </a:rPr>
              <a:t>: </a:t>
            </a:r>
            <a:endParaRPr sz="1700" b="0" i="0" u="none" strike="noStrike" cap="none" dirty="0">
              <a:solidFill>
                <a:srgbClr val="000000"/>
              </a:solidFill>
              <a:latin typeface="Roboto"/>
              <a:ea typeface="Roboto"/>
              <a:cs typeface="Roboto"/>
              <a:sym typeface="Roboto"/>
            </a:endParaRPr>
          </a:p>
          <a:p>
            <a:pPr marL="0" marR="0" lvl="0" indent="0" algn="just" rtl="0">
              <a:lnSpc>
                <a:spcPct val="100000"/>
              </a:lnSpc>
              <a:spcBef>
                <a:spcPts val="600"/>
              </a:spcBef>
              <a:spcAft>
                <a:spcPts val="0"/>
              </a:spcAft>
              <a:buClr>
                <a:srgbClr val="000000"/>
              </a:buClr>
              <a:buSzPts val="1700"/>
              <a:buFont typeface="Arial"/>
              <a:buNone/>
            </a:pPr>
            <a:r>
              <a:rPr lang="en-US" sz="1600" b="1" i="0" u="none" strike="noStrike" cap="none" dirty="0">
                <a:solidFill>
                  <a:srgbClr val="181C32"/>
                </a:solidFill>
                <a:latin typeface="Roboto"/>
                <a:ea typeface="Roboto"/>
                <a:cs typeface="Roboto"/>
                <a:sym typeface="Roboto"/>
              </a:rPr>
              <a:t>PubMed και Scopus </a:t>
            </a:r>
            <a:r>
              <a:rPr lang="en-US" sz="1600" b="0" i="0" u="none" strike="noStrike" cap="none" dirty="0">
                <a:solidFill>
                  <a:srgbClr val="181C32"/>
                </a:solidFill>
                <a:latin typeface="Roboto"/>
                <a:ea typeface="Roboto"/>
                <a:cs typeface="Roboto"/>
                <a:sym typeface="Roboto"/>
              </a:rPr>
              <a:t>- (</a:t>
            </a:r>
            <a:r>
              <a:rPr lang="el-GR" sz="1600" b="0" i="0" u="none" strike="noStrike" cap="none" dirty="0" err="1">
                <a:solidFill>
                  <a:srgbClr val="181C32"/>
                </a:solidFill>
                <a:latin typeface="Roboto"/>
                <a:ea typeface="Roboto"/>
                <a:cs typeface="Roboto"/>
                <a:sym typeface="Roboto"/>
              </a:rPr>
              <a:t>ιατροκεντρική</a:t>
            </a:r>
            <a:r>
              <a:rPr lang="el-GR" sz="1600" b="0" i="0" u="none" strike="noStrike" cap="none" dirty="0">
                <a:solidFill>
                  <a:srgbClr val="181C32"/>
                </a:solidFill>
                <a:latin typeface="Roboto"/>
                <a:ea typeface="Roboto"/>
                <a:cs typeface="Roboto"/>
                <a:sym typeface="Roboto"/>
              </a:rPr>
              <a:t> </a:t>
            </a:r>
            <a:r>
              <a:rPr lang="en-US" sz="1600" b="0" i="0" u="none" strike="noStrike" cap="none" dirty="0">
                <a:solidFill>
                  <a:srgbClr val="181C32"/>
                </a:solidFill>
                <a:latin typeface="Roboto"/>
                <a:ea typeface="Roboto"/>
                <a:cs typeface="Roboto"/>
                <a:sym typeface="Roboto"/>
              </a:rPr>
              <a:t>και </a:t>
            </a:r>
            <a:r>
              <a:rPr lang="en-US" sz="1600" b="0" i="0" u="none" strike="noStrike" cap="none" dirty="0" err="1">
                <a:solidFill>
                  <a:srgbClr val="181C32"/>
                </a:solidFill>
                <a:latin typeface="Roboto"/>
                <a:ea typeface="Roboto"/>
                <a:cs typeface="Roboto"/>
                <a:sym typeface="Roboto"/>
              </a:rPr>
              <a:t>τεχνοκεντρική</a:t>
            </a:r>
            <a:r>
              <a:rPr lang="en-US" sz="1600" b="0" i="0" u="none" strike="noStrike" cap="none" dirty="0">
                <a:solidFill>
                  <a:srgbClr val="181C32"/>
                </a:solidFill>
                <a:latin typeface="Roboto"/>
                <a:ea typeface="Roboto"/>
                <a:cs typeface="Roboto"/>
                <a:sym typeface="Roboto"/>
              </a:rPr>
              <a:t> </a:t>
            </a:r>
            <a:r>
              <a:rPr lang="el-GR" sz="1600" dirty="0">
                <a:solidFill>
                  <a:srgbClr val="181C32"/>
                </a:solidFill>
                <a:latin typeface="Roboto"/>
                <a:ea typeface="Roboto"/>
                <a:cs typeface="Roboto"/>
                <a:sym typeface="Roboto"/>
              </a:rPr>
              <a:t>βιβλιογραφική </a:t>
            </a:r>
            <a:r>
              <a:rPr lang="en-US" sz="1600" b="0" i="0" u="none" strike="noStrike" cap="none" dirty="0">
                <a:solidFill>
                  <a:srgbClr val="181C32"/>
                </a:solidFill>
                <a:latin typeface="Roboto"/>
                <a:ea typeface="Roboto"/>
                <a:cs typeface="Roboto"/>
                <a:sym typeface="Roboto"/>
              </a:rPr>
              <a:t>βάση</a:t>
            </a:r>
            <a:r>
              <a:rPr lang="el-GR" sz="1600" b="0" i="0" u="none" strike="noStrike" cap="none" dirty="0">
                <a:solidFill>
                  <a:srgbClr val="181C32"/>
                </a:solidFill>
                <a:latin typeface="Roboto"/>
                <a:ea typeface="Roboto"/>
                <a:cs typeface="Roboto"/>
                <a:sym typeface="Roboto"/>
              </a:rPr>
              <a:t> δεδομένων</a:t>
            </a:r>
            <a:r>
              <a:rPr lang="en-US" sz="1600" b="0" i="0" u="none" strike="noStrike" cap="none" dirty="0">
                <a:solidFill>
                  <a:srgbClr val="181C32"/>
                </a:solidFill>
                <a:latin typeface="Roboto"/>
                <a:ea typeface="Roboto"/>
                <a:cs typeface="Roboto"/>
                <a:sym typeface="Roboto"/>
              </a:rPr>
              <a:t>)</a:t>
            </a:r>
            <a:endParaRPr sz="1600" b="0" i="0" u="none" strike="noStrike" cap="none" dirty="0">
              <a:solidFill>
                <a:srgbClr val="181C32"/>
              </a:solidFill>
              <a:latin typeface="Roboto"/>
              <a:ea typeface="Roboto"/>
              <a:cs typeface="Roboto"/>
              <a:sym typeface="Roboto"/>
            </a:endParaRPr>
          </a:p>
          <a:p>
            <a:pPr marL="0" marR="0" lvl="0" indent="0" algn="just" rtl="0">
              <a:lnSpc>
                <a:spcPct val="100000"/>
              </a:lnSpc>
              <a:spcBef>
                <a:spcPts val="600"/>
              </a:spcBef>
              <a:spcAft>
                <a:spcPts val="0"/>
              </a:spcAft>
              <a:buClr>
                <a:srgbClr val="000000"/>
              </a:buClr>
              <a:buSzPts val="1800"/>
              <a:buFont typeface="Arial"/>
              <a:buNone/>
            </a:pPr>
            <a:r>
              <a:rPr lang="en-US" sz="1600" i="0" u="none" strike="noStrike" cap="none" dirty="0">
                <a:solidFill>
                  <a:srgbClr val="181C32"/>
                </a:solidFill>
                <a:latin typeface="Roboto"/>
                <a:ea typeface="Roboto"/>
                <a:cs typeface="Roboto"/>
                <a:sym typeface="Roboto"/>
              </a:rPr>
              <a:t>3 </a:t>
            </a:r>
            <a:r>
              <a:rPr lang="en-US" sz="1600" i="0" u="none" strike="noStrike" cap="none" dirty="0" err="1">
                <a:solidFill>
                  <a:srgbClr val="181C32"/>
                </a:solidFill>
                <a:latin typeface="Roboto"/>
                <a:ea typeface="Roboto"/>
                <a:cs typeface="Roboto"/>
                <a:sym typeface="Roboto"/>
              </a:rPr>
              <a:t>ισχυροί</a:t>
            </a:r>
            <a:r>
              <a:rPr lang="en-US" sz="1600" i="0" u="none" strike="noStrike" cap="none" dirty="0">
                <a:solidFill>
                  <a:srgbClr val="181C32"/>
                </a:solidFill>
                <a:latin typeface="Roboto"/>
                <a:ea typeface="Roboto"/>
                <a:cs typeface="Roboto"/>
                <a:sym typeface="Roboto"/>
              </a:rPr>
              <a:t> α</a:t>
            </a:r>
            <a:r>
              <a:rPr lang="en-US" sz="1600" i="0" u="none" strike="noStrike" cap="none" dirty="0" err="1">
                <a:solidFill>
                  <a:srgbClr val="181C32"/>
                </a:solidFill>
                <a:latin typeface="Roboto"/>
                <a:ea typeface="Roboto"/>
                <a:cs typeface="Roboto"/>
                <a:sym typeface="Roboto"/>
              </a:rPr>
              <a:t>λγόριθμοι</a:t>
            </a:r>
            <a:r>
              <a:rPr lang="en-US" sz="1600" i="0" u="none" strike="noStrike" cap="none" dirty="0">
                <a:solidFill>
                  <a:srgbClr val="181C32"/>
                </a:solidFill>
                <a:latin typeface="Roboto"/>
                <a:ea typeface="Roboto"/>
                <a:cs typeface="Roboto"/>
                <a:sym typeface="Roboto"/>
              </a:rPr>
              <a:t> </a:t>
            </a:r>
            <a:r>
              <a:rPr lang="en-US" sz="1600" b="0" i="0" u="none" strike="noStrike" cap="none" dirty="0">
                <a:solidFill>
                  <a:srgbClr val="181C32"/>
                </a:solidFill>
                <a:latin typeface="Roboto"/>
                <a:ea typeface="Roboto"/>
                <a:cs typeface="Roboto"/>
                <a:sym typeface="Roboto"/>
              </a:rPr>
              <a:t>- 2 </a:t>
            </a:r>
            <a:r>
              <a:rPr lang="en-US" sz="1600" b="0" i="0" u="none" strike="noStrike" cap="none" dirty="0" err="1">
                <a:solidFill>
                  <a:srgbClr val="181C32"/>
                </a:solidFill>
                <a:latin typeface="Roboto"/>
                <a:ea typeface="Roboto"/>
                <a:cs typeface="Roboto"/>
                <a:sym typeface="Roboto"/>
              </a:rPr>
              <a:t>γι</a:t>
            </a:r>
            <a:r>
              <a:rPr lang="en-US" sz="1600" b="0" i="0" u="none" strike="noStrike" cap="none" dirty="0">
                <a:solidFill>
                  <a:srgbClr val="181C32"/>
                </a:solidFill>
                <a:latin typeface="Roboto"/>
                <a:ea typeface="Roboto"/>
                <a:cs typeface="Roboto"/>
                <a:sym typeface="Roboto"/>
              </a:rPr>
              <a:t>α την Scopus (ειδικός και γενικός) και έναν για την Pubmed (mesh terms)</a:t>
            </a:r>
            <a:endParaRPr sz="1600" b="0" i="0" u="none" strike="noStrike" cap="none" dirty="0">
              <a:solidFill>
                <a:srgbClr val="181C32"/>
              </a:solidFill>
              <a:latin typeface="Roboto"/>
              <a:ea typeface="Roboto"/>
              <a:cs typeface="Roboto"/>
              <a:sym typeface="Roboto"/>
            </a:endParaRPr>
          </a:p>
          <a:p>
            <a:pPr marL="0" marR="0" lvl="0" indent="0" algn="just" rtl="0">
              <a:lnSpc>
                <a:spcPct val="107000"/>
              </a:lnSpc>
              <a:spcBef>
                <a:spcPts val="800"/>
              </a:spcBef>
              <a:spcAft>
                <a:spcPts val="0"/>
              </a:spcAft>
              <a:buClr>
                <a:srgbClr val="000000"/>
              </a:buClr>
              <a:buSzPts val="1800"/>
              <a:buFont typeface="Arial"/>
              <a:buNone/>
            </a:pPr>
            <a:endParaRPr sz="800" b="0" i="0" u="none" strike="noStrike" cap="none" dirty="0">
              <a:solidFill>
                <a:srgbClr val="181C32"/>
              </a:solidFill>
              <a:latin typeface="Roboto"/>
              <a:ea typeface="Roboto"/>
              <a:cs typeface="Roboto"/>
              <a:sym typeface="Roboto"/>
            </a:endParaRPr>
          </a:p>
          <a:p>
            <a:pPr marL="0" marR="0" lvl="0" indent="0" algn="just" rtl="0">
              <a:lnSpc>
                <a:spcPct val="107000"/>
              </a:lnSpc>
              <a:spcBef>
                <a:spcPts val="800"/>
              </a:spcBef>
              <a:spcAft>
                <a:spcPts val="0"/>
              </a:spcAft>
              <a:buClr>
                <a:srgbClr val="000000"/>
              </a:buClr>
              <a:buSzPts val="1800"/>
              <a:buFont typeface="Arial"/>
              <a:buNone/>
            </a:pPr>
            <a:r>
              <a:rPr lang="en-US" sz="1700" b="1" i="0" u="none" strike="noStrike" cap="none" dirty="0" err="1">
                <a:solidFill>
                  <a:srgbClr val="00B0F0"/>
                </a:solidFill>
                <a:latin typeface="Roboto"/>
                <a:ea typeface="Roboto"/>
                <a:cs typeface="Roboto"/>
                <a:sym typeface="Roboto"/>
              </a:rPr>
              <a:t>Κριτήρι</a:t>
            </a:r>
            <a:r>
              <a:rPr lang="en-US" sz="1700" b="1" i="0" u="none" strike="noStrike" cap="none" dirty="0">
                <a:solidFill>
                  <a:srgbClr val="00B0F0"/>
                </a:solidFill>
                <a:latin typeface="Roboto"/>
                <a:ea typeface="Roboto"/>
                <a:cs typeface="Roboto"/>
                <a:sym typeface="Roboto"/>
              </a:rPr>
              <a:t>α αναζήτησης:</a:t>
            </a:r>
            <a:endParaRPr sz="1700" b="1" i="0" u="none" strike="noStrike" cap="none" dirty="0">
              <a:solidFill>
                <a:srgbClr val="00B0F0"/>
              </a:solidFill>
              <a:latin typeface="Roboto"/>
              <a:ea typeface="Roboto"/>
              <a:cs typeface="Roboto"/>
              <a:sym typeface="Roboto"/>
            </a:endParaRPr>
          </a:p>
          <a:p>
            <a:pPr marL="0" marR="0" lvl="0" indent="0" algn="just" rtl="0">
              <a:lnSpc>
                <a:spcPct val="107000"/>
              </a:lnSpc>
              <a:spcBef>
                <a:spcPts val="400"/>
              </a:spcBef>
              <a:spcAft>
                <a:spcPts val="0"/>
              </a:spcAft>
              <a:buClr>
                <a:srgbClr val="000000"/>
              </a:buClr>
              <a:buSzPts val="1800"/>
              <a:buFont typeface="Arial"/>
              <a:buNone/>
            </a:pPr>
            <a:r>
              <a:rPr lang="en-US" sz="1600" b="0" i="0" u="none" strike="noStrike" cap="none" dirty="0" err="1">
                <a:solidFill>
                  <a:srgbClr val="181C32"/>
                </a:solidFill>
                <a:latin typeface="Roboto"/>
                <a:ea typeface="Roboto"/>
                <a:cs typeface="Roboto"/>
                <a:sym typeface="Roboto"/>
              </a:rPr>
              <a:t>Περίοδος</a:t>
            </a:r>
            <a:r>
              <a:rPr lang="en-US" sz="1600" b="0" i="0" u="none" strike="noStrike" cap="none" dirty="0">
                <a:solidFill>
                  <a:srgbClr val="181C32"/>
                </a:solidFill>
                <a:latin typeface="Roboto"/>
                <a:ea typeface="Roboto"/>
                <a:cs typeface="Roboto"/>
                <a:sym typeface="Roboto"/>
              </a:rPr>
              <a:t> ανα</a:t>
            </a:r>
            <a:r>
              <a:rPr lang="en-US" sz="1600" b="0" i="0" u="none" strike="noStrike" cap="none" dirty="0" err="1">
                <a:solidFill>
                  <a:srgbClr val="181C32"/>
                </a:solidFill>
                <a:latin typeface="Roboto"/>
                <a:ea typeface="Roboto"/>
                <a:cs typeface="Roboto"/>
                <a:sym typeface="Roboto"/>
              </a:rPr>
              <a:t>φοράς</a:t>
            </a:r>
            <a:r>
              <a:rPr lang="en-US" sz="1600" b="0" i="0" u="none" strike="noStrike" cap="none" dirty="0">
                <a:solidFill>
                  <a:srgbClr val="181C32"/>
                </a:solidFill>
                <a:latin typeface="Roboto"/>
                <a:ea typeface="Roboto"/>
                <a:cs typeface="Roboto"/>
                <a:sym typeface="Roboto"/>
              </a:rPr>
              <a:t>: </a:t>
            </a:r>
            <a:r>
              <a:rPr lang="en-US" sz="1600" b="1" i="0" u="none" strike="noStrike" cap="none" dirty="0">
                <a:solidFill>
                  <a:srgbClr val="181C32"/>
                </a:solidFill>
                <a:latin typeface="Roboto"/>
                <a:ea typeface="Roboto"/>
                <a:cs typeface="Roboto"/>
                <a:sym typeface="Roboto"/>
              </a:rPr>
              <a:t>2003-2023</a:t>
            </a:r>
            <a:endParaRPr sz="1600" b="1" i="0" u="none" strike="noStrike" cap="none" dirty="0">
              <a:solidFill>
                <a:srgbClr val="181C32"/>
              </a:solidFill>
              <a:latin typeface="Roboto"/>
              <a:ea typeface="Roboto"/>
              <a:cs typeface="Roboto"/>
              <a:sym typeface="Roboto"/>
            </a:endParaRPr>
          </a:p>
          <a:p>
            <a:pPr marL="0" marR="0" lvl="0" indent="0" algn="just" rtl="0">
              <a:lnSpc>
                <a:spcPct val="107000"/>
              </a:lnSpc>
              <a:spcBef>
                <a:spcPts val="400"/>
              </a:spcBef>
              <a:spcAft>
                <a:spcPts val="0"/>
              </a:spcAft>
              <a:buClr>
                <a:srgbClr val="000000"/>
              </a:buClr>
              <a:buSzPts val="1800"/>
              <a:buFont typeface="Arial"/>
              <a:buNone/>
            </a:pPr>
            <a:r>
              <a:rPr lang="en-US" sz="1600" b="0" i="0" u="none" strike="noStrike" cap="none" dirty="0" err="1">
                <a:solidFill>
                  <a:srgbClr val="181C32"/>
                </a:solidFill>
                <a:latin typeface="Roboto"/>
                <a:ea typeface="Roboto"/>
                <a:cs typeface="Roboto"/>
                <a:sym typeface="Roboto"/>
              </a:rPr>
              <a:t>Γλώσσ</a:t>
            </a:r>
            <a:r>
              <a:rPr lang="en-US" sz="1600" b="0" i="0" u="none" strike="noStrike" cap="none" dirty="0">
                <a:solidFill>
                  <a:srgbClr val="181C32"/>
                </a:solidFill>
                <a:latin typeface="Roboto"/>
                <a:ea typeface="Roboto"/>
                <a:cs typeface="Roboto"/>
                <a:sym typeface="Roboto"/>
              </a:rPr>
              <a:t>α: </a:t>
            </a:r>
            <a:r>
              <a:rPr lang="en-US" sz="1600" i="0" u="none" strike="noStrike" cap="none" dirty="0">
                <a:solidFill>
                  <a:srgbClr val="181C32"/>
                </a:solidFill>
                <a:latin typeface="Roboto"/>
                <a:ea typeface="Roboto"/>
                <a:cs typeface="Roboto"/>
                <a:sym typeface="Roboto"/>
              </a:rPr>
              <a:t>αγγλική</a:t>
            </a:r>
            <a:endParaRPr sz="1600" i="0" u="none" strike="noStrike" cap="none" dirty="0">
              <a:solidFill>
                <a:srgbClr val="000000"/>
              </a:solidFill>
              <a:latin typeface="Roboto"/>
              <a:ea typeface="Roboto"/>
              <a:cs typeface="Roboto"/>
              <a:sym typeface="Roboto"/>
            </a:endParaRPr>
          </a:p>
          <a:p>
            <a:pPr marL="0" marR="0" lvl="0" indent="0" algn="just" rtl="0">
              <a:lnSpc>
                <a:spcPct val="107000"/>
              </a:lnSpc>
              <a:spcBef>
                <a:spcPts val="400"/>
              </a:spcBef>
              <a:spcAft>
                <a:spcPts val="0"/>
              </a:spcAft>
              <a:buClr>
                <a:srgbClr val="000000"/>
              </a:buClr>
              <a:buSzPts val="1800"/>
              <a:buFont typeface="Arial"/>
              <a:buNone/>
            </a:pPr>
            <a:r>
              <a:rPr lang="en-US" sz="1600" b="0" i="0" u="none" strike="noStrike" cap="none" dirty="0" err="1">
                <a:solidFill>
                  <a:srgbClr val="181C32"/>
                </a:solidFill>
                <a:latin typeface="Roboto"/>
                <a:ea typeface="Roboto"/>
                <a:cs typeface="Roboto"/>
                <a:sym typeface="Roboto"/>
              </a:rPr>
              <a:t>Τύ</a:t>
            </a:r>
            <a:r>
              <a:rPr lang="en-US" sz="1600" b="0" i="0" u="none" strike="noStrike" cap="none" dirty="0">
                <a:solidFill>
                  <a:srgbClr val="181C32"/>
                </a:solidFill>
                <a:latin typeface="Roboto"/>
                <a:ea typeface="Roboto"/>
                <a:cs typeface="Roboto"/>
                <a:sym typeface="Roboto"/>
              </a:rPr>
              <a:t>ποι μελετών: </a:t>
            </a:r>
            <a:endParaRPr sz="1600" b="0" i="0" u="none" strike="noStrike" cap="none" dirty="0">
              <a:solidFill>
                <a:srgbClr val="000000"/>
              </a:solidFill>
              <a:latin typeface="Roboto"/>
              <a:ea typeface="Roboto"/>
              <a:cs typeface="Roboto"/>
              <a:sym typeface="Roboto"/>
            </a:endParaRPr>
          </a:p>
          <a:p>
            <a:pPr marL="0" marR="0" lvl="0" indent="0" algn="just" rtl="0">
              <a:lnSpc>
                <a:spcPct val="107000"/>
              </a:lnSpc>
              <a:spcBef>
                <a:spcPts val="400"/>
              </a:spcBef>
              <a:spcAft>
                <a:spcPts val="0"/>
              </a:spcAft>
              <a:buClr>
                <a:srgbClr val="000000"/>
              </a:buClr>
              <a:buSzPts val="1700"/>
              <a:buFont typeface="Arial"/>
              <a:buNone/>
            </a:pPr>
            <a:r>
              <a:rPr lang="en-US" sz="1600" b="0" i="0" u="none" strike="noStrike" cap="none" dirty="0">
                <a:solidFill>
                  <a:srgbClr val="181C32"/>
                </a:solidFill>
                <a:latin typeface="Roboto"/>
                <a:ea typeface="Roboto"/>
                <a:cs typeface="Roboto"/>
                <a:sym typeface="Roboto"/>
              </a:rPr>
              <a:t>Scopus - article, conference paper, review, editorial, conference review</a:t>
            </a:r>
            <a:endParaRPr sz="1600" b="0" i="0" u="none" strike="noStrike" cap="none" dirty="0">
              <a:solidFill>
                <a:srgbClr val="000000"/>
              </a:solidFill>
              <a:latin typeface="Roboto"/>
              <a:ea typeface="Roboto"/>
              <a:cs typeface="Roboto"/>
              <a:sym typeface="Roboto"/>
            </a:endParaRPr>
          </a:p>
          <a:p>
            <a:pPr marL="0" marR="0" lvl="0" indent="0" algn="just" rtl="0">
              <a:lnSpc>
                <a:spcPct val="107000"/>
              </a:lnSpc>
              <a:spcBef>
                <a:spcPts val="400"/>
              </a:spcBef>
              <a:spcAft>
                <a:spcPts val="0"/>
              </a:spcAft>
              <a:buClr>
                <a:srgbClr val="000000"/>
              </a:buClr>
              <a:buSzPts val="1800"/>
              <a:buFont typeface="Arial"/>
              <a:buNone/>
            </a:pPr>
            <a:r>
              <a:rPr lang="en-US" sz="1600" b="0" i="0" u="none" strike="noStrike" cap="none" dirty="0" err="1">
                <a:solidFill>
                  <a:srgbClr val="181C32"/>
                </a:solidFill>
                <a:latin typeface="Roboto"/>
                <a:ea typeface="Roboto"/>
                <a:cs typeface="Roboto"/>
                <a:sym typeface="Roboto"/>
              </a:rPr>
              <a:t>Pubmed</a:t>
            </a:r>
            <a:r>
              <a:rPr lang="en-US" sz="1600" b="0" i="0" u="none" strike="noStrike" cap="none" dirty="0">
                <a:solidFill>
                  <a:srgbClr val="181C32"/>
                </a:solidFill>
                <a:latin typeface="Roboto"/>
                <a:ea typeface="Roboto"/>
                <a:cs typeface="Roboto"/>
                <a:sym typeface="Roboto"/>
              </a:rPr>
              <a:t> - clinical trials, clinical studies, RCTs, case studies, observational studies</a:t>
            </a:r>
            <a:endParaRPr lang="el-GR" sz="1600" dirty="0">
              <a:ea typeface="Roboto"/>
            </a:endParaRPr>
          </a:p>
          <a:p>
            <a:pPr marL="0" marR="0" lvl="0" indent="0" algn="just" rtl="0">
              <a:lnSpc>
                <a:spcPct val="107000"/>
              </a:lnSpc>
              <a:spcBef>
                <a:spcPts val="400"/>
              </a:spcBef>
              <a:spcAft>
                <a:spcPts val="0"/>
              </a:spcAft>
              <a:buClr>
                <a:srgbClr val="000000"/>
              </a:buClr>
              <a:buSzPts val="1800"/>
              <a:buFont typeface="Arial"/>
              <a:buNone/>
            </a:pPr>
            <a:endParaRPr sz="800" b="0" i="0" u="none" strike="noStrike" cap="none" dirty="0">
              <a:solidFill>
                <a:srgbClr val="181C32"/>
              </a:solidFill>
              <a:latin typeface="Roboto"/>
              <a:ea typeface="Roboto"/>
              <a:cs typeface="Roboto"/>
              <a:sym typeface="Roboto"/>
            </a:endParaRPr>
          </a:p>
          <a:p>
            <a:pPr marL="0" marR="0" lvl="0" indent="0" algn="just" rtl="0">
              <a:lnSpc>
                <a:spcPct val="107000"/>
              </a:lnSpc>
              <a:spcBef>
                <a:spcPts val="800"/>
              </a:spcBef>
              <a:spcAft>
                <a:spcPts val="0"/>
              </a:spcAft>
              <a:buClr>
                <a:srgbClr val="000000"/>
              </a:buClr>
              <a:buSzPts val="1800"/>
              <a:buFont typeface="Arial"/>
              <a:buNone/>
            </a:pPr>
            <a:r>
              <a:rPr lang="en-US" sz="1700" b="1" i="0" u="none" strike="noStrike" cap="none" dirty="0">
                <a:solidFill>
                  <a:srgbClr val="C9EC62"/>
                </a:solidFill>
                <a:latin typeface="Roboto"/>
                <a:ea typeface="Roboto"/>
                <a:cs typeface="Roboto"/>
                <a:sym typeface="Roboto"/>
              </a:rPr>
              <a:t>Απ</a:t>
            </a:r>
            <a:r>
              <a:rPr lang="en-US" sz="1700" b="1" i="0" u="none" strike="noStrike" cap="none" dirty="0" err="1">
                <a:solidFill>
                  <a:srgbClr val="C9EC62"/>
                </a:solidFill>
                <a:latin typeface="Roboto"/>
                <a:ea typeface="Roboto"/>
                <a:cs typeface="Roboto"/>
                <a:sym typeface="Roboto"/>
              </a:rPr>
              <a:t>οτελέσμ</a:t>
            </a:r>
            <a:r>
              <a:rPr lang="en-US" sz="1700" b="1" i="0" u="none" strike="noStrike" cap="none" dirty="0">
                <a:solidFill>
                  <a:srgbClr val="C9EC62"/>
                </a:solidFill>
                <a:latin typeface="Roboto"/>
                <a:ea typeface="Roboto"/>
                <a:cs typeface="Roboto"/>
                <a:sym typeface="Roboto"/>
              </a:rPr>
              <a:t>ατα: </a:t>
            </a:r>
            <a:r>
              <a:rPr lang="el-GR" sz="1700" b="1" dirty="0">
                <a:solidFill>
                  <a:schemeClr val="tx2">
                    <a:lumMod val="10000"/>
                  </a:schemeClr>
                </a:solidFill>
                <a:latin typeface="Roboto"/>
                <a:ea typeface="Roboto"/>
                <a:cs typeface="Roboto"/>
                <a:sym typeface="Roboto"/>
              </a:rPr>
              <a:t>Συνολικά </a:t>
            </a:r>
            <a:r>
              <a:rPr lang="en-US" sz="1700" b="1" i="0" u="none" strike="noStrike" cap="none" dirty="0">
                <a:solidFill>
                  <a:schemeClr val="tx2">
                    <a:lumMod val="10000"/>
                  </a:schemeClr>
                </a:solidFill>
                <a:latin typeface="Roboto"/>
                <a:ea typeface="Roboto"/>
                <a:cs typeface="Roboto"/>
                <a:sym typeface="Roboto"/>
              </a:rPr>
              <a:t>983 </a:t>
            </a:r>
            <a:r>
              <a:rPr lang="en-US" sz="1700" b="1" i="0" u="none" strike="noStrike" cap="none" dirty="0" err="1">
                <a:solidFill>
                  <a:schemeClr val="tx2">
                    <a:lumMod val="10000"/>
                  </a:schemeClr>
                </a:solidFill>
                <a:latin typeface="Roboto"/>
                <a:ea typeface="Roboto"/>
                <a:cs typeface="Roboto"/>
                <a:sym typeface="Roboto"/>
              </a:rPr>
              <a:t>άρθρ</a:t>
            </a:r>
            <a:r>
              <a:rPr lang="en-US" sz="1700" b="1" i="0" u="none" strike="noStrike" cap="none" dirty="0">
                <a:solidFill>
                  <a:schemeClr val="tx2">
                    <a:lumMod val="10000"/>
                  </a:schemeClr>
                </a:solidFill>
                <a:latin typeface="Roboto"/>
                <a:ea typeface="Roboto"/>
                <a:cs typeface="Roboto"/>
                <a:sym typeface="Roboto"/>
              </a:rPr>
              <a:t>α</a:t>
            </a:r>
            <a:r>
              <a:rPr lang="el-GR" sz="1700" b="1" i="0" u="none" strike="noStrike" cap="none" dirty="0">
                <a:solidFill>
                  <a:schemeClr val="tx2">
                    <a:lumMod val="10000"/>
                  </a:schemeClr>
                </a:solidFill>
                <a:latin typeface="Roboto"/>
                <a:ea typeface="Roboto"/>
                <a:cs typeface="Roboto"/>
                <a:sym typeface="Roboto"/>
              </a:rPr>
              <a:t> εντοπίστηκαν</a:t>
            </a:r>
          </a:p>
          <a:p>
            <a:pPr marL="0" marR="0" lvl="0" indent="0" algn="just" rtl="0">
              <a:lnSpc>
                <a:spcPct val="107000"/>
              </a:lnSpc>
              <a:spcBef>
                <a:spcPts val="800"/>
              </a:spcBef>
              <a:spcAft>
                <a:spcPts val="0"/>
              </a:spcAft>
              <a:buClr>
                <a:srgbClr val="000000"/>
              </a:buClr>
              <a:buSzPts val="1800"/>
              <a:buFont typeface="Arial"/>
              <a:buNone/>
            </a:pPr>
            <a:r>
              <a:rPr lang="en-US" sz="1700" b="0" i="0" u="none" strike="noStrike" cap="none" dirty="0">
                <a:solidFill>
                  <a:srgbClr val="181C32"/>
                </a:solidFill>
                <a:latin typeface="Roboto"/>
                <a:ea typeface="Roboto"/>
                <a:cs typeface="Roboto"/>
                <a:sym typeface="Roboto"/>
              </a:rPr>
              <a:t>Από τ</a:t>
            </a:r>
            <a:r>
              <a:rPr lang="el-GR" sz="1700" b="0" i="0" u="none" strike="noStrike" cap="none" dirty="0" err="1">
                <a:solidFill>
                  <a:srgbClr val="181C32"/>
                </a:solidFill>
                <a:latin typeface="Roboto"/>
                <a:ea typeface="Roboto"/>
                <a:cs typeface="Roboto"/>
                <a:sym typeface="Roboto"/>
              </a:rPr>
              <a:t>ους</a:t>
            </a:r>
            <a:r>
              <a:rPr lang="el-GR" sz="1700" b="0" i="0" u="none" strike="noStrike" cap="none" dirty="0">
                <a:solidFill>
                  <a:srgbClr val="181C32"/>
                </a:solidFill>
                <a:latin typeface="Roboto"/>
                <a:ea typeface="Roboto"/>
                <a:cs typeface="Roboto"/>
                <a:sym typeface="Roboto"/>
              </a:rPr>
              <a:t> αλγόριθμους εντοπίστηκαν</a:t>
            </a:r>
            <a:r>
              <a:rPr lang="en-US" sz="1700" b="0" i="0" u="none" strike="noStrike" cap="none" dirty="0">
                <a:solidFill>
                  <a:srgbClr val="181C32"/>
                </a:solidFill>
                <a:latin typeface="Roboto"/>
                <a:ea typeface="Roboto"/>
                <a:cs typeface="Roboto"/>
                <a:sym typeface="Roboto"/>
              </a:rPr>
              <a:t> </a:t>
            </a:r>
            <a:r>
              <a:rPr lang="en-US" sz="1700" b="1" i="0" u="none" strike="noStrike" cap="none" dirty="0">
                <a:solidFill>
                  <a:srgbClr val="181C32"/>
                </a:solidFill>
                <a:latin typeface="Roboto"/>
                <a:ea typeface="Roboto"/>
                <a:cs typeface="Roboto"/>
                <a:sym typeface="Roboto"/>
              </a:rPr>
              <a:t>892 </a:t>
            </a:r>
            <a:r>
              <a:rPr lang="el-GR" sz="1700" b="0" i="0" u="none" strike="noStrike" cap="none" dirty="0">
                <a:solidFill>
                  <a:srgbClr val="181C32"/>
                </a:solidFill>
                <a:latin typeface="Roboto"/>
                <a:ea typeface="Roboto"/>
                <a:cs typeface="Roboto"/>
                <a:sym typeface="Roboto"/>
              </a:rPr>
              <a:t>άρθρα που πληρούσαν τα κριτήρια</a:t>
            </a:r>
            <a:r>
              <a:rPr lang="en-US" sz="1700" b="0" i="0" u="none" strike="noStrike" cap="none" dirty="0">
                <a:solidFill>
                  <a:srgbClr val="181C32"/>
                </a:solidFill>
                <a:latin typeface="Roboto"/>
                <a:ea typeface="Roboto"/>
                <a:cs typeface="Roboto"/>
                <a:sym typeface="Roboto"/>
              </a:rPr>
              <a:t> και, κατόπιν αφαίρεσης διπλοτύπων,  810 </a:t>
            </a:r>
            <a:r>
              <a:rPr lang="el-GR" sz="1700" b="0" i="0" u="none" strike="noStrike" cap="none" dirty="0">
                <a:solidFill>
                  <a:srgbClr val="181C32"/>
                </a:solidFill>
                <a:latin typeface="Roboto"/>
                <a:ea typeface="Roboto"/>
                <a:cs typeface="Roboto"/>
                <a:sym typeface="Roboto"/>
              </a:rPr>
              <a:t>άρθρα ανακτήθηκαν και μελετήθηκαν</a:t>
            </a:r>
            <a:endParaRPr sz="1700" b="0" i="0" u="none" strike="noStrike" cap="none" dirty="0">
              <a:solidFill>
                <a:srgbClr val="181C32"/>
              </a:solidFill>
              <a:latin typeface="Roboto"/>
              <a:ea typeface="Roboto"/>
              <a:cs typeface="Roboto"/>
              <a:sym typeface="Roboto"/>
            </a:endParaRPr>
          </a:p>
          <a:p>
            <a:pPr marL="0" marR="0" lvl="0" indent="0" algn="just" rtl="0">
              <a:lnSpc>
                <a:spcPct val="107000"/>
              </a:lnSpc>
              <a:spcBef>
                <a:spcPts val="600"/>
              </a:spcBef>
              <a:spcAft>
                <a:spcPts val="0"/>
              </a:spcAft>
              <a:buClr>
                <a:srgbClr val="000000"/>
              </a:buClr>
              <a:buSzPts val="1800"/>
              <a:buFont typeface="Arial"/>
              <a:buNone/>
            </a:pPr>
            <a:r>
              <a:rPr lang="en-US" sz="1700" i="0" u="none" strike="noStrike" cap="none" dirty="0">
                <a:solidFill>
                  <a:srgbClr val="181C32"/>
                </a:solidFill>
                <a:latin typeface="Roboto"/>
                <a:ea typeface="Roboto"/>
                <a:cs typeface="Roboto"/>
                <a:sym typeface="Roboto"/>
              </a:rPr>
              <a:t>Επίσης </a:t>
            </a:r>
            <a:r>
              <a:rPr lang="en-US" sz="1700" i="0" u="none" strike="noStrike" cap="none" dirty="0" err="1">
                <a:solidFill>
                  <a:srgbClr val="181C32"/>
                </a:solidFill>
                <a:latin typeface="Roboto"/>
                <a:ea typeface="Roboto"/>
                <a:cs typeface="Roboto"/>
                <a:sym typeface="Roboto"/>
              </a:rPr>
              <a:t>μελετήθηκ</a:t>
            </a:r>
            <a:r>
              <a:rPr lang="en-US" sz="1700" i="0" u="none" strike="noStrike" cap="none" dirty="0">
                <a:solidFill>
                  <a:srgbClr val="181C32"/>
                </a:solidFill>
                <a:latin typeface="Roboto"/>
                <a:ea typeface="Roboto"/>
                <a:cs typeface="Roboto"/>
                <a:sym typeface="Roboto"/>
              </a:rPr>
              <a:t>αν </a:t>
            </a:r>
            <a:r>
              <a:rPr lang="en-US" sz="1700" b="1" i="0" u="none" strike="noStrike" cap="none" dirty="0">
                <a:solidFill>
                  <a:srgbClr val="181C32"/>
                </a:solidFill>
                <a:latin typeface="Roboto"/>
                <a:ea typeface="Roboto"/>
                <a:cs typeface="Roboto"/>
                <a:sym typeface="Roboto"/>
              </a:rPr>
              <a:t>91 πρόσθετα άρθρα </a:t>
            </a:r>
            <a:r>
              <a:rPr lang="en-US" sz="1700" b="0" i="0" u="none" strike="noStrike" cap="none" dirty="0">
                <a:solidFill>
                  <a:srgbClr val="181C32"/>
                </a:solidFill>
                <a:latin typeface="Roboto"/>
                <a:ea typeface="Roboto"/>
                <a:cs typeface="Roboto"/>
                <a:sym typeface="Roboto"/>
              </a:rPr>
              <a:t>χρησιμοποιώντας τη μέθοδο της χιονοστιβάδας </a:t>
            </a:r>
            <a:endParaRPr lang="el-GR" sz="1700" b="0" i="0" u="none" strike="noStrike" cap="none" dirty="0">
              <a:solidFill>
                <a:srgbClr val="181C32"/>
              </a:solidFill>
              <a:latin typeface="Roboto"/>
              <a:ea typeface="Roboto"/>
              <a:cs typeface="Roboto"/>
              <a:sym typeface="Roboto"/>
            </a:endParaRPr>
          </a:p>
          <a:p>
            <a:pPr marL="0" marR="0" lvl="0" indent="0" algn="ctr" rtl="0">
              <a:lnSpc>
                <a:spcPct val="107000"/>
              </a:lnSpc>
              <a:spcBef>
                <a:spcPts val="600"/>
              </a:spcBef>
              <a:spcAft>
                <a:spcPts val="0"/>
              </a:spcAft>
              <a:buClr>
                <a:srgbClr val="000000"/>
              </a:buClr>
              <a:buSzPts val="1800"/>
              <a:buFont typeface="Arial"/>
              <a:buNone/>
            </a:pPr>
            <a:endParaRPr lang="el-GR" sz="600" b="1" dirty="0">
              <a:solidFill>
                <a:srgbClr val="C00000"/>
              </a:solidFill>
              <a:latin typeface="Roboto"/>
              <a:ea typeface="Roboto"/>
              <a:cs typeface="Roboto"/>
              <a:sym typeface="Roboto"/>
            </a:endParaRPr>
          </a:p>
        </p:txBody>
      </p:sp>
      <p:sp>
        <p:nvSpPr>
          <p:cNvPr id="2" name="TextBox 1">
            <a:extLst>
              <a:ext uri="{FF2B5EF4-FFF2-40B4-BE49-F238E27FC236}">
                <a16:creationId xmlns:a16="http://schemas.microsoft.com/office/drawing/2014/main" id="{B0A7ADD1-276A-31D2-CCB7-84CB3697E0FE}"/>
              </a:ext>
            </a:extLst>
          </p:cNvPr>
          <p:cNvSpPr txBox="1"/>
          <p:nvPr/>
        </p:nvSpPr>
        <p:spPr>
          <a:xfrm>
            <a:off x="8269854" y="6460680"/>
            <a:ext cx="3047999" cy="307777"/>
          </a:xfrm>
          <a:prstGeom prst="rect">
            <a:avLst/>
          </a:prstGeom>
          <a:noFill/>
        </p:spPr>
        <p:txBody>
          <a:bodyPr wrap="square" rtlCol="0">
            <a:spAutoFit/>
          </a:bodyPr>
          <a:lstStyle/>
          <a:p>
            <a:pPr>
              <a:buSzPts val="1200"/>
            </a:pPr>
            <a:r>
              <a:rPr lang="en-US" dirty="0">
                <a:solidFill>
                  <a:schemeClr val="dk2"/>
                </a:solidFill>
                <a:latin typeface="Roboto"/>
                <a:ea typeface="Roboto"/>
                <a:cs typeface="Roboto"/>
              </a:rPr>
              <a:t>(Page et al. 2021)</a:t>
            </a:r>
            <a:endParaRPr lang="el-GR" dirty="0">
              <a:solidFill>
                <a:schemeClr val="dk2"/>
              </a:solidFill>
              <a:latin typeface="Roboto"/>
              <a:ea typeface="Roboto"/>
              <a:cs typeface="Roboto"/>
            </a:endParaRPr>
          </a:p>
        </p:txBody>
      </p:sp>
      <p:sp>
        <p:nvSpPr>
          <p:cNvPr id="4" name="TextBox 3">
            <a:extLst>
              <a:ext uri="{FF2B5EF4-FFF2-40B4-BE49-F238E27FC236}">
                <a16:creationId xmlns:a16="http://schemas.microsoft.com/office/drawing/2014/main" id="{493BD1CE-ACF3-E594-ED92-F7BFD2A8FE26}"/>
              </a:ext>
            </a:extLst>
          </p:cNvPr>
          <p:cNvSpPr txBox="1"/>
          <p:nvPr/>
        </p:nvSpPr>
        <p:spPr>
          <a:xfrm>
            <a:off x="2341275" y="6139426"/>
            <a:ext cx="9007299" cy="636777"/>
          </a:xfrm>
          <a:prstGeom prst="rect">
            <a:avLst/>
          </a:prstGeom>
          <a:noFill/>
        </p:spPr>
        <p:txBody>
          <a:bodyPr wrap="square">
            <a:spAutoFit/>
          </a:bodyPr>
          <a:lstStyle/>
          <a:p>
            <a:pPr marL="0" marR="0" lvl="0" indent="0" algn="ctr" rtl="0">
              <a:lnSpc>
                <a:spcPct val="107000"/>
              </a:lnSpc>
              <a:spcBef>
                <a:spcPts val="600"/>
              </a:spcBef>
              <a:spcAft>
                <a:spcPts val="0"/>
              </a:spcAft>
              <a:buClr>
                <a:srgbClr val="000000"/>
              </a:buClr>
              <a:buSzPts val="1800"/>
              <a:buFont typeface="Arial"/>
              <a:buNone/>
            </a:pPr>
            <a:r>
              <a:rPr lang="el-GR" sz="1700" b="1" dirty="0">
                <a:solidFill>
                  <a:srgbClr val="C00000"/>
                </a:solidFill>
                <a:latin typeface="Roboto"/>
                <a:ea typeface="Roboto"/>
                <a:cs typeface="Roboto"/>
                <a:sym typeface="Roboto"/>
              </a:rPr>
              <a:t>Όλα τα μεθοδολογικά στάδια ακολούθησαν τις επικαιροποιημένες οδηγίες PRISMA για συστηματικές ανασκοπήσεις </a:t>
            </a:r>
            <a:endParaRPr lang="el-GR" sz="1700" b="1" i="0" u="none" strike="noStrike" cap="none" dirty="0">
              <a:solidFill>
                <a:srgbClr val="C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23"/>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a:solidFill>
                  <a:srgbClr val="5DD616"/>
                </a:solidFill>
                <a:latin typeface="Roboto"/>
                <a:ea typeface="Roboto"/>
                <a:cs typeface="Roboto"/>
                <a:sym typeface="Roboto"/>
              </a:rPr>
              <a:t>Διάγραμμα ροής συστηματικής ανασκόπησης</a:t>
            </a:r>
            <a:endParaRPr sz="1400" b="0" i="0" u="none" strike="noStrike" cap="none">
              <a:solidFill>
                <a:srgbClr val="000000"/>
              </a:solidFill>
              <a:latin typeface="Arial"/>
              <a:ea typeface="Arial"/>
              <a:cs typeface="Arial"/>
              <a:sym typeface="Arial"/>
            </a:endParaRPr>
          </a:p>
        </p:txBody>
      </p:sp>
      <p:pic>
        <p:nvPicPr>
          <p:cNvPr id="748" name="Google Shape;748;p23"/>
          <p:cNvPicPr preferRelativeResize="0"/>
          <p:nvPr/>
        </p:nvPicPr>
        <p:blipFill rotWithShape="1">
          <a:blip r:embed="rId3">
            <a:alphaModFix/>
          </a:blip>
          <a:srcRect l="1248" t="1585"/>
          <a:stretch/>
        </p:blipFill>
        <p:spPr>
          <a:xfrm>
            <a:off x="1213164" y="997299"/>
            <a:ext cx="9723422" cy="5812971"/>
          </a:xfrm>
          <a:prstGeom prst="rect">
            <a:avLst/>
          </a:prstGeom>
          <a:noFill/>
          <a:ln>
            <a:noFill/>
          </a:ln>
        </p:spPr>
      </p:pic>
      <p:sp>
        <p:nvSpPr>
          <p:cNvPr id="2" name="TextBox 1">
            <a:extLst>
              <a:ext uri="{FF2B5EF4-FFF2-40B4-BE49-F238E27FC236}">
                <a16:creationId xmlns:a16="http://schemas.microsoft.com/office/drawing/2014/main" id="{5290F21A-EEA4-10B2-97BF-4D00E5FFCE71}"/>
              </a:ext>
            </a:extLst>
          </p:cNvPr>
          <p:cNvSpPr txBox="1"/>
          <p:nvPr/>
        </p:nvSpPr>
        <p:spPr>
          <a:xfrm>
            <a:off x="9583647" y="6564049"/>
            <a:ext cx="3047999" cy="246221"/>
          </a:xfrm>
          <a:prstGeom prst="rect">
            <a:avLst/>
          </a:prstGeom>
          <a:noFill/>
        </p:spPr>
        <p:txBody>
          <a:bodyPr wrap="square" rtlCol="0">
            <a:spAutoFit/>
          </a:bodyPr>
          <a:lstStyle/>
          <a:p>
            <a:pPr>
              <a:buSzPts val="1200"/>
            </a:pPr>
            <a:r>
              <a:rPr lang="en-US" sz="1000" dirty="0">
                <a:solidFill>
                  <a:schemeClr val="dk2"/>
                </a:solidFill>
                <a:latin typeface="Roboto"/>
                <a:ea typeface="Roboto"/>
                <a:cs typeface="Roboto"/>
              </a:rPr>
              <a:t>(Page et al. 2021; Kyriakatis GM et al 2023)</a:t>
            </a:r>
            <a:endParaRPr lang="el-GR" sz="1000" dirty="0">
              <a:solidFill>
                <a:schemeClr val="dk2"/>
              </a:solidFill>
              <a:latin typeface="Roboto"/>
              <a:ea typeface="Roboto"/>
              <a:cs typeface="Roboto"/>
            </a:endParaRPr>
          </a:p>
        </p:txBody>
      </p:sp>
      <p:sp>
        <p:nvSpPr>
          <p:cNvPr id="4" name="Ορθογώνιο 3">
            <a:extLst>
              <a:ext uri="{FF2B5EF4-FFF2-40B4-BE49-F238E27FC236}">
                <a16:creationId xmlns:a16="http://schemas.microsoft.com/office/drawing/2014/main" id="{14F92572-4EB9-51CC-64E0-D878C34C5DA8}"/>
              </a:ext>
            </a:extLst>
          </p:cNvPr>
          <p:cNvSpPr/>
          <p:nvPr/>
        </p:nvSpPr>
        <p:spPr>
          <a:xfrm>
            <a:off x="1095269" y="5084466"/>
            <a:ext cx="2974312" cy="168561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24"/>
          <p:cNvSpPr txBox="1"/>
          <p:nvPr/>
        </p:nvSpPr>
        <p:spPr>
          <a:xfrm>
            <a:off x="1" y="243431"/>
            <a:ext cx="12191999" cy="724247"/>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10000"/>
              </a:lnSpc>
              <a:spcBef>
                <a:spcPts val="0"/>
              </a:spcBef>
              <a:spcAft>
                <a:spcPts val="0"/>
              </a:spcAft>
              <a:buClr>
                <a:srgbClr val="C9EC62"/>
              </a:buClr>
              <a:buSzPts val="5000"/>
              <a:buFont typeface="Arial"/>
              <a:buNone/>
            </a:pPr>
            <a:r>
              <a:rPr lang="en-US" sz="3600" b="1" i="0" u="none" strike="noStrike" cap="none" dirty="0" err="1">
                <a:solidFill>
                  <a:srgbClr val="5DD616"/>
                </a:solidFill>
                <a:latin typeface="Roboto"/>
                <a:ea typeface="Roboto"/>
                <a:cs typeface="Roboto"/>
                <a:sym typeface="Roboto"/>
              </a:rPr>
              <a:t>Άρθρ</a:t>
            </a:r>
            <a:r>
              <a:rPr lang="en-US" sz="3600" b="1" i="0" u="none" strike="noStrike" cap="none" dirty="0">
                <a:solidFill>
                  <a:srgbClr val="5DD616"/>
                </a:solidFill>
                <a:latin typeface="Roboto"/>
                <a:ea typeface="Roboto"/>
                <a:cs typeface="Roboto"/>
                <a:sym typeface="Roboto"/>
              </a:rPr>
              <a:t>α που </a:t>
            </a:r>
            <a:r>
              <a:rPr lang="el-GR" sz="3600" b="1" i="0" u="none" strike="noStrike" cap="none" dirty="0" err="1">
                <a:solidFill>
                  <a:srgbClr val="5DD616"/>
                </a:solidFill>
                <a:latin typeface="Roboto"/>
                <a:ea typeface="Roboto"/>
                <a:cs typeface="Roboto"/>
                <a:sym typeface="Roboto"/>
              </a:rPr>
              <a:t>συμπεριλήφθησαν</a:t>
            </a:r>
            <a:r>
              <a:rPr lang="el-GR" sz="3600" b="1" i="0" u="none" strike="noStrike" cap="none" dirty="0">
                <a:solidFill>
                  <a:srgbClr val="5DD616"/>
                </a:solidFill>
                <a:latin typeface="Roboto"/>
                <a:ea typeface="Roboto"/>
                <a:cs typeface="Roboto"/>
                <a:sym typeface="Roboto"/>
              </a:rPr>
              <a:t> </a:t>
            </a:r>
            <a:r>
              <a:rPr lang="en-US" sz="3600" b="1" i="0" u="none" strike="noStrike" cap="none" dirty="0">
                <a:solidFill>
                  <a:srgbClr val="5DD616"/>
                </a:solidFill>
                <a:latin typeface="Roboto"/>
                <a:ea typeface="Roboto"/>
                <a:cs typeface="Roboto"/>
                <a:sym typeface="Roboto"/>
              </a:rPr>
              <a:t>στη συστ. ανα</a:t>
            </a:r>
            <a:r>
              <a:rPr lang="en-US" sz="3600" b="1" i="0" u="none" strike="noStrike" cap="none" dirty="0" err="1">
                <a:solidFill>
                  <a:srgbClr val="5DD616"/>
                </a:solidFill>
                <a:latin typeface="Roboto"/>
                <a:ea typeface="Roboto"/>
                <a:cs typeface="Roboto"/>
                <a:sym typeface="Roboto"/>
              </a:rPr>
              <a:t>σκό</a:t>
            </a:r>
            <a:r>
              <a:rPr lang="en-US" sz="3600" b="1" i="0" u="none" strike="noStrike" cap="none" dirty="0">
                <a:solidFill>
                  <a:srgbClr val="5DD616"/>
                </a:solidFill>
                <a:latin typeface="Roboto"/>
                <a:ea typeface="Roboto"/>
                <a:cs typeface="Roboto"/>
                <a:sym typeface="Roboto"/>
              </a:rPr>
              <a:t>πηση</a:t>
            </a:r>
            <a:endParaRPr sz="1400" b="0" i="0" u="none" strike="noStrike" cap="none"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F46BB430-AD8B-BAB0-1D09-422686722BB5}"/>
              </a:ext>
            </a:extLst>
          </p:cNvPr>
          <p:cNvSpPr txBox="1"/>
          <p:nvPr/>
        </p:nvSpPr>
        <p:spPr>
          <a:xfrm>
            <a:off x="0" y="930053"/>
            <a:ext cx="12192000" cy="276999"/>
          </a:xfrm>
          <a:prstGeom prst="rect">
            <a:avLst/>
          </a:prstGeom>
          <a:noFill/>
        </p:spPr>
        <p:txBody>
          <a:bodyPr wrap="square" rtlCol="0">
            <a:spAutoFit/>
          </a:bodyPr>
          <a:lstStyle/>
          <a:p>
            <a:pPr algn="ctr"/>
            <a:r>
              <a:rPr lang="el-GR" sz="1200" b="1" dirty="0">
                <a:latin typeface="Roboto" panose="02000000000000000000" pitchFamily="2" charset="0"/>
                <a:ea typeface="Roboto" panose="02000000000000000000" pitchFamily="2" charset="0"/>
                <a:cs typeface="Roboto" panose="02000000000000000000" pitchFamily="2" charset="0"/>
              </a:rPr>
              <a:t>Πίνακας 1. </a:t>
            </a:r>
            <a:r>
              <a:rPr lang="el-GR" sz="1200" dirty="0">
                <a:latin typeface="Roboto" panose="02000000000000000000" pitchFamily="2" charset="0"/>
                <a:ea typeface="Roboto" panose="02000000000000000000" pitchFamily="2" charset="0"/>
                <a:cs typeface="Roboto" panose="02000000000000000000" pitchFamily="2" charset="0"/>
              </a:rPr>
              <a:t>Αποτελέσματα συστηματικής ανασκόπησης</a:t>
            </a:r>
          </a:p>
        </p:txBody>
      </p:sp>
      <p:pic>
        <p:nvPicPr>
          <p:cNvPr id="5" name="Εικόνα 4" descr="Εικόνα που περιέχει κείμενο, στιγμιότυπο οθόνης, έγγραφο, γραμματοσειρά&#10;&#10;Περιγραφή που δημιουργήθηκε αυτόματα">
            <a:extLst>
              <a:ext uri="{FF2B5EF4-FFF2-40B4-BE49-F238E27FC236}">
                <a16:creationId xmlns:a16="http://schemas.microsoft.com/office/drawing/2014/main" id="{0052C03F-C6C5-98D2-DB39-B40B7D1CBEC0}"/>
              </a:ext>
            </a:extLst>
          </p:cNvPr>
          <p:cNvPicPr>
            <a:picLocks noChangeAspect="1"/>
          </p:cNvPicPr>
          <p:nvPr/>
        </p:nvPicPr>
        <p:blipFill>
          <a:blip r:embed="rId3"/>
          <a:stretch>
            <a:fillRect/>
          </a:stretch>
        </p:blipFill>
        <p:spPr>
          <a:xfrm>
            <a:off x="122991" y="1180308"/>
            <a:ext cx="11946017" cy="5677692"/>
          </a:xfrm>
          <a:prstGeom prst="rect">
            <a:avLst/>
          </a:prstGeom>
        </p:spPr>
      </p:pic>
      <p:pic>
        <p:nvPicPr>
          <p:cNvPr id="7" name="Εικόνα 6" descr="Εικόνα που περιέχει κείμενο, στιγμιότυπο οθόνης, έγγραφο, γραμματοσειρά&#10;&#10;Περιγραφή που δημιουργήθηκε αυτόματα">
            <a:extLst>
              <a:ext uri="{FF2B5EF4-FFF2-40B4-BE49-F238E27FC236}">
                <a16:creationId xmlns:a16="http://schemas.microsoft.com/office/drawing/2014/main" id="{2FEC1512-7A83-C13D-C6F5-B1D0A047EA68}"/>
              </a:ext>
            </a:extLst>
          </p:cNvPr>
          <p:cNvPicPr>
            <a:picLocks noChangeAspect="1"/>
          </p:cNvPicPr>
          <p:nvPr/>
        </p:nvPicPr>
        <p:blipFill>
          <a:blip r:embed="rId4"/>
          <a:stretch>
            <a:fillRect/>
          </a:stretch>
        </p:blipFill>
        <p:spPr>
          <a:xfrm>
            <a:off x="287982" y="1234201"/>
            <a:ext cx="11726912" cy="56776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Custom 1">
      <a:dk1>
        <a:srgbClr val="EBEDF3"/>
      </a:dk1>
      <a:lt1>
        <a:srgbClr val="FFFFFF"/>
      </a:lt1>
      <a:dk2>
        <a:srgbClr val="444444"/>
      </a:dk2>
      <a:lt2>
        <a:srgbClr val="E7E6E6"/>
      </a:lt2>
      <a:accent1>
        <a:srgbClr val="00B0EC"/>
      </a:accent1>
      <a:accent2>
        <a:srgbClr val="0083B1"/>
      </a:accent2>
      <a:accent3>
        <a:srgbClr val="FF8151"/>
      </a:accent3>
      <a:accent4>
        <a:srgbClr val="FFB148"/>
      </a:accent4>
      <a:accent5>
        <a:srgbClr val="98C419"/>
      </a:accent5>
      <a:accent6>
        <a:srgbClr val="FF393E"/>
      </a:accent6>
      <a:hlink>
        <a:srgbClr val="00AFEC"/>
      </a:hlink>
      <a:folHlink>
        <a:srgbClr val="98C41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5558</Words>
  <Application>Microsoft Office PowerPoint</Application>
  <PresentationFormat>Ευρεία οθόνη</PresentationFormat>
  <Paragraphs>331</Paragraphs>
  <Slides>28</Slides>
  <Notes>27</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28</vt:i4>
      </vt:variant>
    </vt:vector>
  </HeadingPairs>
  <TitlesOfParts>
    <vt:vector size="35" baseType="lpstr">
      <vt:lpstr>Calibri</vt:lpstr>
      <vt:lpstr>Roboto</vt:lpstr>
      <vt:lpstr>Wingdings</vt:lpstr>
      <vt:lpstr>Arial</vt:lpstr>
      <vt:lpstr>Times New Roman</vt:lpstr>
      <vt:lpstr>Noto Sans Symbols</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Luna</dc:creator>
  <cp:lastModifiedBy>Vasiliki Eirini Chatzea</cp:lastModifiedBy>
  <cp:revision>37</cp:revision>
  <dcterms:created xsi:type="dcterms:W3CDTF">2022-09-10T08:02:38Z</dcterms:created>
  <dcterms:modified xsi:type="dcterms:W3CDTF">2025-01-16T07:57:14Z</dcterms:modified>
</cp:coreProperties>
</file>