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3"/>
  </p:notesMasterIdLst>
  <p:sldIdLst>
    <p:sldId id="256" r:id="rId2"/>
    <p:sldId id="297" r:id="rId3"/>
    <p:sldId id="301" r:id="rId4"/>
    <p:sldId id="300" r:id="rId5"/>
    <p:sldId id="303" r:id="rId6"/>
    <p:sldId id="304" r:id="rId7"/>
    <p:sldId id="306" r:id="rId8"/>
    <p:sldId id="313" r:id="rId9"/>
    <p:sldId id="305" r:id="rId10"/>
    <p:sldId id="302" r:id="rId11"/>
    <p:sldId id="317" r:id="rId12"/>
    <p:sldId id="319" r:id="rId13"/>
    <p:sldId id="318" r:id="rId14"/>
    <p:sldId id="264" r:id="rId15"/>
    <p:sldId id="320" r:id="rId16"/>
    <p:sldId id="321" r:id="rId17"/>
    <p:sldId id="322" r:id="rId18"/>
    <p:sldId id="324" r:id="rId19"/>
    <p:sldId id="323" r:id="rId20"/>
    <p:sldId id="325" r:id="rId21"/>
    <p:sldId id="307" r:id="rId22"/>
    <p:sldId id="308" r:id="rId23"/>
    <p:sldId id="309" r:id="rId24"/>
    <p:sldId id="310" r:id="rId25"/>
    <p:sldId id="311" r:id="rId26"/>
    <p:sldId id="312" r:id="rId27"/>
    <p:sldId id="326" r:id="rId28"/>
    <p:sldId id="328" r:id="rId29"/>
    <p:sldId id="327" r:id="rId30"/>
    <p:sldId id="265" r:id="rId31"/>
    <p:sldId id="330" r:id="rId32"/>
  </p:sldIdLst>
  <p:sldSz cx="9144000" cy="5143500" type="screen16x9"/>
  <p:notesSz cx="6858000" cy="9144000"/>
  <p:embeddedFontLst>
    <p:embeddedFont>
      <p:font typeface="Arsenal" panose="020B0604020202020204" charset="0"/>
      <p:regular r:id="rId34"/>
      <p:bold r:id="rId35"/>
      <p:italic r:id="rId36"/>
      <p:boldItalic r:id="rId37"/>
    </p:embeddedFont>
    <p:embeddedFont>
      <p:font typeface="Fira Sans" panose="020B0503050000020004" pitchFamily="34" charset="0"/>
      <p:regular r:id="rId38"/>
      <p:bold r:id="rId39"/>
      <p:italic r:id="rId40"/>
      <p:boldItalic r:id="rId41"/>
    </p:embeddedFont>
    <p:embeddedFont>
      <p:font typeface="Fira Sans Medium" panose="020B0603050000020004" pitchFamily="34" charset="0"/>
      <p:regular r:id="rId42"/>
      <p:italic r:id="rId43"/>
    </p:embeddedFont>
    <p:embeddedFont>
      <p:font typeface="Outfit" panose="020B0604020202020204" charset="0"/>
      <p:regular r:id="rId44"/>
      <p:bold r:id="rId45"/>
    </p:embeddedFont>
    <p:embeddedFont>
      <p:font typeface="Oxygen" panose="02000503000000000000" pitchFamily="2" charset="0"/>
      <p:regular r:id="rId46"/>
      <p:bold r:id="rId47"/>
    </p:embeddedFont>
    <p:embeddedFont>
      <p:font typeface="PT Sans" panose="020B0503020203020204" pitchFamily="34" charset="0"/>
      <p:regular r:id="rId48"/>
      <p:bold r:id="rId49"/>
      <p:italic r:id="rId50"/>
      <p:boldItalic r:id="rId51"/>
    </p:embeddedFont>
    <p:embeddedFont>
      <p:font typeface="Roboto Condensed Light" panose="02000000000000000000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792"/>
    <a:srgbClr val="304AA3"/>
    <a:srgbClr val="BC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1A88DA-4D2A-4B24-B5B4-4913CB61535F}">
  <a:tblStyle styleId="{C81A88DA-4D2A-4B24-B5B4-4913CB6153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BE7E36-FB33-4596-8863-C33F2AACBD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7" autoAdjust="0"/>
  </p:normalViewPr>
  <p:slideViewPr>
    <p:cSldViewPr snapToGrid="0">
      <p:cViewPr varScale="1">
        <p:scale>
          <a:sx n="102" d="100"/>
          <a:sy n="102" d="100"/>
        </p:scale>
        <p:origin x="8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287b68dfb7_0_28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287b68dfb7_0_28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B3D4B674-DC27-0DA1-1203-5F693C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EA2A7009-0ECB-1ED4-0E23-6A78F919AB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2D6DF53C-10A5-80CE-BD26-AF49D38BE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Από ποιο μοντέλο εργάζονται και πως οραματίζονται το μέλλον της εργασίας στον κλάδο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52 που απάντησαν ότι θα ήθελαν περισσότερη τηλεργασία, οι 23 προέρχονται από εξ αποστάσεως εργασία και οι 29 από το υβριδικό μοντέλο.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53 που απάντησαν ότι θα ήθελαν περισσότερη υβριδική εργασία, οι 11 προέρχονται από εξ αποστάσεως εργασία και οι 42 από το υβριδικό μοντέλο.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7 που απάντησαν ότι θα ήθελαν να επιστρέψουν στο γραφείο, κανείς δεν ήταν από εξ αποστάσεως, αλλά και οι 7 προέρχονταν από το υβριδικό μοντέλο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03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86456914-F68E-8699-9FC4-45EB4CFE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8F4D9133-FC87-DB15-7813-2418F58FF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80F2E3F5-29D3-4ADD-05EB-31761DAB11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53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75e7175c9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275e7175c9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03E0AD9C-0F8E-C92A-6C3D-26D6ADD5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CAE3C42D-35EF-AE8B-7512-EACC6201C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3AEEE839-D3ED-A9EC-6A48-0B2487DE2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732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F8A7AC88-20B1-E6A5-08E2-8D1D35DD9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D3DB8768-BA4A-C75A-E5F9-9667B3899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E54D5104-FE7B-8756-FBE9-CC7A18C6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19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AE08CD83-32DE-3FD1-D92D-7FEF8103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FA1F5EDA-2679-DBF1-7B79-7271F6E675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0D9D40ED-6B51-9BFA-7A2B-5BB42F7CA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4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>
          <a:extLst>
            <a:ext uri="{FF2B5EF4-FFF2-40B4-BE49-F238E27FC236}">
              <a16:creationId xmlns:a16="http://schemas.microsoft.com/office/drawing/2014/main" id="{C885D8A3-6EE6-1C88-4EDC-64F2B8EF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275e7175c93_0_1878:notes">
            <a:extLst>
              <a:ext uri="{FF2B5EF4-FFF2-40B4-BE49-F238E27FC236}">
                <a16:creationId xmlns:a16="http://schemas.microsoft.com/office/drawing/2014/main" id="{F82C194D-4490-56C9-5360-EE68DB6ED7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275e7175c93_0_1878:notes">
            <a:extLst>
              <a:ext uri="{FF2B5EF4-FFF2-40B4-BE49-F238E27FC236}">
                <a16:creationId xmlns:a16="http://schemas.microsoft.com/office/drawing/2014/main" id="{6D18937B-611E-A771-F50E-860ED48C5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222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>
          <a:extLst>
            <a:ext uri="{FF2B5EF4-FFF2-40B4-BE49-F238E27FC236}">
              <a16:creationId xmlns:a16="http://schemas.microsoft.com/office/drawing/2014/main" id="{75752141-E495-D489-B207-D639483F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75e7175c93_0_61:notes">
            <a:extLst>
              <a:ext uri="{FF2B5EF4-FFF2-40B4-BE49-F238E27FC236}">
                <a16:creationId xmlns:a16="http://schemas.microsoft.com/office/drawing/2014/main" id="{B523B374-E82B-9566-F8BC-938BF7C4E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275e7175c93_0_61:notes">
            <a:extLst>
              <a:ext uri="{FF2B5EF4-FFF2-40B4-BE49-F238E27FC236}">
                <a16:creationId xmlns:a16="http://schemas.microsoft.com/office/drawing/2014/main" id="{A73CF2CE-8FDD-E494-4F61-A7FF7DFBB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ποιο μοντέλο προέρχονται όσοι θα ήθελαν να αλλάξουν μορφή εργασίας στο μέλλον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21 που απάντησαν ότι θα ήθελαν να αλλάξουν μοντέλο εργασίας μέσα στο επόμενο έτος, οι 6 προέρχονται από εξ αποστάσεως εργασία και οι 15 από το υβριδικό μοντέλο.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21 που απάντησαν ότι θα ήθελαν να αλλάξουν μοντέλο εργασίας μέσα στα επόμενα 3 έτη, οι 4 προέρχονται από εξ αποστάσεως εργασία και οι 17 από το υβριδικό μοντέλο.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τους 70 που απάντησαν ότι δεν θα ήθελαν να αλλάξουν μοντέλο εργασίας στο μέλλον, οι 24 εργάζονται από εξ αποστάσεως και οι 46 βάση του υβριδικού μοντέλου.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75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l-GR" sz="1100" dirty="0">
                <a:latin typeface="Fira Sans Medium"/>
                <a:ea typeface="Fira Sans Medium"/>
                <a:cs typeface="Fira Sans Medium"/>
                <a:sym typeface="Fira Sans Medium"/>
              </a:rPr>
              <a:t>ΤΟΠΟΘΕΣΙΕΣ: </a:t>
            </a:r>
            <a:r>
              <a:rPr lang="el-GR" dirty="0">
                <a:sym typeface="Fira Sans"/>
              </a:rPr>
              <a:t>Ηνωμένο Βασίλειο, Ταϊλάνδη, Ντουμπάι, Μανίλα, Ολλανδία,  Πορτογαλία, Στοκχόλμη, Μαδρίτη, Ασία, Αφρική, Αθήνα, Ιωάννινα, Κρήτη, Ναύπλιο, Ρόδος, ελληνικά νησιά κ.α.</a:t>
            </a:r>
          </a:p>
          <a:p>
            <a:pPr marL="15875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74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μέθοδος αυτή επιτρέπει την εκτίμηση των πιθανοτήτων για την εμφάνιση ενός αποτελέσματος, βασισμένη σε μία ή περισσότερες ανεξάρτητες μεταβλητές.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475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AAE27FFF-2D1F-E4F3-4171-D90C7C5B6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23F22CB9-F38E-C339-F4AC-7A1911F9E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DC250717-2A36-934B-36AF-71A289C1D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Συσκευές: </a:t>
            </a:r>
            <a:r>
              <a:rPr lang="en-US" dirty="0"/>
              <a:t>Laptops, Tablet, </a:t>
            </a:r>
            <a:r>
              <a:rPr lang="el-GR" dirty="0"/>
              <a:t>Κινητό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Συνδεσιμότητα από παντού: </a:t>
            </a:r>
            <a:r>
              <a:rPr lang="en-US" dirty="0"/>
              <a:t>Clouds, Internet, Responsiveness - </a:t>
            </a:r>
            <a:r>
              <a:rPr lang="el-GR" dirty="0"/>
              <a:t>Συμβατότητα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960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16EADEBA-B2A5-8AF2-8712-159F3AE3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46B42EC7-ED94-952A-CCFB-FCF1B0DC8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968F777E-813B-9FB8-DD6A-4E0A68CF6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Οι περισσότεροι εργαζόμενοι δεν επιθυμούν την αποκλειστική επιστροφή στο γραφείο.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01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24A818F1-C71C-BE42-2152-8595A5EA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FE43D57C-4379-A456-C91C-1E652BFA6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80CEE97C-7B8E-AEDC-1A32-BDA4A27421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Οι απόψεις διίστανται: κάποιοι θεωρούν ότι η τηλεργασία ενισχύει την παραγωγικότητα, ενώ άλλοι δυσκολεύονται χωρίς το δομημένο περιβάλλον του γραφείου.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028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82D8287C-6755-7A2D-F0C9-34A57C27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A90E9FCF-F235-57A5-272F-3C3F68511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2ED581D6-E841-70C8-E8C7-C8B30473F9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816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75e7175c9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75e7175c9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In the world of remote work, the key is not to prioritize what’s on your schedule, but to schedule your priorities.</a:t>
            </a:r>
            <a:br>
              <a:rPr lang="en-US" dirty="0"/>
            </a:br>
            <a:r>
              <a:rPr lang="en-US" b="0" i="0" dirty="0">
                <a:solidFill>
                  <a:srgbClr val="48484B"/>
                </a:solidFill>
                <a:effectLst/>
                <a:latin typeface="SF Pro Text"/>
              </a:rPr>
              <a:t>When faced with a remote work challenge, remind yourself: it’s not about the distance between us, but the determination within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“The future of work is remote. The future of leadership is empowerment.” – Bill Gates</a:t>
            </a:r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48484B"/>
                </a:solidFill>
                <a:effectLst/>
                <a:latin typeface="SF Pro Text"/>
              </a:rPr>
              <a:t>Wherever you are, be all there.</a:t>
            </a: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 </a:t>
            </a:r>
            <a:r>
              <a:rPr lang="el-GR" b="1" dirty="0" err="1"/>
              <a:t>Chris</a:t>
            </a:r>
            <a:r>
              <a:rPr lang="el-GR" b="1" dirty="0"/>
              <a:t> </a:t>
            </a:r>
            <a:r>
              <a:rPr lang="el-GR" b="1" dirty="0" err="1"/>
              <a:t>Herd</a:t>
            </a:r>
            <a:r>
              <a:rPr lang="el-GR" dirty="0"/>
              <a:t> είναι ιδρυτής και CEO της </a:t>
            </a:r>
            <a:r>
              <a:rPr lang="el-GR" b="1" dirty="0" err="1"/>
              <a:t>Firstbase</a:t>
            </a:r>
            <a:r>
              <a:rPr lang="el-GR" dirty="0"/>
              <a:t>, μιας εταιρείας που παρέχει λύσεις για τη διαχείριση απομακρυσμένων εργαζομένων, όπως εξοπλισμό και υποδομές για </a:t>
            </a:r>
            <a:r>
              <a:rPr lang="el-GR" dirty="0" err="1"/>
              <a:t>remote</a:t>
            </a:r>
            <a:r>
              <a:rPr lang="el-GR" dirty="0"/>
              <a:t> </a:t>
            </a:r>
            <a:r>
              <a:rPr lang="el-GR" dirty="0" err="1"/>
              <a:t>teams</a:t>
            </a:r>
            <a:r>
              <a:rPr lang="el-GR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>
          <a:extLst>
            <a:ext uri="{FF2B5EF4-FFF2-40B4-BE49-F238E27FC236}">
              <a16:creationId xmlns:a16="http://schemas.microsoft.com/office/drawing/2014/main" id="{284A2873-765C-D1CF-CC91-F6067CB98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75e7175c93_0_1073:notes">
            <a:extLst>
              <a:ext uri="{FF2B5EF4-FFF2-40B4-BE49-F238E27FC236}">
                <a16:creationId xmlns:a16="http://schemas.microsoft.com/office/drawing/2014/main" id="{FFE8BADE-C7E5-03D5-C129-369A6167BD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275e7175c93_0_1073:notes">
            <a:extLst>
              <a:ext uri="{FF2B5EF4-FFF2-40B4-BE49-F238E27FC236}">
                <a16:creationId xmlns:a16="http://schemas.microsoft.com/office/drawing/2014/main" id="{4632E16E-95D6-F1A7-B048-F51D57F56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/>
              <a:t>Timeline</a:t>
            </a:r>
            <a:r>
              <a:rPr lang="el-GR" dirty="0"/>
              <a:t> – Εξέλιξη της Τηλεργασίας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1957: Οι ΗΠΑ εγκρίνουν για πρώτη φορά την πληρωμή μισθών σε ομοσπονδιακούς υπαλλήλους που εργάζονται από το σπίτι σε ειδικές περιπτώσεις.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1960s: Ο </a:t>
            </a:r>
            <a:r>
              <a:rPr lang="el-GR" dirty="0" err="1"/>
              <a:t>Jack</a:t>
            </a:r>
            <a:r>
              <a:rPr lang="el-GR" dirty="0"/>
              <a:t> </a:t>
            </a:r>
            <a:r>
              <a:rPr lang="el-GR" dirty="0" err="1"/>
              <a:t>Nilles</a:t>
            </a:r>
            <a:r>
              <a:rPr lang="el-GR" dirty="0"/>
              <a:t>, γνωστός ως «πατέρας της τηλεργασίας», εργάζεται εξ αποστάσεως</a:t>
            </a:r>
            <a:r>
              <a:rPr lang="en-US" dirty="0"/>
              <a:t>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σύμβουλος του διαστημικού προγράμματος της Πολεμικής Αεροπορίας των ΗΠΑ</a:t>
            </a:r>
            <a:r>
              <a:rPr lang="el-GR" dirty="0"/>
              <a:t> και εισάγει τους όρους </a:t>
            </a:r>
            <a:r>
              <a:rPr lang="el-GR" dirty="0" err="1"/>
              <a:t>teleworking</a:t>
            </a:r>
            <a:r>
              <a:rPr lang="el-GR" dirty="0"/>
              <a:t> και </a:t>
            </a:r>
            <a:r>
              <a:rPr lang="el-GR" dirty="0" err="1"/>
              <a:t>telecommuting</a:t>
            </a:r>
            <a:r>
              <a:rPr lang="el-GR" dirty="0"/>
              <a:t> (1973).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* </a:t>
            </a:r>
            <a:r>
              <a:rPr lang="el-GR" dirty="0"/>
              <a:t>Πρώτη γενιά τηλεργασίας: </a:t>
            </a:r>
            <a:r>
              <a:rPr lang="en-US" dirty="0"/>
              <a:t>The Home Office </a:t>
            </a:r>
            <a:r>
              <a:rPr lang="el-GR" b="0" dirty="0"/>
              <a:t>Σπίτι-Γραφείο</a:t>
            </a:r>
            <a:r>
              <a:rPr lang="el-GR" b="1" dirty="0"/>
              <a:t> </a:t>
            </a:r>
            <a:r>
              <a:rPr lang="el-GR" dirty="0"/>
              <a:t>(1970s-1990s)</a:t>
            </a:r>
            <a:r>
              <a:rPr lang="en-US" dirty="0"/>
              <a:t> </a:t>
            </a:r>
            <a:r>
              <a:rPr lang="el-GR" dirty="0"/>
              <a:t>Μείωση μετακινήσεων</a:t>
            </a:r>
            <a:r>
              <a:rPr lang="en-US" dirty="0"/>
              <a:t>, </a:t>
            </a:r>
            <a:r>
              <a:rPr lang="el-GR" dirty="0"/>
              <a:t>Υποστηρίζεται από πρώιμες τεχνολογίες τηλεπικοινωνιών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1980: Ο </a:t>
            </a:r>
            <a:r>
              <a:rPr lang="el-GR" dirty="0" err="1"/>
              <a:t>Alvin</a:t>
            </a:r>
            <a:r>
              <a:rPr lang="el-GR" dirty="0"/>
              <a:t> </a:t>
            </a:r>
            <a:r>
              <a:rPr lang="el-GR" dirty="0" err="1"/>
              <a:t>Toffler</a:t>
            </a:r>
            <a:r>
              <a:rPr lang="el-GR" dirty="0"/>
              <a:t>, στο βιβλίο του The </a:t>
            </a:r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Wave</a:t>
            </a:r>
            <a:r>
              <a:rPr lang="el-GR" dirty="0"/>
              <a:t>, προβλέπει ότι η τηλεργασία θα φέρει κοινωνικές και περιβαλλοντικές αλλαγές.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1980s-1990s: Η ανάπτυξη των φορητών υπολογιστών και κινητών τηλεφώνων οδηγεί στη «Δεύτερη Γενιά» τηλεργασίας (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Mobile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Office</a:t>
            </a:r>
            <a:r>
              <a:rPr lang="el-GR" dirty="0"/>
              <a:t>).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* </a:t>
            </a:r>
            <a:r>
              <a:rPr lang="el-GR" b="0" dirty="0"/>
              <a:t>Κινητό Γραφείο </a:t>
            </a:r>
            <a:r>
              <a:rPr lang="el-GR" dirty="0"/>
              <a:t>(1990s-2000s)</a:t>
            </a:r>
            <a:r>
              <a:rPr lang="en-US" dirty="0"/>
              <a:t> </a:t>
            </a:r>
            <a:r>
              <a:rPr lang="el-GR" dirty="0"/>
              <a:t>Φορητοί υπολογιστές, κινητά τηλέφωνα, </a:t>
            </a:r>
            <a:r>
              <a:rPr lang="el-GR" dirty="0" err="1"/>
              <a:t>WiFi</a:t>
            </a:r>
            <a:r>
              <a:rPr lang="en-US" dirty="0"/>
              <a:t>, </a:t>
            </a:r>
            <a:r>
              <a:rPr lang="el-GR" dirty="0"/>
              <a:t>Εργασία από διάφορες τοποθεσίες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1990: Η Καλιφόρνια ψηφίζει τον Κώδικα 14201, ενθαρρύνοντας την τηλεργασία στον δημόσιο τομέα.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1997: Οι Makimoto και </a:t>
            </a:r>
            <a:r>
              <a:rPr lang="el-GR" dirty="0" err="1"/>
              <a:t>Manners</a:t>
            </a:r>
            <a:r>
              <a:rPr lang="el-GR" dirty="0"/>
              <a:t>, στο </a:t>
            </a:r>
            <a:r>
              <a:rPr lang="el-GR" dirty="0" err="1"/>
              <a:t>Digital</a:t>
            </a:r>
            <a:r>
              <a:rPr lang="el-GR" dirty="0"/>
              <a:t> </a:t>
            </a:r>
            <a:r>
              <a:rPr lang="el-GR" dirty="0" err="1"/>
              <a:t>Nomad</a:t>
            </a:r>
            <a:r>
              <a:rPr lang="el-GR" dirty="0"/>
              <a:t>, προβλέπουν τη συνεχή εργασία σε κίνηση.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2002: Εφαρμογή του Ευρωπαϊκού Πλαισίου Συμφωνίας για την Τηλεργασία, εξασφαλίζοντας ίσα δικαιώματα με τους φυσικά παρόντες εργαζομένους.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21ος αιώνας: Η τηλεργασία περνά στην «Τρίτη Γενιά» (Εικονικό Γραφείο) με την ανάπτυξη του διαδικτύου, των </a:t>
            </a:r>
            <a:r>
              <a:rPr lang="el-GR" dirty="0" err="1"/>
              <a:t>cloud</a:t>
            </a:r>
            <a:r>
              <a:rPr lang="el-GR" dirty="0"/>
              <a:t> υπηρεσιών και της άμεσης ψηφιακής επικοινωνίας.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*</a:t>
            </a:r>
            <a:r>
              <a:rPr lang="el-GR" b="0" dirty="0"/>
              <a:t>Εικονικό Γραφείο</a:t>
            </a:r>
            <a:r>
              <a:rPr lang="el-GR" dirty="0"/>
              <a:t> (2000s-σήμερα)</a:t>
            </a:r>
            <a:r>
              <a:rPr lang="en-US" dirty="0"/>
              <a:t> </a:t>
            </a:r>
            <a:r>
              <a:rPr lang="el-GR" dirty="0" err="1"/>
              <a:t>Cloud</a:t>
            </a:r>
            <a:r>
              <a:rPr lang="el-GR" dirty="0"/>
              <a:t> </a:t>
            </a:r>
            <a:r>
              <a:rPr lang="el-GR" dirty="0" err="1"/>
              <a:t>computing</a:t>
            </a:r>
            <a:r>
              <a:rPr lang="el-GR" dirty="0"/>
              <a:t>, απομακρυσμένη πρόσβαση</a:t>
            </a:r>
            <a:r>
              <a:rPr lang="en-US" dirty="0"/>
              <a:t>, </a:t>
            </a:r>
            <a:r>
              <a:rPr lang="el-GR" dirty="0"/>
              <a:t>Παγκόσμια εργασία χωρίς φυσικό γραφείο</a:t>
            </a:r>
            <a:endParaRPr lang="en-US" dirty="0"/>
          </a:p>
          <a:p>
            <a:pPr>
              <a:buNone/>
            </a:pPr>
            <a:r>
              <a:rPr lang="el-GR" b="1" dirty="0"/>
              <a:t>Τεχνολογικές εξελίξεις που επηρέασαν την τηλεργασία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1989:</a:t>
            </a:r>
            <a:r>
              <a:rPr lang="el-GR" dirty="0"/>
              <a:t> Δημιουργία Παγκόσμιου Ιστού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1990s:</a:t>
            </a:r>
            <a:r>
              <a:rPr lang="el-GR" dirty="0"/>
              <a:t> Ανάπτυξη κινητών επικοινωνιών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2000s:</a:t>
            </a:r>
            <a:r>
              <a:rPr lang="el-GR" dirty="0"/>
              <a:t> </a:t>
            </a:r>
            <a:r>
              <a:rPr lang="el-GR" dirty="0" err="1"/>
              <a:t>Cloud</a:t>
            </a:r>
            <a:r>
              <a:rPr lang="el-GR" dirty="0"/>
              <a:t> </a:t>
            </a:r>
            <a:r>
              <a:rPr lang="el-GR" dirty="0" err="1"/>
              <a:t>computing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Σήμερα:</a:t>
            </a:r>
            <a:r>
              <a:rPr lang="el-GR" dirty="0"/>
              <a:t> Τεχνητή νοημοσύνη, αυτοματισμοί, VR &amp; AR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28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8A6A6117-B492-E6C0-4E12-834551C0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99C8B4B1-C205-E0AA-DD47-F04D35DE8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5B2747AF-3FA5-5E98-E8CF-85019DB46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13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FFA22C78-3DF7-DE0F-95C3-5DA7B5AD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ABED7AEE-FA87-2DD0-AC3E-27479D780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4714CF2E-FCBC-222B-1074-4658BD88E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22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>
          <a:extLst>
            <a:ext uri="{FF2B5EF4-FFF2-40B4-BE49-F238E27FC236}">
              <a16:creationId xmlns:a16="http://schemas.microsoft.com/office/drawing/2014/main" id="{90691B47-122A-E2BA-7343-5CD517858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75e7175c93_0_9:notes">
            <a:extLst>
              <a:ext uri="{FF2B5EF4-FFF2-40B4-BE49-F238E27FC236}">
                <a16:creationId xmlns:a16="http://schemas.microsoft.com/office/drawing/2014/main" id="{39F50298-AB5C-7444-19B9-917FACD9D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275e7175c93_0_9:notes">
            <a:extLst>
              <a:ext uri="{FF2B5EF4-FFF2-40B4-BE49-F238E27FC236}">
                <a16:creationId xmlns:a16="http://schemas.microsoft.com/office/drawing/2014/main" id="{B58CA5DE-30DB-789F-ECAD-81D8FC384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16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l-GR" dirty="0"/>
              <a:t>Η πλειοψηφία…</a:t>
            </a:r>
          </a:p>
        </p:txBody>
      </p:sp>
    </p:spTree>
    <p:extLst>
      <p:ext uri="{BB962C8B-B14F-4D97-AF65-F5344CB8AC3E}">
        <p14:creationId xmlns:p14="http://schemas.microsoft.com/office/powerpoint/2010/main" val="39964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46FF1E04-A65B-5B72-CA29-BA0CD6EB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4BB3E022-940E-0A15-BBBB-3140838386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B5E971F7-C8B1-9857-5976-55E7A91E0F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64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>
          <a:extLst>
            <a:ext uri="{FF2B5EF4-FFF2-40B4-BE49-F238E27FC236}">
              <a16:creationId xmlns:a16="http://schemas.microsoft.com/office/drawing/2014/main" id="{37E68CEE-BB85-BD5A-76EB-F9F0B64E9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5e7175c93_0_49:notes">
            <a:extLst>
              <a:ext uri="{FF2B5EF4-FFF2-40B4-BE49-F238E27FC236}">
                <a16:creationId xmlns:a16="http://schemas.microsoft.com/office/drawing/2014/main" id="{EF3A629D-189E-B620-12D2-6E4A050573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75e7175c93_0_49:notes">
            <a:extLst>
              <a:ext uri="{FF2B5EF4-FFF2-40B4-BE49-F238E27FC236}">
                <a16:creationId xmlns:a16="http://schemas.microsoft.com/office/drawing/2014/main" id="{8DCAA3F9-8A52-F71F-ED00-D26F7DF463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95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100" y="771950"/>
            <a:ext cx="4577100" cy="22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22" y="3091475"/>
            <a:ext cx="4191300" cy="411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3025" y="514350"/>
            <a:ext cx="9216900" cy="4628975"/>
            <a:chOff x="-73025" y="514350"/>
            <a:chExt cx="9216900" cy="4628975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703650" y="5143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13;p2"/>
            <p:cNvSpPr/>
            <p:nvPr/>
          </p:nvSpPr>
          <p:spPr>
            <a:xfrm>
              <a:off x="-73025" y="4599425"/>
              <a:ext cx="9216900" cy="54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59325" y="3757225"/>
            <a:ext cx="855655" cy="842208"/>
            <a:chOff x="3693450" y="-758825"/>
            <a:chExt cx="855655" cy="842208"/>
          </a:xfrm>
        </p:grpSpPr>
        <p:sp>
          <p:nvSpPr>
            <p:cNvPr id="15" name="Google Shape;15;p2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1166725" y="1247475"/>
            <a:ext cx="3283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subTitle" idx="1"/>
          </p:nvPr>
        </p:nvSpPr>
        <p:spPr>
          <a:xfrm>
            <a:off x="1166725" y="1457260"/>
            <a:ext cx="328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0"/>
          <p:cNvSpPr txBox="1">
            <a:spLocks noGrp="1"/>
          </p:cNvSpPr>
          <p:nvPr>
            <p:ph type="title" idx="2"/>
          </p:nvPr>
        </p:nvSpPr>
        <p:spPr>
          <a:xfrm>
            <a:off x="4693767" y="1247475"/>
            <a:ext cx="3283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3" name="Google Shape;653;p20"/>
          <p:cNvSpPr txBox="1">
            <a:spLocks noGrp="1"/>
          </p:cNvSpPr>
          <p:nvPr>
            <p:ph type="subTitle" idx="3"/>
          </p:nvPr>
        </p:nvSpPr>
        <p:spPr>
          <a:xfrm>
            <a:off x="4693763" y="1457260"/>
            <a:ext cx="3283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0"/>
          <p:cNvSpPr txBox="1">
            <a:spLocks noGrp="1"/>
          </p:cNvSpPr>
          <p:nvPr>
            <p:ph type="title" idx="4"/>
          </p:nvPr>
        </p:nvSpPr>
        <p:spPr>
          <a:xfrm>
            <a:off x="1166725" y="3001301"/>
            <a:ext cx="3277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5" name="Google Shape;655;p20"/>
          <p:cNvSpPr txBox="1">
            <a:spLocks noGrp="1"/>
          </p:cNvSpPr>
          <p:nvPr>
            <p:ph type="subTitle" idx="5"/>
          </p:nvPr>
        </p:nvSpPr>
        <p:spPr>
          <a:xfrm>
            <a:off x="1166725" y="3211080"/>
            <a:ext cx="328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0"/>
          <p:cNvSpPr txBox="1">
            <a:spLocks noGrp="1"/>
          </p:cNvSpPr>
          <p:nvPr>
            <p:ph type="title" idx="6"/>
          </p:nvPr>
        </p:nvSpPr>
        <p:spPr>
          <a:xfrm>
            <a:off x="4693767" y="3001301"/>
            <a:ext cx="3283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7" name="Google Shape;657;p20"/>
          <p:cNvSpPr txBox="1">
            <a:spLocks noGrp="1"/>
          </p:cNvSpPr>
          <p:nvPr>
            <p:ph type="subTitle" idx="7"/>
          </p:nvPr>
        </p:nvSpPr>
        <p:spPr>
          <a:xfrm>
            <a:off x="4693775" y="3211080"/>
            <a:ext cx="3283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0"/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59" name="Google Shape;659;p20"/>
          <p:cNvGrpSpPr/>
          <p:nvPr/>
        </p:nvGrpSpPr>
        <p:grpSpPr>
          <a:xfrm>
            <a:off x="0" y="285750"/>
            <a:ext cx="9144000" cy="4857550"/>
            <a:chOff x="0" y="285750"/>
            <a:chExt cx="9144000" cy="4857550"/>
          </a:xfrm>
        </p:grpSpPr>
        <p:cxnSp>
          <p:nvCxnSpPr>
            <p:cNvPr id="660" name="Google Shape;660;p20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1" name="Google Shape;661;p20"/>
            <p:cNvSpPr/>
            <p:nvPr/>
          </p:nvSpPr>
          <p:spPr>
            <a:xfrm>
              <a:off x="0" y="4854100"/>
              <a:ext cx="91440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0"/>
          <p:cNvGrpSpPr/>
          <p:nvPr/>
        </p:nvGrpSpPr>
        <p:grpSpPr>
          <a:xfrm>
            <a:off x="8573300" y="4422950"/>
            <a:ext cx="425975" cy="435900"/>
            <a:chOff x="5216375" y="-808575"/>
            <a:chExt cx="425975" cy="435900"/>
          </a:xfrm>
        </p:grpSpPr>
        <p:sp>
          <p:nvSpPr>
            <p:cNvPr id="663" name="Google Shape;663;p20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fill="none" extrusionOk="0">
                  <a:moveTo>
                    <a:pt x="1928" y="35"/>
                  </a:moveTo>
                  <a:lnTo>
                    <a:pt x="1928" y="35"/>
                  </a:lnTo>
                  <a:lnTo>
                    <a:pt x="2098" y="12"/>
                  </a:lnTo>
                  <a:lnTo>
                    <a:pt x="2279" y="1"/>
                  </a:lnTo>
                  <a:lnTo>
                    <a:pt x="2449" y="12"/>
                  </a:lnTo>
                  <a:lnTo>
                    <a:pt x="2619" y="35"/>
                  </a:lnTo>
                  <a:lnTo>
                    <a:pt x="2789" y="69"/>
                  </a:lnTo>
                  <a:lnTo>
                    <a:pt x="2869" y="103"/>
                  </a:lnTo>
                  <a:lnTo>
                    <a:pt x="2937" y="137"/>
                  </a:lnTo>
                  <a:lnTo>
                    <a:pt x="3005" y="171"/>
                  </a:lnTo>
                  <a:lnTo>
                    <a:pt x="3073" y="228"/>
                  </a:lnTo>
                  <a:lnTo>
                    <a:pt x="3141" y="273"/>
                  </a:lnTo>
                  <a:lnTo>
                    <a:pt x="3197" y="341"/>
                  </a:lnTo>
                  <a:lnTo>
                    <a:pt x="3197" y="341"/>
                  </a:lnTo>
                  <a:lnTo>
                    <a:pt x="3254" y="420"/>
                  </a:lnTo>
                  <a:lnTo>
                    <a:pt x="3299" y="500"/>
                  </a:lnTo>
                  <a:lnTo>
                    <a:pt x="3345" y="590"/>
                  </a:lnTo>
                  <a:lnTo>
                    <a:pt x="3379" y="681"/>
                  </a:lnTo>
                  <a:lnTo>
                    <a:pt x="3379" y="681"/>
                  </a:lnTo>
                  <a:lnTo>
                    <a:pt x="3413" y="840"/>
                  </a:lnTo>
                  <a:lnTo>
                    <a:pt x="3435" y="1010"/>
                  </a:lnTo>
                  <a:lnTo>
                    <a:pt x="3435" y="1180"/>
                  </a:lnTo>
                  <a:lnTo>
                    <a:pt x="3401" y="1350"/>
                  </a:lnTo>
                  <a:lnTo>
                    <a:pt x="3367" y="1520"/>
                  </a:lnTo>
                  <a:lnTo>
                    <a:pt x="3299" y="1679"/>
                  </a:lnTo>
                  <a:lnTo>
                    <a:pt x="3220" y="1826"/>
                  </a:lnTo>
                  <a:lnTo>
                    <a:pt x="3118" y="1962"/>
                  </a:lnTo>
                  <a:lnTo>
                    <a:pt x="3118" y="1962"/>
                  </a:lnTo>
                  <a:lnTo>
                    <a:pt x="2993" y="2075"/>
                  </a:lnTo>
                  <a:lnTo>
                    <a:pt x="2857" y="2189"/>
                  </a:lnTo>
                  <a:lnTo>
                    <a:pt x="2710" y="2268"/>
                  </a:lnTo>
                  <a:lnTo>
                    <a:pt x="2551" y="2336"/>
                  </a:lnTo>
                  <a:lnTo>
                    <a:pt x="2392" y="2382"/>
                  </a:lnTo>
                  <a:lnTo>
                    <a:pt x="2222" y="2404"/>
                  </a:lnTo>
                  <a:lnTo>
                    <a:pt x="2052" y="2404"/>
                  </a:lnTo>
                  <a:lnTo>
                    <a:pt x="1882" y="2370"/>
                  </a:lnTo>
                  <a:lnTo>
                    <a:pt x="1882" y="2370"/>
                  </a:lnTo>
                  <a:lnTo>
                    <a:pt x="1792" y="2348"/>
                  </a:lnTo>
                  <a:lnTo>
                    <a:pt x="1701" y="2314"/>
                  </a:lnTo>
                  <a:lnTo>
                    <a:pt x="1622" y="2280"/>
                  </a:lnTo>
                  <a:lnTo>
                    <a:pt x="1531" y="2234"/>
                  </a:lnTo>
                  <a:lnTo>
                    <a:pt x="1463" y="2177"/>
                  </a:lnTo>
                  <a:lnTo>
                    <a:pt x="1384" y="2109"/>
                  </a:lnTo>
                  <a:lnTo>
                    <a:pt x="1327" y="2041"/>
                  </a:lnTo>
                  <a:lnTo>
                    <a:pt x="1270" y="1973"/>
                  </a:lnTo>
                  <a:lnTo>
                    <a:pt x="1270" y="1973"/>
                  </a:lnTo>
                  <a:lnTo>
                    <a:pt x="1225" y="1905"/>
                  </a:lnTo>
                  <a:lnTo>
                    <a:pt x="1191" y="1826"/>
                  </a:lnTo>
                  <a:lnTo>
                    <a:pt x="1123" y="1679"/>
                  </a:lnTo>
                  <a:lnTo>
                    <a:pt x="1032" y="1361"/>
                  </a:lnTo>
                  <a:lnTo>
                    <a:pt x="1032" y="1361"/>
                  </a:lnTo>
                  <a:lnTo>
                    <a:pt x="964" y="1169"/>
                  </a:lnTo>
                  <a:lnTo>
                    <a:pt x="885" y="976"/>
                  </a:lnTo>
                  <a:lnTo>
                    <a:pt x="783" y="783"/>
                  </a:lnTo>
                  <a:lnTo>
                    <a:pt x="658" y="613"/>
                  </a:lnTo>
                  <a:lnTo>
                    <a:pt x="601" y="534"/>
                  </a:lnTo>
                  <a:lnTo>
                    <a:pt x="522" y="466"/>
                  </a:lnTo>
                  <a:lnTo>
                    <a:pt x="454" y="398"/>
                  </a:lnTo>
                  <a:lnTo>
                    <a:pt x="375" y="330"/>
                  </a:lnTo>
                  <a:lnTo>
                    <a:pt x="284" y="284"/>
                  </a:lnTo>
                  <a:lnTo>
                    <a:pt x="193" y="239"/>
                  </a:lnTo>
                  <a:lnTo>
                    <a:pt x="103" y="194"/>
                  </a:lnTo>
                  <a:lnTo>
                    <a:pt x="1" y="1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extrusionOk="0">
                  <a:moveTo>
                    <a:pt x="1701" y="0"/>
                  </a:moveTo>
                  <a:lnTo>
                    <a:pt x="1440" y="23"/>
                  </a:lnTo>
                  <a:lnTo>
                    <a:pt x="1304" y="34"/>
                  </a:lnTo>
                  <a:lnTo>
                    <a:pt x="1179" y="57"/>
                  </a:lnTo>
                  <a:lnTo>
                    <a:pt x="1054" y="102"/>
                  </a:lnTo>
                  <a:lnTo>
                    <a:pt x="930" y="148"/>
                  </a:lnTo>
                  <a:lnTo>
                    <a:pt x="805" y="193"/>
                  </a:lnTo>
                  <a:lnTo>
                    <a:pt x="692" y="261"/>
                  </a:lnTo>
                  <a:lnTo>
                    <a:pt x="578" y="341"/>
                  </a:lnTo>
                  <a:lnTo>
                    <a:pt x="488" y="420"/>
                  </a:lnTo>
                  <a:lnTo>
                    <a:pt x="397" y="511"/>
                  </a:lnTo>
                  <a:lnTo>
                    <a:pt x="329" y="613"/>
                  </a:lnTo>
                  <a:lnTo>
                    <a:pt x="261" y="715"/>
                  </a:lnTo>
                  <a:lnTo>
                    <a:pt x="204" y="828"/>
                  </a:lnTo>
                  <a:lnTo>
                    <a:pt x="147" y="941"/>
                  </a:lnTo>
                  <a:lnTo>
                    <a:pt x="113" y="1066"/>
                  </a:lnTo>
                  <a:lnTo>
                    <a:pt x="45" y="1304"/>
                  </a:lnTo>
                  <a:lnTo>
                    <a:pt x="23" y="1417"/>
                  </a:lnTo>
                  <a:lnTo>
                    <a:pt x="0" y="1531"/>
                  </a:lnTo>
                  <a:lnTo>
                    <a:pt x="0" y="1644"/>
                  </a:lnTo>
                  <a:lnTo>
                    <a:pt x="0" y="1769"/>
                  </a:lnTo>
                  <a:lnTo>
                    <a:pt x="11" y="1882"/>
                  </a:lnTo>
                  <a:lnTo>
                    <a:pt x="34" y="1984"/>
                  </a:lnTo>
                  <a:lnTo>
                    <a:pt x="79" y="2086"/>
                  </a:lnTo>
                  <a:lnTo>
                    <a:pt x="125" y="2188"/>
                  </a:lnTo>
                  <a:lnTo>
                    <a:pt x="204" y="2279"/>
                  </a:lnTo>
                  <a:lnTo>
                    <a:pt x="284" y="2358"/>
                  </a:lnTo>
                  <a:lnTo>
                    <a:pt x="374" y="2426"/>
                  </a:lnTo>
                  <a:lnTo>
                    <a:pt x="465" y="2494"/>
                  </a:lnTo>
                  <a:lnTo>
                    <a:pt x="601" y="2574"/>
                  </a:lnTo>
                  <a:lnTo>
                    <a:pt x="726" y="2630"/>
                  </a:lnTo>
                  <a:lnTo>
                    <a:pt x="862" y="2676"/>
                  </a:lnTo>
                  <a:lnTo>
                    <a:pt x="1009" y="2710"/>
                  </a:lnTo>
                  <a:lnTo>
                    <a:pt x="1145" y="2721"/>
                  </a:lnTo>
                  <a:lnTo>
                    <a:pt x="1281" y="2721"/>
                  </a:lnTo>
                  <a:lnTo>
                    <a:pt x="1349" y="2698"/>
                  </a:lnTo>
                  <a:lnTo>
                    <a:pt x="1417" y="2676"/>
                  </a:lnTo>
                  <a:lnTo>
                    <a:pt x="1485" y="2653"/>
                  </a:lnTo>
                  <a:lnTo>
                    <a:pt x="1542" y="2619"/>
                  </a:lnTo>
                  <a:lnTo>
                    <a:pt x="1621" y="2562"/>
                  </a:lnTo>
                  <a:lnTo>
                    <a:pt x="1678" y="2494"/>
                  </a:lnTo>
                  <a:lnTo>
                    <a:pt x="1746" y="2415"/>
                  </a:lnTo>
                  <a:lnTo>
                    <a:pt x="1791" y="2336"/>
                  </a:lnTo>
                  <a:lnTo>
                    <a:pt x="1882" y="2166"/>
                  </a:lnTo>
                  <a:lnTo>
                    <a:pt x="1961" y="1984"/>
                  </a:lnTo>
                  <a:lnTo>
                    <a:pt x="2041" y="1848"/>
                  </a:lnTo>
                  <a:lnTo>
                    <a:pt x="2120" y="1712"/>
                  </a:lnTo>
                  <a:lnTo>
                    <a:pt x="2211" y="1576"/>
                  </a:lnTo>
                  <a:lnTo>
                    <a:pt x="2301" y="1451"/>
                  </a:lnTo>
                  <a:lnTo>
                    <a:pt x="2403" y="1327"/>
                  </a:lnTo>
                  <a:lnTo>
                    <a:pt x="2517" y="1225"/>
                  </a:lnTo>
                  <a:lnTo>
                    <a:pt x="2630" y="1123"/>
                  </a:lnTo>
                  <a:lnTo>
                    <a:pt x="2766" y="1032"/>
                  </a:lnTo>
                  <a:lnTo>
                    <a:pt x="2902" y="953"/>
                  </a:lnTo>
                  <a:lnTo>
                    <a:pt x="3050" y="885"/>
                  </a:lnTo>
                  <a:lnTo>
                    <a:pt x="3197" y="839"/>
                  </a:lnTo>
                  <a:lnTo>
                    <a:pt x="3356" y="805"/>
                  </a:lnTo>
                  <a:lnTo>
                    <a:pt x="3503" y="794"/>
                  </a:lnTo>
                  <a:lnTo>
                    <a:pt x="3662" y="805"/>
                  </a:lnTo>
                  <a:lnTo>
                    <a:pt x="3820" y="828"/>
                  </a:lnTo>
                  <a:lnTo>
                    <a:pt x="3968" y="873"/>
                  </a:lnTo>
                  <a:lnTo>
                    <a:pt x="2494" y="68"/>
                  </a:lnTo>
                  <a:lnTo>
                    <a:pt x="2233" y="34"/>
                  </a:lnTo>
                  <a:lnTo>
                    <a:pt x="1973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fill="none" extrusionOk="0">
                  <a:moveTo>
                    <a:pt x="3968" y="873"/>
                  </a:moveTo>
                  <a:lnTo>
                    <a:pt x="3968" y="873"/>
                  </a:lnTo>
                  <a:lnTo>
                    <a:pt x="3820" y="828"/>
                  </a:lnTo>
                  <a:lnTo>
                    <a:pt x="3662" y="805"/>
                  </a:lnTo>
                  <a:lnTo>
                    <a:pt x="3503" y="794"/>
                  </a:lnTo>
                  <a:lnTo>
                    <a:pt x="3356" y="805"/>
                  </a:lnTo>
                  <a:lnTo>
                    <a:pt x="3197" y="839"/>
                  </a:lnTo>
                  <a:lnTo>
                    <a:pt x="3050" y="885"/>
                  </a:lnTo>
                  <a:lnTo>
                    <a:pt x="2902" y="953"/>
                  </a:lnTo>
                  <a:lnTo>
                    <a:pt x="2766" y="1032"/>
                  </a:lnTo>
                  <a:lnTo>
                    <a:pt x="2766" y="1032"/>
                  </a:lnTo>
                  <a:lnTo>
                    <a:pt x="2630" y="1123"/>
                  </a:lnTo>
                  <a:lnTo>
                    <a:pt x="2517" y="1225"/>
                  </a:lnTo>
                  <a:lnTo>
                    <a:pt x="2403" y="1327"/>
                  </a:lnTo>
                  <a:lnTo>
                    <a:pt x="2301" y="1451"/>
                  </a:lnTo>
                  <a:lnTo>
                    <a:pt x="2211" y="1576"/>
                  </a:lnTo>
                  <a:lnTo>
                    <a:pt x="2120" y="1712"/>
                  </a:lnTo>
                  <a:lnTo>
                    <a:pt x="2041" y="1848"/>
                  </a:lnTo>
                  <a:lnTo>
                    <a:pt x="1961" y="1984"/>
                  </a:lnTo>
                  <a:lnTo>
                    <a:pt x="1961" y="1984"/>
                  </a:lnTo>
                  <a:lnTo>
                    <a:pt x="1882" y="2166"/>
                  </a:lnTo>
                  <a:lnTo>
                    <a:pt x="1791" y="2336"/>
                  </a:lnTo>
                  <a:lnTo>
                    <a:pt x="1746" y="2415"/>
                  </a:lnTo>
                  <a:lnTo>
                    <a:pt x="1678" y="2494"/>
                  </a:lnTo>
                  <a:lnTo>
                    <a:pt x="1621" y="2562"/>
                  </a:lnTo>
                  <a:lnTo>
                    <a:pt x="1542" y="2619"/>
                  </a:lnTo>
                  <a:lnTo>
                    <a:pt x="1542" y="2619"/>
                  </a:lnTo>
                  <a:lnTo>
                    <a:pt x="1485" y="2653"/>
                  </a:lnTo>
                  <a:lnTo>
                    <a:pt x="1417" y="2676"/>
                  </a:lnTo>
                  <a:lnTo>
                    <a:pt x="1349" y="2698"/>
                  </a:lnTo>
                  <a:lnTo>
                    <a:pt x="1281" y="2721"/>
                  </a:lnTo>
                  <a:lnTo>
                    <a:pt x="1145" y="2721"/>
                  </a:lnTo>
                  <a:lnTo>
                    <a:pt x="1009" y="2710"/>
                  </a:lnTo>
                  <a:lnTo>
                    <a:pt x="862" y="2676"/>
                  </a:lnTo>
                  <a:lnTo>
                    <a:pt x="726" y="2630"/>
                  </a:lnTo>
                  <a:lnTo>
                    <a:pt x="601" y="2574"/>
                  </a:lnTo>
                  <a:lnTo>
                    <a:pt x="465" y="2494"/>
                  </a:lnTo>
                  <a:lnTo>
                    <a:pt x="465" y="2494"/>
                  </a:lnTo>
                  <a:lnTo>
                    <a:pt x="374" y="2426"/>
                  </a:lnTo>
                  <a:lnTo>
                    <a:pt x="284" y="2358"/>
                  </a:lnTo>
                  <a:lnTo>
                    <a:pt x="204" y="2279"/>
                  </a:lnTo>
                  <a:lnTo>
                    <a:pt x="125" y="2188"/>
                  </a:lnTo>
                  <a:lnTo>
                    <a:pt x="125" y="2188"/>
                  </a:lnTo>
                  <a:lnTo>
                    <a:pt x="79" y="2086"/>
                  </a:lnTo>
                  <a:lnTo>
                    <a:pt x="34" y="1984"/>
                  </a:lnTo>
                  <a:lnTo>
                    <a:pt x="11" y="1882"/>
                  </a:lnTo>
                  <a:lnTo>
                    <a:pt x="0" y="1769"/>
                  </a:lnTo>
                  <a:lnTo>
                    <a:pt x="0" y="1644"/>
                  </a:lnTo>
                  <a:lnTo>
                    <a:pt x="0" y="1531"/>
                  </a:lnTo>
                  <a:lnTo>
                    <a:pt x="23" y="1417"/>
                  </a:lnTo>
                  <a:lnTo>
                    <a:pt x="45" y="1304"/>
                  </a:lnTo>
                  <a:lnTo>
                    <a:pt x="45" y="1304"/>
                  </a:lnTo>
                  <a:lnTo>
                    <a:pt x="113" y="1066"/>
                  </a:lnTo>
                  <a:lnTo>
                    <a:pt x="147" y="941"/>
                  </a:lnTo>
                  <a:lnTo>
                    <a:pt x="204" y="828"/>
                  </a:lnTo>
                  <a:lnTo>
                    <a:pt x="261" y="715"/>
                  </a:lnTo>
                  <a:lnTo>
                    <a:pt x="329" y="613"/>
                  </a:lnTo>
                  <a:lnTo>
                    <a:pt x="397" y="511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578" y="341"/>
                  </a:lnTo>
                  <a:lnTo>
                    <a:pt x="692" y="261"/>
                  </a:lnTo>
                  <a:lnTo>
                    <a:pt x="805" y="193"/>
                  </a:lnTo>
                  <a:lnTo>
                    <a:pt x="930" y="148"/>
                  </a:lnTo>
                  <a:lnTo>
                    <a:pt x="1054" y="102"/>
                  </a:lnTo>
                  <a:lnTo>
                    <a:pt x="1179" y="57"/>
                  </a:lnTo>
                  <a:lnTo>
                    <a:pt x="1304" y="34"/>
                  </a:lnTo>
                  <a:lnTo>
                    <a:pt x="1440" y="23"/>
                  </a:lnTo>
                  <a:lnTo>
                    <a:pt x="1440" y="23"/>
                  </a:lnTo>
                  <a:lnTo>
                    <a:pt x="1701" y="0"/>
                  </a:lnTo>
                  <a:lnTo>
                    <a:pt x="1973" y="12"/>
                  </a:lnTo>
                  <a:lnTo>
                    <a:pt x="2233" y="34"/>
                  </a:lnTo>
                  <a:lnTo>
                    <a:pt x="2494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extrusionOk="0">
                  <a:moveTo>
                    <a:pt x="2290" y="1"/>
                  </a:moveTo>
                  <a:lnTo>
                    <a:pt x="2097" y="12"/>
                  </a:lnTo>
                  <a:lnTo>
                    <a:pt x="1905" y="35"/>
                  </a:lnTo>
                  <a:lnTo>
                    <a:pt x="1723" y="80"/>
                  </a:lnTo>
                  <a:lnTo>
                    <a:pt x="1542" y="125"/>
                  </a:lnTo>
                  <a:lnTo>
                    <a:pt x="1360" y="193"/>
                  </a:lnTo>
                  <a:lnTo>
                    <a:pt x="1179" y="273"/>
                  </a:lnTo>
                  <a:lnTo>
                    <a:pt x="1009" y="363"/>
                  </a:lnTo>
                  <a:lnTo>
                    <a:pt x="839" y="465"/>
                  </a:lnTo>
                  <a:lnTo>
                    <a:pt x="669" y="590"/>
                  </a:lnTo>
                  <a:lnTo>
                    <a:pt x="510" y="726"/>
                  </a:lnTo>
                  <a:lnTo>
                    <a:pt x="408" y="828"/>
                  </a:lnTo>
                  <a:lnTo>
                    <a:pt x="318" y="930"/>
                  </a:lnTo>
                  <a:lnTo>
                    <a:pt x="238" y="1043"/>
                  </a:lnTo>
                  <a:lnTo>
                    <a:pt x="170" y="1168"/>
                  </a:lnTo>
                  <a:lnTo>
                    <a:pt x="113" y="1293"/>
                  </a:lnTo>
                  <a:lnTo>
                    <a:pt x="68" y="1418"/>
                  </a:lnTo>
                  <a:lnTo>
                    <a:pt x="34" y="1542"/>
                  </a:lnTo>
                  <a:lnTo>
                    <a:pt x="11" y="1678"/>
                  </a:lnTo>
                  <a:lnTo>
                    <a:pt x="0" y="1814"/>
                  </a:lnTo>
                  <a:lnTo>
                    <a:pt x="11" y="1950"/>
                  </a:lnTo>
                  <a:lnTo>
                    <a:pt x="23" y="2075"/>
                  </a:lnTo>
                  <a:lnTo>
                    <a:pt x="57" y="2211"/>
                  </a:lnTo>
                  <a:lnTo>
                    <a:pt x="102" y="2336"/>
                  </a:lnTo>
                  <a:lnTo>
                    <a:pt x="159" y="2461"/>
                  </a:lnTo>
                  <a:lnTo>
                    <a:pt x="227" y="2574"/>
                  </a:lnTo>
                  <a:lnTo>
                    <a:pt x="318" y="2687"/>
                  </a:lnTo>
                  <a:lnTo>
                    <a:pt x="420" y="2801"/>
                  </a:lnTo>
                  <a:lnTo>
                    <a:pt x="533" y="2891"/>
                  </a:lnTo>
                  <a:lnTo>
                    <a:pt x="646" y="2982"/>
                  </a:lnTo>
                  <a:lnTo>
                    <a:pt x="771" y="3061"/>
                  </a:lnTo>
                  <a:lnTo>
                    <a:pt x="907" y="3141"/>
                  </a:lnTo>
                  <a:lnTo>
                    <a:pt x="1032" y="3209"/>
                  </a:lnTo>
                  <a:lnTo>
                    <a:pt x="1168" y="3265"/>
                  </a:lnTo>
                  <a:lnTo>
                    <a:pt x="1315" y="3311"/>
                  </a:lnTo>
                  <a:lnTo>
                    <a:pt x="1598" y="3401"/>
                  </a:lnTo>
                  <a:lnTo>
                    <a:pt x="1893" y="3481"/>
                  </a:lnTo>
                  <a:lnTo>
                    <a:pt x="2471" y="3605"/>
                  </a:lnTo>
                  <a:lnTo>
                    <a:pt x="3707" y="3866"/>
                  </a:lnTo>
                  <a:lnTo>
                    <a:pt x="4024" y="3934"/>
                  </a:lnTo>
                  <a:lnTo>
                    <a:pt x="4331" y="4014"/>
                  </a:lnTo>
                  <a:lnTo>
                    <a:pt x="4637" y="4093"/>
                  </a:lnTo>
                  <a:lnTo>
                    <a:pt x="4931" y="4195"/>
                  </a:lnTo>
                  <a:lnTo>
                    <a:pt x="5181" y="4274"/>
                  </a:lnTo>
                  <a:lnTo>
                    <a:pt x="5430" y="4342"/>
                  </a:lnTo>
                  <a:lnTo>
                    <a:pt x="5929" y="4478"/>
                  </a:lnTo>
                  <a:lnTo>
                    <a:pt x="6190" y="4558"/>
                  </a:lnTo>
                  <a:lnTo>
                    <a:pt x="6439" y="4660"/>
                  </a:lnTo>
                  <a:lnTo>
                    <a:pt x="6688" y="4784"/>
                  </a:lnTo>
                  <a:lnTo>
                    <a:pt x="6949" y="4932"/>
                  </a:lnTo>
                  <a:lnTo>
                    <a:pt x="6961" y="4750"/>
                  </a:lnTo>
                  <a:lnTo>
                    <a:pt x="6961" y="4558"/>
                  </a:lnTo>
                  <a:lnTo>
                    <a:pt x="6949" y="4354"/>
                  </a:lnTo>
                  <a:lnTo>
                    <a:pt x="6927" y="4161"/>
                  </a:lnTo>
                  <a:lnTo>
                    <a:pt x="6904" y="3946"/>
                  </a:lnTo>
                  <a:lnTo>
                    <a:pt x="6858" y="3742"/>
                  </a:lnTo>
                  <a:lnTo>
                    <a:pt x="6813" y="3537"/>
                  </a:lnTo>
                  <a:lnTo>
                    <a:pt x="6745" y="3322"/>
                  </a:lnTo>
                  <a:lnTo>
                    <a:pt x="6677" y="3118"/>
                  </a:lnTo>
                  <a:lnTo>
                    <a:pt x="6609" y="2914"/>
                  </a:lnTo>
                  <a:lnTo>
                    <a:pt x="6518" y="2721"/>
                  </a:lnTo>
                  <a:lnTo>
                    <a:pt x="6428" y="2529"/>
                  </a:lnTo>
                  <a:lnTo>
                    <a:pt x="6337" y="2347"/>
                  </a:lnTo>
                  <a:lnTo>
                    <a:pt x="6235" y="2177"/>
                  </a:lnTo>
                  <a:lnTo>
                    <a:pt x="6122" y="2007"/>
                  </a:lnTo>
                  <a:lnTo>
                    <a:pt x="6008" y="1860"/>
                  </a:lnTo>
                  <a:lnTo>
                    <a:pt x="5895" y="1724"/>
                  </a:lnTo>
                  <a:lnTo>
                    <a:pt x="5770" y="1576"/>
                  </a:lnTo>
                  <a:lnTo>
                    <a:pt x="5634" y="1452"/>
                  </a:lnTo>
                  <a:lnTo>
                    <a:pt x="5498" y="1316"/>
                  </a:lnTo>
                  <a:lnTo>
                    <a:pt x="5351" y="1191"/>
                  </a:lnTo>
                  <a:lnTo>
                    <a:pt x="5203" y="1066"/>
                  </a:lnTo>
                  <a:lnTo>
                    <a:pt x="5045" y="941"/>
                  </a:lnTo>
                  <a:lnTo>
                    <a:pt x="4875" y="828"/>
                  </a:lnTo>
                  <a:lnTo>
                    <a:pt x="4716" y="726"/>
                  </a:lnTo>
                  <a:lnTo>
                    <a:pt x="4535" y="624"/>
                  </a:lnTo>
                  <a:lnTo>
                    <a:pt x="4365" y="522"/>
                  </a:lnTo>
                  <a:lnTo>
                    <a:pt x="4183" y="431"/>
                  </a:lnTo>
                  <a:lnTo>
                    <a:pt x="4002" y="352"/>
                  </a:lnTo>
                  <a:lnTo>
                    <a:pt x="3809" y="273"/>
                  </a:lnTo>
                  <a:lnTo>
                    <a:pt x="3628" y="205"/>
                  </a:lnTo>
                  <a:lnTo>
                    <a:pt x="3435" y="148"/>
                  </a:lnTo>
                  <a:lnTo>
                    <a:pt x="3242" y="103"/>
                  </a:lnTo>
                  <a:lnTo>
                    <a:pt x="3050" y="57"/>
                  </a:lnTo>
                  <a:lnTo>
                    <a:pt x="2857" y="23"/>
                  </a:lnTo>
                  <a:lnTo>
                    <a:pt x="2675" y="12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fill="none" extrusionOk="0">
                  <a:moveTo>
                    <a:pt x="6949" y="4932"/>
                  </a:moveTo>
                  <a:lnTo>
                    <a:pt x="6949" y="4932"/>
                  </a:lnTo>
                  <a:lnTo>
                    <a:pt x="6688" y="4784"/>
                  </a:lnTo>
                  <a:lnTo>
                    <a:pt x="6439" y="4660"/>
                  </a:lnTo>
                  <a:lnTo>
                    <a:pt x="6190" y="4558"/>
                  </a:lnTo>
                  <a:lnTo>
                    <a:pt x="5929" y="4478"/>
                  </a:lnTo>
                  <a:lnTo>
                    <a:pt x="5430" y="4342"/>
                  </a:lnTo>
                  <a:lnTo>
                    <a:pt x="5181" y="4274"/>
                  </a:lnTo>
                  <a:lnTo>
                    <a:pt x="4931" y="4195"/>
                  </a:lnTo>
                  <a:lnTo>
                    <a:pt x="4931" y="4195"/>
                  </a:lnTo>
                  <a:lnTo>
                    <a:pt x="4637" y="4093"/>
                  </a:lnTo>
                  <a:lnTo>
                    <a:pt x="4331" y="4014"/>
                  </a:lnTo>
                  <a:lnTo>
                    <a:pt x="4024" y="3934"/>
                  </a:lnTo>
                  <a:lnTo>
                    <a:pt x="3707" y="3866"/>
                  </a:lnTo>
                  <a:lnTo>
                    <a:pt x="2471" y="3605"/>
                  </a:lnTo>
                  <a:lnTo>
                    <a:pt x="2471" y="3605"/>
                  </a:lnTo>
                  <a:lnTo>
                    <a:pt x="1893" y="3481"/>
                  </a:lnTo>
                  <a:lnTo>
                    <a:pt x="1598" y="3401"/>
                  </a:lnTo>
                  <a:lnTo>
                    <a:pt x="1315" y="3311"/>
                  </a:lnTo>
                  <a:lnTo>
                    <a:pt x="1168" y="3265"/>
                  </a:lnTo>
                  <a:lnTo>
                    <a:pt x="1032" y="3209"/>
                  </a:lnTo>
                  <a:lnTo>
                    <a:pt x="907" y="3141"/>
                  </a:lnTo>
                  <a:lnTo>
                    <a:pt x="771" y="3061"/>
                  </a:lnTo>
                  <a:lnTo>
                    <a:pt x="646" y="2982"/>
                  </a:lnTo>
                  <a:lnTo>
                    <a:pt x="533" y="2891"/>
                  </a:lnTo>
                  <a:lnTo>
                    <a:pt x="420" y="2801"/>
                  </a:lnTo>
                  <a:lnTo>
                    <a:pt x="318" y="2687"/>
                  </a:lnTo>
                  <a:lnTo>
                    <a:pt x="318" y="2687"/>
                  </a:lnTo>
                  <a:lnTo>
                    <a:pt x="227" y="2574"/>
                  </a:lnTo>
                  <a:lnTo>
                    <a:pt x="159" y="2461"/>
                  </a:lnTo>
                  <a:lnTo>
                    <a:pt x="102" y="2336"/>
                  </a:lnTo>
                  <a:lnTo>
                    <a:pt x="57" y="2211"/>
                  </a:lnTo>
                  <a:lnTo>
                    <a:pt x="23" y="2075"/>
                  </a:lnTo>
                  <a:lnTo>
                    <a:pt x="11" y="1950"/>
                  </a:lnTo>
                  <a:lnTo>
                    <a:pt x="0" y="1814"/>
                  </a:lnTo>
                  <a:lnTo>
                    <a:pt x="11" y="1678"/>
                  </a:lnTo>
                  <a:lnTo>
                    <a:pt x="34" y="1542"/>
                  </a:lnTo>
                  <a:lnTo>
                    <a:pt x="68" y="1418"/>
                  </a:lnTo>
                  <a:lnTo>
                    <a:pt x="113" y="1293"/>
                  </a:lnTo>
                  <a:lnTo>
                    <a:pt x="170" y="1168"/>
                  </a:lnTo>
                  <a:lnTo>
                    <a:pt x="238" y="1043"/>
                  </a:lnTo>
                  <a:lnTo>
                    <a:pt x="318" y="930"/>
                  </a:lnTo>
                  <a:lnTo>
                    <a:pt x="408" y="828"/>
                  </a:lnTo>
                  <a:lnTo>
                    <a:pt x="510" y="726"/>
                  </a:lnTo>
                  <a:lnTo>
                    <a:pt x="510" y="726"/>
                  </a:lnTo>
                  <a:lnTo>
                    <a:pt x="669" y="590"/>
                  </a:lnTo>
                  <a:lnTo>
                    <a:pt x="839" y="465"/>
                  </a:lnTo>
                  <a:lnTo>
                    <a:pt x="1009" y="363"/>
                  </a:lnTo>
                  <a:lnTo>
                    <a:pt x="1179" y="273"/>
                  </a:lnTo>
                  <a:lnTo>
                    <a:pt x="1360" y="193"/>
                  </a:lnTo>
                  <a:lnTo>
                    <a:pt x="1542" y="125"/>
                  </a:lnTo>
                  <a:lnTo>
                    <a:pt x="1723" y="80"/>
                  </a:lnTo>
                  <a:lnTo>
                    <a:pt x="1905" y="35"/>
                  </a:lnTo>
                  <a:lnTo>
                    <a:pt x="2097" y="12"/>
                  </a:lnTo>
                  <a:lnTo>
                    <a:pt x="2290" y="1"/>
                  </a:lnTo>
                  <a:lnTo>
                    <a:pt x="2483" y="1"/>
                  </a:lnTo>
                  <a:lnTo>
                    <a:pt x="2675" y="12"/>
                  </a:lnTo>
                  <a:lnTo>
                    <a:pt x="2857" y="23"/>
                  </a:lnTo>
                  <a:lnTo>
                    <a:pt x="3050" y="57"/>
                  </a:lnTo>
                  <a:lnTo>
                    <a:pt x="3242" y="103"/>
                  </a:lnTo>
                  <a:lnTo>
                    <a:pt x="3435" y="148"/>
                  </a:lnTo>
                  <a:lnTo>
                    <a:pt x="3628" y="205"/>
                  </a:lnTo>
                  <a:lnTo>
                    <a:pt x="3809" y="273"/>
                  </a:lnTo>
                  <a:lnTo>
                    <a:pt x="4002" y="352"/>
                  </a:lnTo>
                  <a:lnTo>
                    <a:pt x="4183" y="431"/>
                  </a:lnTo>
                  <a:lnTo>
                    <a:pt x="4365" y="522"/>
                  </a:lnTo>
                  <a:lnTo>
                    <a:pt x="4535" y="624"/>
                  </a:lnTo>
                  <a:lnTo>
                    <a:pt x="4716" y="726"/>
                  </a:lnTo>
                  <a:lnTo>
                    <a:pt x="4875" y="828"/>
                  </a:lnTo>
                  <a:lnTo>
                    <a:pt x="5045" y="941"/>
                  </a:lnTo>
                  <a:lnTo>
                    <a:pt x="5203" y="1066"/>
                  </a:lnTo>
                  <a:lnTo>
                    <a:pt x="5351" y="1191"/>
                  </a:lnTo>
                  <a:lnTo>
                    <a:pt x="5498" y="1316"/>
                  </a:lnTo>
                  <a:lnTo>
                    <a:pt x="5634" y="1452"/>
                  </a:lnTo>
                  <a:lnTo>
                    <a:pt x="5770" y="1576"/>
                  </a:lnTo>
                  <a:lnTo>
                    <a:pt x="5895" y="1724"/>
                  </a:lnTo>
                  <a:lnTo>
                    <a:pt x="6008" y="1860"/>
                  </a:lnTo>
                  <a:lnTo>
                    <a:pt x="6008" y="1860"/>
                  </a:lnTo>
                  <a:lnTo>
                    <a:pt x="6122" y="2007"/>
                  </a:lnTo>
                  <a:lnTo>
                    <a:pt x="6235" y="2177"/>
                  </a:lnTo>
                  <a:lnTo>
                    <a:pt x="6337" y="2347"/>
                  </a:lnTo>
                  <a:lnTo>
                    <a:pt x="6428" y="2529"/>
                  </a:lnTo>
                  <a:lnTo>
                    <a:pt x="6518" y="2721"/>
                  </a:lnTo>
                  <a:lnTo>
                    <a:pt x="6609" y="2914"/>
                  </a:lnTo>
                  <a:lnTo>
                    <a:pt x="6677" y="3118"/>
                  </a:lnTo>
                  <a:lnTo>
                    <a:pt x="6745" y="3322"/>
                  </a:lnTo>
                  <a:lnTo>
                    <a:pt x="6813" y="3537"/>
                  </a:lnTo>
                  <a:lnTo>
                    <a:pt x="6858" y="3742"/>
                  </a:lnTo>
                  <a:lnTo>
                    <a:pt x="6904" y="3946"/>
                  </a:lnTo>
                  <a:lnTo>
                    <a:pt x="6927" y="4161"/>
                  </a:lnTo>
                  <a:lnTo>
                    <a:pt x="6949" y="4354"/>
                  </a:lnTo>
                  <a:lnTo>
                    <a:pt x="6961" y="4558"/>
                  </a:lnTo>
                  <a:lnTo>
                    <a:pt x="6961" y="4750"/>
                  </a:lnTo>
                  <a:lnTo>
                    <a:pt x="6949" y="4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5242450" y="-642225"/>
              <a:ext cx="159275" cy="192750"/>
            </a:xfrm>
            <a:custGeom>
              <a:avLst/>
              <a:gdLst/>
              <a:ahLst/>
              <a:cxnLst/>
              <a:rect l="l" t="t" r="r" b="b"/>
              <a:pathLst>
                <a:path w="6371" h="7710" extrusionOk="0">
                  <a:moveTo>
                    <a:pt x="0" y="1"/>
                  </a:moveTo>
                  <a:lnTo>
                    <a:pt x="0" y="35"/>
                  </a:lnTo>
                  <a:lnTo>
                    <a:pt x="306" y="46"/>
                  </a:lnTo>
                  <a:lnTo>
                    <a:pt x="658" y="80"/>
                  </a:lnTo>
                  <a:lnTo>
                    <a:pt x="1054" y="148"/>
                  </a:lnTo>
                  <a:lnTo>
                    <a:pt x="1474" y="250"/>
                  </a:lnTo>
                  <a:lnTo>
                    <a:pt x="1927" y="386"/>
                  </a:lnTo>
                  <a:lnTo>
                    <a:pt x="2154" y="454"/>
                  </a:lnTo>
                  <a:lnTo>
                    <a:pt x="2392" y="545"/>
                  </a:lnTo>
                  <a:lnTo>
                    <a:pt x="2619" y="635"/>
                  </a:lnTo>
                  <a:lnTo>
                    <a:pt x="2857" y="737"/>
                  </a:lnTo>
                  <a:lnTo>
                    <a:pt x="3095" y="839"/>
                  </a:lnTo>
                  <a:lnTo>
                    <a:pt x="3322" y="964"/>
                  </a:lnTo>
                  <a:lnTo>
                    <a:pt x="3560" y="1089"/>
                  </a:lnTo>
                  <a:lnTo>
                    <a:pt x="3786" y="1225"/>
                  </a:lnTo>
                  <a:lnTo>
                    <a:pt x="4002" y="1372"/>
                  </a:lnTo>
                  <a:lnTo>
                    <a:pt x="4217" y="1531"/>
                  </a:lnTo>
                  <a:lnTo>
                    <a:pt x="4432" y="1690"/>
                  </a:lnTo>
                  <a:lnTo>
                    <a:pt x="4637" y="1860"/>
                  </a:lnTo>
                  <a:lnTo>
                    <a:pt x="4829" y="2041"/>
                  </a:lnTo>
                  <a:lnTo>
                    <a:pt x="5011" y="2234"/>
                  </a:lnTo>
                  <a:lnTo>
                    <a:pt x="5181" y="2438"/>
                  </a:lnTo>
                  <a:lnTo>
                    <a:pt x="5351" y="2653"/>
                  </a:lnTo>
                  <a:lnTo>
                    <a:pt x="5498" y="2880"/>
                  </a:lnTo>
                  <a:lnTo>
                    <a:pt x="5634" y="3107"/>
                  </a:lnTo>
                  <a:lnTo>
                    <a:pt x="5747" y="3356"/>
                  </a:lnTo>
                  <a:lnTo>
                    <a:pt x="5861" y="3606"/>
                  </a:lnTo>
                  <a:lnTo>
                    <a:pt x="5940" y="3878"/>
                  </a:lnTo>
                  <a:lnTo>
                    <a:pt x="6020" y="4150"/>
                  </a:lnTo>
                  <a:lnTo>
                    <a:pt x="6099" y="4558"/>
                  </a:lnTo>
                  <a:lnTo>
                    <a:pt x="6167" y="4955"/>
                  </a:lnTo>
                  <a:lnTo>
                    <a:pt x="6224" y="5363"/>
                  </a:lnTo>
                  <a:lnTo>
                    <a:pt x="6269" y="5771"/>
                  </a:lnTo>
                  <a:lnTo>
                    <a:pt x="6303" y="6190"/>
                  </a:lnTo>
                  <a:lnTo>
                    <a:pt x="6326" y="6598"/>
                  </a:lnTo>
                  <a:lnTo>
                    <a:pt x="6337" y="7006"/>
                  </a:lnTo>
                  <a:lnTo>
                    <a:pt x="6337" y="7414"/>
                  </a:lnTo>
                  <a:lnTo>
                    <a:pt x="6337" y="7709"/>
                  </a:lnTo>
                  <a:lnTo>
                    <a:pt x="6371" y="7709"/>
                  </a:lnTo>
                  <a:lnTo>
                    <a:pt x="6371" y="7414"/>
                  </a:lnTo>
                  <a:lnTo>
                    <a:pt x="6371" y="7006"/>
                  </a:lnTo>
                  <a:lnTo>
                    <a:pt x="6360" y="6598"/>
                  </a:lnTo>
                  <a:lnTo>
                    <a:pt x="6337" y="6179"/>
                  </a:lnTo>
                  <a:lnTo>
                    <a:pt x="6303" y="5771"/>
                  </a:lnTo>
                  <a:lnTo>
                    <a:pt x="6258" y="5363"/>
                  </a:lnTo>
                  <a:lnTo>
                    <a:pt x="6201" y="4955"/>
                  </a:lnTo>
                  <a:lnTo>
                    <a:pt x="6133" y="4546"/>
                  </a:lnTo>
                  <a:lnTo>
                    <a:pt x="6054" y="4150"/>
                  </a:lnTo>
                  <a:lnTo>
                    <a:pt x="5974" y="3866"/>
                  </a:lnTo>
                  <a:lnTo>
                    <a:pt x="5895" y="3594"/>
                  </a:lnTo>
                  <a:lnTo>
                    <a:pt x="5781" y="3345"/>
                  </a:lnTo>
                  <a:lnTo>
                    <a:pt x="5657" y="3095"/>
                  </a:lnTo>
                  <a:lnTo>
                    <a:pt x="5521" y="2857"/>
                  </a:lnTo>
                  <a:lnTo>
                    <a:pt x="5373" y="2631"/>
                  </a:lnTo>
                  <a:lnTo>
                    <a:pt x="5215" y="2415"/>
                  </a:lnTo>
                  <a:lnTo>
                    <a:pt x="5033" y="2211"/>
                  </a:lnTo>
                  <a:lnTo>
                    <a:pt x="4852" y="2018"/>
                  </a:lnTo>
                  <a:lnTo>
                    <a:pt x="4659" y="1837"/>
                  </a:lnTo>
                  <a:lnTo>
                    <a:pt x="4455" y="1667"/>
                  </a:lnTo>
                  <a:lnTo>
                    <a:pt x="4240" y="1497"/>
                  </a:lnTo>
                  <a:lnTo>
                    <a:pt x="4024" y="1338"/>
                  </a:lnTo>
                  <a:lnTo>
                    <a:pt x="3798" y="1202"/>
                  </a:lnTo>
                  <a:lnTo>
                    <a:pt x="3571" y="1066"/>
                  </a:lnTo>
                  <a:lnTo>
                    <a:pt x="3344" y="930"/>
                  </a:lnTo>
                  <a:lnTo>
                    <a:pt x="3106" y="817"/>
                  </a:lnTo>
                  <a:lnTo>
                    <a:pt x="2868" y="703"/>
                  </a:lnTo>
                  <a:lnTo>
                    <a:pt x="2641" y="601"/>
                  </a:lnTo>
                  <a:lnTo>
                    <a:pt x="2403" y="511"/>
                  </a:lnTo>
                  <a:lnTo>
                    <a:pt x="2165" y="420"/>
                  </a:lnTo>
                  <a:lnTo>
                    <a:pt x="1939" y="352"/>
                  </a:lnTo>
                  <a:lnTo>
                    <a:pt x="1485" y="216"/>
                  </a:lnTo>
                  <a:lnTo>
                    <a:pt x="1054" y="125"/>
                  </a:lnTo>
                  <a:lnTo>
                    <a:pt x="669" y="46"/>
                  </a:lnTo>
                  <a:lnTo>
                    <a:pt x="306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extrusionOk="0">
                  <a:moveTo>
                    <a:pt x="2664" y="0"/>
                  </a:moveTo>
                  <a:lnTo>
                    <a:pt x="2494" y="23"/>
                  </a:lnTo>
                  <a:lnTo>
                    <a:pt x="2336" y="46"/>
                  </a:lnTo>
                  <a:lnTo>
                    <a:pt x="2166" y="102"/>
                  </a:lnTo>
                  <a:lnTo>
                    <a:pt x="2007" y="170"/>
                  </a:lnTo>
                  <a:lnTo>
                    <a:pt x="1848" y="250"/>
                  </a:lnTo>
                  <a:lnTo>
                    <a:pt x="1655" y="397"/>
                  </a:lnTo>
                  <a:lnTo>
                    <a:pt x="1463" y="544"/>
                  </a:lnTo>
                  <a:lnTo>
                    <a:pt x="1281" y="714"/>
                  </a:lnTo>
                  <a:lnTo>
                    <a:pt x="1123" y="884"/>
                  </a:lnTo>
                  <a:lnTo>
                    <a:pt x="964" y="1077"/>
                  </a:lnTo>
                  <a:lnTo>
                    <a:pt x="828" y="1281"/>
                  </a:lnTo>
                  <a:lnTo>
                    <a:pt x="703" y="1485"/>
                  </a:lnTo>
                  <a:lnTo>
                    <a:pt x="590" y="1701"/>
                  </a:lnTo>
                  <a:lnTo>
                    <a:pt x="488" y="1939"/>
                  </a:lnTo>
                  <a:lnTo>
                    <a:pt x="397" y="2165"/>
                  </a:lnTo>
                  <a:lnTo>
                    <a:pt x="306" y="2415"/>
                  </a:lnTo>
                  <a:lnTo>
                    <a:pt x="238" y="2664"/>
                  </a:lnTo>
                  <a:lnTo>
                    <a:pt x="182" y="2925"/>
                  </a:lnTo>
                  <a:lnTo>
                    <a:pt x="125" y="3186"/>
                  </a:lnTo>
                  <a:lnTo>
                    <a:pt x="80" y="3446"/>
                  </a:lnTo>
                  <a:lnTo>
                    <a:pt x="57" y="3719"/>
                  </a:lnTo>
                  <a:lnTo>
                    <a:pt x="23" y="3991"/>
                  </a:lnTo>
                  <a:lnTo>
                    <a:pt x="12" y="4263"/>
                  </a:lnTo>
                  <a:lnTo>
                    <a:pt x="0" y="4535"/>
                  </a:lnTo>
                  <a:lnTo>
                    <a:pt x="0" y="4807"/>
                  </a:lnTo>
                  <a:lnTo>
                    <a:pt x="12" y="5090"/>
                  </a:lnTo>
                  <a:lnTo>
                    <a:pt x="23" y="5362"/>
                  </a:lnTo>
                  <a:lnTo>
                    <a:pt x="68" y="5906"/>
                  </a:lnTo>
                  <a:lnTo>
                    <a:pt x="148" y="6439"/>
                  </a:lnTo>
                  <a:lnTo>
                    <a:pt x="238" y="6961"/>
                  </a:lnTo>
                  <a:lnTo>
                    <a:pt x="352" y="7459"/>
                  </a:lnTo>
                  <a:lnTo>
                    <a:pt x="488" y="7924"/>
                  </a:lnTo>
                  <a:lnTo>
                    <a:pt x="510" y="7856"/>
                  </a:lnTo>
                  <a:lnTo>
                    <a:pt x="544" y="7777"/>
                  </a:lnTo>
                  <a:lnTo>
                    <a:pt x="658" y="7573"/>
                  </a:lnTo>
                  <a:lnTo>
                    <a:pt x="817" y="7346"/>
                  </a:lnTo>
                  <a:lnTo>
                    <a:pt x="987" y="7097"/>
                  </a:lnTo>
                  <a:lnTo>
                    <a:pt x="1349" y="6643"/>
                  </a:lnTo>
                  <a:lnTo>
                    <a:pt x="1621" y="6337"/>
                  </a:lnTo>
                  <a:lnTo>
                    <a:pt x="2177" y="5736"/>
                  </a:lnTo>
                  <a:lnTo>
                    <a:pt x="2449" y="5442"/>
                  </a:lnTo>
                  <a:lnTo>
                    <a:pt x="2721" y="5136"/>
                  </a:lnTo>
                  <a:lnTo>
                    <a:pt x="2993" y="4818"/>
                  </a:lnTo>
                  <a:lnTo>
                    <a:pt x="3242" y="4489"/>
                  </a:lnTo>
                  <a:lnTo>
                    <a:pt x="3481" y="4149"/>
                  </a:lnTo>
                  <a:lnTo>
                    <a:pt x="3594" y="3968"/>
                  </a:lnTo>
                  <a:lnTo>
                    <a:pt x="3696" y="3787"/>
                  </a:lnTo>
                  <a:lnTo>
                    <a:pt x="3855" y="3480"/>
                  </a:lnTo>
                  <a:lnTo>
                    <a:pt x="3991" y="3152"/>
                  </a:lnTo>
                  <a:lnTo>
                    <a:pt x="4059" y="2982"/>
                  </a:lnTo>
                  <a:lnTo>
                    <a:pt x="4115" y="2812"/>
                  </a:lnTo>
                  <a:lnTo>
                    <a:pt x="4161" y="2642"/>
                  </a:lnTo>
                  <a:lnTo>
                    <a:pt x="4206" y="2472"/>
                  </a:lnTo>
                  <a:lnTo>
                    <a:pt x="4229" y="2290"/>
                  </a:lnTo>
                  <a:lnTo>
                    <a:pt x="4251" y="2109"/>
                  </a:lnTo>
                  <a:lnTo>
                    <a:pt x="4263" y="1939"/>
                  </a:lnTo>
                  <a:lnTo>
                    <a:pt x="4263" y="1757"/>
                  </a:lnTo>
                  <a:lnTo>
                    <a:pt x="4251" y="1576"/>
                  </a:lnTo>
                  <a:lnTo>
                    <a:pt x="4229" y="1406"/>
                  </a:lnTo>
                  <a:lnTo>
                    <a:pt x="4183" y="1225"/>
                  </a:lnTo>
                  <a:lnTo>
                    <a:pt x="4138" y="1054"/>
                  </a:lnTo>
                  <a:lnTo>
                    <a:pt x="4059" y="862"/>
                  </a:lnTo>
                  <a:lnTo>
                    <a:pt x="3968" y="692"/>
                  </a:lnTo>
                  <a:lnTo>
                    <a:pt x="3855" y="544"/>
                  </a:lnTo>
                  <a:lnTo>
                    <a:pt x="3741" y="408"/>
                  </a:lnTo>
                  <a:lnTo>
                    <a:pt x="3605" y="295"/>
                  </a:lnTo>
                  <a:lnTo>
                    <a:pt x="3458" y="204"/>
                  </a:lnTo>
                  <a:lnTo>
                    <a:pt x="3311" y="125"/>
                  </a:lnTo>
                  <a:lnTo>
                    <a:pt x="3152" y="68"/>
                  </a:lnTo>
                  <a:lnTo>
                    <a:pt x="2993" y="34"/>
                  </a:lnTo>
                  <a:lnTo>
                    <a:pt x="2834" y="12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fill="none" extrusionOk="0">
                  <a:moveTo>
                    <a:pt x="488" y="7924"/>
                  </a:moveTo>
                  <a:lnTo>
                    <a:pt x="488" y="7924"/>
                  </a:lnTo>
                  <a:lnTo>
                    <a:pt x="352" y="7459"/>
                  </a:lnTo>
                  <a:lnTo>
                    <a:pt x="238" y="6961"/>
                  </a:lnTo>
                  <a:lnTo>
                    <a:pt x="148" y="6439"/>
                  </a:lnTo>
                  <a:lnTo>
                    <a:pt x="68" y="5906"/>
                  </a:lnTo>
                  <a:lnTo>
                    <a:pt x="23" y="5362"/>
                  </a:lnTo>
                  <a:lnTo>
                    <a:pt x="12" y="5090"/>
                  </a:lnTo>
                  <a:lnTo>
                    <a:pt x="0" y="4807"/>
                  </a:lnTo>
                  <a:lnTo>
                    <a:pt x="0" y="4535"/>
                  </a:lnTo>
                  <a:lnTo>
                    <a:pt x="12" y="4263"/>
                  </a:lnTo>
                  <a:lnTo>
                    <a:pt x="23" y="3991"/>
                  </a:lnTo>
                  <a:lnTo>
                    <a:pt x="57" y="3719"/>
                  </a:lnTo>
                  <a:lnTo>
                    <a:pt x="80" y="3446"/>
                  </a:lnTo>
                  <a:lnTo>
                    <a:pt x="125" y="3186"/>
                  </a:lnTo>
                  <a:lnTo>
                    <a:pt x="182" y="2925"/>
                  </a:lnTo>
                  <a:lnTo>
                    <a:pt x="238" y="2664"/>
                  </a:lnTo>
                  <a:lnTo>
                    <a:pt x="306" y="2415"/>
                  </a:lnTo>
                  <a:lnTo>
                    <a:pt x="397" y="2165"/>
                  </a:lnTo>
                  <a:lnTo>
                    <a:pt x="488" y="1939"/>
                  </a:lnTo>
                  <a:lnTo>
                    <a:pt x="590" y="1701"/>
                  </a:lnTo>
                  <a:lnTo>
                    <a:pt x="703" y="1485"/>
                  </a:lnTo>
                  <a:lnTo>
                    <a:pt x="828" y="1281"/>
                  </a:lnTo>
                  <a:lnTo>
                    <a:pt x="964" y="1077"/>
                  </a:lnTo>
                  <a:lnTo>
                    <a:pt x="1123" y="884"/>
                  </a:lnTo>
                  <a:lnTo>
                    <a:pt x="1281" y="714"/>
                  </a:lnTo>
                  <a:lnTo>
                    <a:pt x="1463" y="544"/>
                  </a:lnTo>
                  <a:lnTo>
                    <a:pt x="1655" y="39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2007" y="170"/>
                  </a:lnTo>
                  <a:lnTo>
                    <a:pt x="2166" y="102"/>
                  </a:lnTo>
                  <a:lnTo>
                    <a:pt x="2336" y="46"/>
                  </a:lnTo>
                  <a:lnTo>
                    <a:pt x="2494" y="23"/>
                  </a:lnTo>
                  <a:lnTo>
                    <a:pt x="2664" y="0"/>
                  </a:lnTo>
                  <a:lnTo>
                    <a:pt x="2834" y="12"/>
                  </a:lnTo>
                  <a:lnTo>
                    <a:pt x="2993" y="34"/>
                  </a:lnTo>
                  <a:lnTo>
                    <a:pt x="3152" y="68"/>
                  </a:lnTo>
                  <a:lnTo>
                    <a:pt x="3311" y="125"/>
                  </a:lnTo>
                  <a:lnTo>
                    <a:pt x="3458" y="204"/>
                  </a:lnTo>
                  <a:lnTo>
                    <a:pt x="3605" y="295"/>
                  </a:lnTo>
                  <a:lnTo>
                    <a:pt x="3741" y="408"/>
                  </a:lnTo>
                  <a:lnTo>
                    <a:pt x="3855" y="544"/>
                  </a:lnTo>
                  <a:lnTo>
                    <a:pt x="3968" y="692"/>
                  </a:lnTo>
                  <a:lnTo>
                    <a:pt x="4059" y="862"/>
                  </a:lnTo>
                  <a:lnTo>
                    <a:pt x="4138" y="1054"/>
                  </a:lnTo>
                  <a:lnTo>
                    <a:pt x="4138" y="1054"/>
                  </a:lnTo>
                  <a:lnTo>
                    <a:pt x="4183" y="1225"/>
                  </a:lnTo>
                  <a:lnTo>
                    <a:pt x="4229" y="1406"/>
                  </a:lnTo>
                  <a:lnTo>
                    <a:pt x="4251" y="1576"/>
                  </a:lnTo>
                  <a:lnTo>
                    <a:pt x="4263" y="1757"/>
                  </a:lnTo>
                  <a:lnTo>
                    <a:pt x="4263" y="1939"/>
                  </a:lnTo>
                  <a:lnTo>
                    <a:pt x="4251" y="2109"/>
                  </a:lnTo>
                  <a:lnTo>
                    <a:pt x="4229" y="2290"/>
                  </a:lnTo>
                  <a:lnTo>
                    <a:pt x="4206" y="2472"/>
                  </a:lnTo>
                  <a:lnTo>
                    <a:pt x="4161" y="2642"/>
                  </a:lnTo>
                  <a:lnTo>
                    <a:pt x="4115" y="2812"/>
                  </a:lnTo>
                  <a:lnTo>
                    <a:pt x="4059" y="2982"/>
                  </a:lnTo>
                  <a:lnTo>
                    <a:pt x="3991" y="3152"/>
                  </a:lnTo>
                  <a:lnTo>
                    <a:pt x="3855" y="3480"/>
                  </a:lnTo>
                  <a:lnTo>
                    <a:pt x="3696" y="3787"/>
                  </a:lnTo>
                  <a:lnTo>
                    <a:pt x="3696" y="3787"/>
                  </a:lnTo>
                  <a:lnTo>
                    <a:pt x="3594" y="3968"/>
                  </a:lnTo>
                  <a:lnTo>
                    <a:pt x="3481" y="4149"/>
                  </a:lnTo>
                  <a:lnTo>
                    <a:pt x="3242" y="4489"/>
                  </a:lnTo>
                  <a:lnTo>
                    <a:pt x="2993" y="4818"/>
                  </a:lnTo>
                  <a:lnTo>
                    <a:pt x="2721" y="5136"/>
                  </a:lnTo>
                  <a:lnTo>
                    <a:pt x="2449" y="5442"/>
                  </a:lnTo>
                  <a:lnTo>
                    <a:pt x="2177" y="5736"/>
                  </a:lnTo>
                  <a:lnTo>
                    <a:pt x="1621" y="6337"/>
                  </a:lnTo>
                  <a:lnTo>
                    <a:pt x="1621" y="6337"/>
                  </a:lnTo>
                  <a:lnTo>
                    <a:pt x="1349" y="6643"/>
                  </a:lnTo>
                  <a:lnTo>
                    <a:pt x="987" y="7097"/>
                  </a:lnTo>
                  <a:lnTo>
                    <a:pt x="817" y="7346"/>
                  </a:lnTo>
                  <a:lnTo>
                    <a:pt x="658" y="7573"/>
                  </a:lnTo>
                  <a:lnTo>
                    <a:pt x="544" y="7777"/>
                  </a:lnTo>
                  <a:lnTo>
                    <a:pt x="510" y="7856"/>
                  </a:lnTo>
                  <a:lnTo>
                    <a:pt x="488" y="79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5445650" y="-779675"/>
              <a:ext cx="64625" cy="311500"/>
            </a:xfrm>
            <a:custGeom>
              <a:avLst/>
              <a:gdLst/>
              <a:ahLst/>
              <a:cxnLst/>
              <a:rect l="l" t="t" r="r" b="b"/>
              <a:pathLst>
                <a:path w="2585" h="12460" extrusionOk="0">
                  <a:moveTo>
                    <a:pt x="2573" y="1"/>
                  </a:moveTo>
                  <a:lnTo>
                    <a:pt x="2505" y="57"/>
                  </a:lnTo>
                  <a:lnTo>
                    <a:pt x="2437" y="148"/>
                  </a:lnTo>
                  <a:lnTo>
                    <a:pt x="2358" y="250"/>
                  </a:lnTo>
                  <a:lnTo>
                    <a:pt x="2267" y="386"/>
                  </a:lnTo>
                  <a:lnTo>
                    <a:pt x="2120" y="658"/>
                  </a:lnTo>
                  <a:lnTo>
                    <a:pt x="1950" y="1009"/>
                  </a:lnTo>
                  <a:lnTo>
                    <a:pt x="1769" y="1418"/>
                  </a:lnTo>
                  <a:lnTo>
                    <a:pt x="1576" y="1894"/>
                  </a:lnTo>
                  <a:lnTo>
                    <a:pt x="1394" y="2426"/>
                  </a:lnTo>
                  <a:lnTo>
                    <a:pt x="1202" y="3005"/>
                  </a:lnTo>
                  <a:lnTo>
                    <a:pt x="1020" y="3651"/>
                  </a:lnTo>
                  <a:lnTo>
                    <a:pt x="839" y="4342"/>
                  </a:lnTo>
                  <a:lnTo>
                    <a:pt x="669" y="5079"/>
                  </a:lnTo>
                  <a:lnTo>
                    <a:pt x="510" y="5861"/>
                  </a:lnTo>
                  <a:lnTo>
                    <a:pt x="363" y="6689"/>
                  </a:lnTo>
                  <a:lnTo>
                    <a:pt x="238" y="7562"/>
                  </a:lnTo>
                  <a:lnTo>
                    <a:pt x="181" y="8004"/>
                  </a:lnTo>
                  <a:lnTo>
                    <a:pt x="136" y="8457"/>
                  </a:lnTo>
                  <a:lnTo>
                    <a:pt x="91" y="8922"/>
                  </a:lnTo>
                  <a:lnTo>
                    <a:pt x="57" y="9398"/>
                  </a:lnTo>
                  <a:lnTo>
                    <a:pt x="34" y="9874"/>
                  </a:lnTo>
                  <a:lnTo>
                    <a:pt x="11" y="10362"/>
                  </a:lnTo>
                  <a:lnTo>
                    <a:pt x="0" y="10861"/>
                  </a:lnTo>
                  <a:lnTo>
                    <a:pt x="0" y="11371"/>
                  </a:lnTo>
                  <a:lnTo>
                    <a:pt x="0" y="11915"/>
                  </a:lnTo>
                  <a:lnTo>
                    <a:pt x="11" y="12459"/>
                  </a:lnTo>
                  <a:lnTo>
                    <a:pt x="45" y="12459"/>
                  </a:lnTo>
                  <a:lnTo>
                    <a:pt x="34" y="11915"/>
                  </a:lnTo>
                  <a:lnTo>
                    <a:pt x="34" y="11371"/>
                  </a:lnTo>
                  <a:lnTo>
                    <a:pt x="34" y="10793"/>
                  </a:lnTo>
                  <a:lnTo>
                    <a:pt x="57" y="10226"/>
                  </a:lnTo>
                  <a:lnTo>
                    <a:pt x="79" y="9670"/>
                  </a:lnTo>
                  <a:lnTo>
                    <a:pt x="113" y="9126"/>
                  </a:lnTo>
                  <a:lnTo>
                    <a:pt x="159" y="8593"/>
                  </a:lnTo>
                  <a:lnTo>
                    <a:pt x="215" y="8072"/>
                  </a:lnTo>
                  <a:lnTo>
                    <a:pt x="272" y="7562"/>
                  </a:lnTo>
                  <a:lnTo>
                    <a:pt x="340" y="7063"/>
                  </a:lnTo>
                  <a:lnTo>
                    <a:pt x="420" y="6576"/>
                  </a:lnTo>
                  <a:lnTo>
                    <a:pt x="499" y="6099"/>
                  </a:lnTo>
                  <a:lnTo>
                    <a:pt x="578" y="5646"/>
                  </a:lnTo>
                  <a:lnTo>
                    <a:pt x="669" y="5193"/>
                  </a:lnTo>
                  <a:lnTo>
                    <a:pt x="771" y="4762"/>
                  </a:lnTo>
                  <a:lnTo>
                    <a:pt x="873" y="4354"/>
                  </a:lnTo>
                  <a:lnTo>
                    <a:pt x="1077" y="3560"/>
                  </a:lnTo>
                  <a:lnTo>
                    <a:pt x="1292" y="2846"/>
                  </a:lnTo>
                  <a:lnTo>
                    <a:pt x="1508" y="2200"/>
                  </a:lnTo>
                  <a:lnTo>
                    <a:pt x="1723" y="1622"/>
                  </a:lnTo>
                  <a:lnTo>
                    <a:pt x="1927" y="1134"/>
                  </a:lnTo>
                  <a:lnTo>
                    <a:pt x="2120" y="726"/>
                  </a:lnTo>
                  <a:lnTo>
                    <a:pt x="2301" y="397"/>
                  </a:lnTo>
                  <a:lnTo>
                    <a:pt x="2381" y="273"/>
                  </a:lnTo>
                  <a:lnTo>
                    <a:pt x="2460" y="171"/>
                  </a:lnTo>
                  <a:lnTo>
                    <a:pt x="2528" y="91"/>
                  </a:lnTo>
                  <a:lnTo>
                    <a:pt x="2585" y="35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extrusionOk="0">
                  <a:moveTo>
                    <a:pt x="2483" y="1"/>
                  </a:moveTo>
                  <a:lnTo>
                    <a:pt x="2313" y="35"/>
                  </a:lnTo>
                  <a:lnTo>
                    <a:pt x="2165" y="69"/>
                  </a:lnTo>
                  <a:lnTo>
                    <a:pt x="2007" y="137"/>
                  </a:lnTo>
                  <a:lnTo>
                    <a:pt x="1859" y="216"/>
                  </a:lnTo>
                  <a:lnTo>
                    <a:pt x="1723" y="307"/>
                  </a:lnTo>
                  <a:lnTo>
                    <a:pt x="1587" y="420"/>
                  </a:lnTo>
                  <a:lnTo>
                    <a:pt x="1463" y="534"/>
                  </a:lnTo>
                  <a:lnTo>
                    <a:pt x="1338" y="670"/>
                  </a:lnTo>
                  <a:lnTo>
                    <a:pt x="1213" y="806"/>
                  </a:lnTo>
                  <a:lnTo>
                    <a:pt x="1111" y="953"/>
                  </a:lnTo>
                  <a:lnTo>
                    <a:pt x="998" y="1112"/>
                  </a:lnTo>
                  <a:lnTo>
                    <a:pt x="907" y="1282"/>
                  </a:lnTo>
                  <a:lnTo>
                    <a:pt x="805" y="1475"/>
                  </a:lnTo>
                  <a:lnTo>
                    <a:pt x="703" y="1667"/>
                  </a:lnTo>
                  <a:lnTo>
                    <a:pt x="612" y="1871"/>
                  </a:lnTo>
                  <a:lnTo>
                    <a:pt x="522" y="2087"/>
                  </a:lnTo>
                  <a:lnTo>
                    <a:pt x="442" y="2302"/>
                  </a:lnTo>
                  <a:lnTo>
                    <a:pt x="363" y="2529"/>
                  </a:lnTo>
                  <a:lnTo>
                    <a:pt x="295" y="2756"/>
                  </a:lnTo>
                  <a:lnTo>
                    <a:pt x="238" y="2994"/>
                  </a:lnTo>
                  <a:lnTo>
                    <a:pt x="182" y="3232"/>
                  </a:lnTo>
                  <a:lnTo>
                    <a:pt x="136" y="3470"/>
                  </a:lnTo>
                  <a:lnTo>
                    <a:pt x="91" y="3719"/>
                  </a:lnTo>
                  <a:lnTo>
                    <a:pt x="57" y="3980"/>
                  </a:lnTo>
                  <a:lnTo>
                    <a:pt x="34" y="4229"/>
                  </a:lnTo>
                  <a:lnTo>
                    <a:pt x="12" y="4490"/>
                  </a:lnTo>
                  <a:lnTo>
                    <a:pt x="0" y="4751"/>
                  </a:lnTo>
                  <a:lnTo>
                    <a:pt x="0" y="5011"/>
                  </a:lnTo>
                  <a:lnTo>
                    <a:pt x="91" y="4909"/>
                  </a:lnTo>
                  <a:lnTo>
                    <a:pt x="193" y="4807"/>
                  </a:lnTo>
                  <a:lnTo>
                    <a:pt x="397" y="4626"/>
                  </a:lnTo>
                  <a:lnTo>
                    <a:pt x="601" y="4479"/>
                  </a:lnTo>
                  <a:lnTo>
                    <a:pt x="828" y="4343"/>
                  </a:lnTo>
                  <a:lnTo>
                    <a:pt x="1270" y="4082"/>
                  </a:lnTo>
                  <a:lnTo>
                    <a:pt x="1497" y="3946"/>
                  </a:lnTo>
                  <a:lnTo>
                    <a:pt x="1723" y="3798"/>
                  </a:lnTo>
                  <a:lnTo>
                    <a:pt x="1939" y="3640"/>
                  </a:lnTo>
                  <a:lnTo>
                    <a:pt x="2154" y="3458"/>
                  </a:lnTo>
                  <a:lnTo>
                    <a:pt x="2358" y="3266"/>
                  </a:lnTo>
                  <a:lnTo>
                    <a:pt x="2562" y="3073"/>
                  </a:lnTo>
                  <a:lnTo>
                    <a:pt x="2959" y="2665"/>
                  </a:lnTo>
                  <a:lnTo>
                    <a:pt x="3356" y="2257"/>
                  </a:lnTo>
                  <a:lnTo>
                    <a:pt x="3616" y="1996"/>
                  </a:lnTo>
                  <a:lnTo>
                    <a:pt x="3888" y="1735"/>
                  </a:lnTo>
                  <a:lnTo>
                    <a:pt x="4161" y="1486"/>
                  </a:lnTo>
                  <a:lnTo>
                    <a:pt x="4455" y="1270"/>
                  </a:lnTo>
                  <a:lnTo>
                    <a:pt x="4603" y="1168"/>
                  </a:lnTo>
                  <a:lnTo>
                    <a:pt x="4761" y="1066"/>
                  </a:lnTo>
                  <a:lnTo>
                    <a:pt x="4909" y="976"/>
                  </a:lnTo>
                  <a:lnTo>
                    <a:pt x="5067" y="908"/>
                  </a:lnTo>
                  <a:lnTo>
                    <a:pt x="5237" y="840"/>
                  </a:lnTo>
                  <a:lnTo>
                    <a:pt x="5396" y="772"/>
                  </a:lnTo>
                  <a:lnTo>
                    <a:pt x="5566" y="726"/>
                  </a:lnTo>
                  <a:lnTo>
                    <a:pt x="5736" y="692"/>
                  </a:lnTo>
                  <a:lnTo>
                    <a:pt x="5612" y="602"/>
                  </a:lnTo>
                  <a:lnTo>
                    <a:pt x="5476" y="522"/>
                  </a:lnTo>
                  <a:lnTo>
                    <a:pt x="5328" y="454"/>
                  </a:lnTo>
                  <a:lnTo>
                    <a:pt x="5181" y="409"/>
                  </a:lnTo>
                  <a:lnTo>
                    <a:pt x="5033" y="364"/>
                  </a:lnTo>
                  <a:lnTo>
                    <a:pt x="4886" y="330"/>
                  </a:lnTo>
                  <a:lnTo>
                    <a:pt x="4727" y="318"/>
                  </a:lnTo>
                  <a:lnTo>
                    <a:pt x="4580" y="318"/>
                  </a:lnTo>
                  <a:lnTo>
                    <a:pt x="4353" y="330"/>
                  </a:lnTo>
                  <a:lnTo>
                    <a:pt x="4127" y="352"/>
                  </a:lnTo>
                  <a:lnTo>
                    <a:pt x="4025" y="364"/>
                  </a:lnTo>
                  <a:lnTo>
                    <a:pt x="3911" y="364"/>
                  </a:lnTo>
                  <a:lnTo>
                    <a:pt x="3798" y="352"/>
                  </a:lnTo>
                  <a:lnTo>
                    <a:pt x="3684" y="330"/>
                  </a:lnTo>
                  <a:lnTo>
                    <a:pt x="3560" y="284"/>
                  </a:lnTo>
                  <a:lnTo>
                    <a:pt x="3424" y="228"/>
                  </a:lnTo>
                  <a:lnTo>
                    <a:pt x="3174" y="114"/>
                  </a:lnTo>
                  <a:lnTo>
                    <a:pt x="2993" y="57"/>
                  </a:lnTo>
                  <a:lnTo>
                    <a:pt x="2812" y="1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fill="none" extrusionOk="0">
                  <a:moveTo>
                    <a:pt x="0" y="5011"/>
                  </a:moveTo>
                  <a:lnTo>
                    <a:pt x="0" y="5011"/>
                  </a:lnTo>
                  <a:lnTo>
                    <a:pt x="0" y="4751"/>
                  </a:lnTo>
                  <a:lnTo>
                    <a:pt x="12" y="4490"/>
                  </a:lnTo>
                  <a:lnTo>
                    <a:pt x="34" y="4229"/>
                  </a:lnTo>
                  <a:lnTo>
                    <a:pt x="57" y="3980"/>
                  </a:lnTo>
                  <a:lnTo>
                    <a:pt x="91" y="3719"/>
                  </a:lnTo>
                  <a:lnTo>
                    <a:pt x="136" y="3470"/>
                  </a:lnTo>
                  <a:lnTo>
                    <a:pt x="182" y="3232"/>
                  </a:lnTo>
                  <a:lnTo>
                    <a:pt x="238" y="2994"/>
                  </a:lnTo>
                  <a:lnTo>
                    <a:pt x="295" y="2756"/>
                  </a:lnTo>
                  <a:lnTo>
                    <a:pt x="363" y="2529"/>
                  </a:lnTo>
                  <a:lnTo>
                    <a:pt x="442" y="2302"/>
                  </a:lnTo>
                  <a:lnTo>
                    <a:pt x="522" y="2087"/>
                  </a:lnTo>
                  <a:lnTo>
                    <a:pt x="612" y="1871"/>
                  </a:lnTo>
                  <a:lnTo>
                    <a:pt x="703" y="1667"/>
                  </a:lnTo>
                  <a:lnTo>
                    <a:pt x="805" y="1475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98" y="1112"/>
                  </a:lnTo>
                  <a:lnTo>
                    <a:pt x="1111" y="953"/>
                  </a:lnTo>
                  <a:lnTo>
                    <a:pt x="1213" y="806"/>
                  </a:lnTo>
                  <a:lnTo>
                    <a:pt x="1338" y="670"/>
                  </a:lnTo>
                  <a:lnTo>
                    <a:pt x="1463" y="534"/>
                  </a:lnTo>
                  <a:lnTo>
                    <a:pt x="1587" y="420"/>
                  </a:lnTo>
                  <a:lnTo>
                    <a:pt x="1723" y="307"/>
                  </a:lnTo>
                  <a:lnTo>
                    <a:pt x="1859" y="216"/>
                  </a:lnTo>
                  <a:lnTo>
                    <a:pt x="2007" y="137"/>
                  </a:lnTo>
                  <a:lnTo>
                    <a:pt x="2165" y="69"/>
                  </a:lnTo>
                  <a:lnTo>
                    <a:pt x="2313" y="35"/>
                  </a:lnTo>
                  <a:lnTo>
                    <a:pt x="2483" y="1"/>
                  </a:lnTo>
                  <a:lnTo>
                    <a:pt x="2642" y="1"/>
                  </a:lnTo>
                  <a:lnTo>
                    <a:pt x="2812" y="12"/>
                  </a:lnTo>
                  <a:lnTo>
                    <a:pt x="2993" y="57"/>
                  </a:lnTo>
                  <a:lnTo>
                    <a:pt x="3174" y="114"/>
                  </a:lnTo>
                  <a:lnTo>
                    <a:pt x="3174" y="114"/>
                  </a:lnTo>
                  <a:lnTo>
                    <a:pt x="3424" y="228"/>
                  </a:lnTo>
                  <a:lnTo>
                    <a:pt x="3560" y="284"/>
                  </a:lnTo>
                  <a:lnTo>
                    <a:pt x="3684" y="330"/>
                  </a:lnTo>
                  <a:lnTo>
                    <a:pt x="3684" y="330"/>
                  </a:lnTo>
                  <a:lnTo>
                    <a:pt x="3798" y="352"/>
                  </a:lnTo>
                  <a:lnTo>
                    <a:pt x="3911" y="364"/>
                  </a:lnTo>
                  <a:lnTo>
                    <a:pt x="4025" y="364"/>
                  </a:lnTo>
                  <a:lnTo>
                    <a:pt x="4127" y="352"/>
                  </a:lnTo>
                  <a:lnTo>
                    <a:pt x="4353" y="330"/>
                  </a:lnTo>
                  <a:lnTo>
                    <a:pt x="4580" y="318"/>
                  </a:lnTo>
                  <a:lnTo>
                    <a:pt x="4580" y="318"/>
                  </a:lnTo>
                  <a:lnTo>
                    <a:pt x="4727" y="318"/>
                  </a:lnTo>
                  <a:lnTo>
                    <a:pt x="4886" y="330"/>
                  </a:lnTo>
                  <a:lnTo>
                    <a:pt x="5033" y="364"/>
                  </a:lnTo>
                  <a:lnTo>
                    <a:pt x="5181" y="409"/>
                  </a:lnTo>
                  <a:lnTo>
                    <a:pt x="5328" y="454"/>
                  </a:lnTo>
                  <a:lnTo>
                    <a:pt x="5476" y="522"/>
                  </a:lnTo>
                  <a:lnTo>
                    <a:pt x="5612" y="602"/>
                  </a:lnTo>
                  <a:lnTo>
                    <a:pt x="5736" y="692"/>
                  </a:lnTo>
                  <a:lnTo>
                    <a:pt x="5736" y="692"/>
                  </a:lnTo>
                  <a:lnTo>
                    <a:pt x="5566" y="726"/>
                  </a:lnTo>
                  <a:lnTo>
                    <a:pt x="5396" y="772"/>
                  </a:lnTo>
                  <a:lnTo>
                    <a:pt x="5237" y="840"/>
                  </a:lnTo>
                  <a:lnTo>
                    <a:pt x="5067" y="908"/>
                  </a:lnTo>
                  <a:lnTo>
                    <a:pt x="4909" y="976"/>
                  </a:lnTo>
                  <a:lnTo>
                    <a:pt x="4761" y="1066"/>
                  </a:lnTo>
                  <a:lnTo>
                    <a:pt x="4603" y="1168"/>
                  </a:lnTo>
                  <a:lnTo>
                    <a:pt x="4455" y="1270"/>
                  </a:lnTo>
                  <a:lnTo>
                    <a:pt x="4161" y="1486"/>
                  </a:lnTo>
                  <a:lnTo>
                    <a:pt x="3888" y="1735"/>
                  </a:lnTo>
                  <a:lnTo>
                    <a:pt x="3616" y="1996"/>
                  </a:lnTo>
                  <a:lnTo>
                    <a:pt x="3356" y="2257"/>
                  </a:lnTo>
                  <a:lnTo>
                    <a:pt x="3356" y="2257"/>
                  </a:lnTo>
                  <a:lnTo>
                    <a:pt x="2959" y="2665"/>
                  </a:lnTo>
                  <a:lnTo>
                    <a:pt x="2562" y="3073"/>
                  </a:lnTo>
                  <a:lnTo>
                    <a:pt x="2358" y="3266"/>
                  </a:lnTo>
                  <a:lnTo>
                    <a:pt x="2154" y="3458"/>
                  </a:lnTo>
                  <a:lnTo>
                    <a:pt x="1939" y="3640"/>
                  </a:lnTo>
                  <a:lnTo>
                    <a:pt x="1723" y="3798"/>
                  </a:lnTo>
                  <a:lnTo>
                    <a:pt x="1723" y="3798"/>
                  </a:lnTo>
                  <a:lnTo>
                    <a:pt x="1497" y="3946"/>
                  </a:lnTo>
                  <a:lnTo>
                    <a:pt x="1270" y="4082"/>
                  </a:lnTo>
                  <a:lnTo>
                    <a:pt x="828" y="4343"/>
                  </a:lnTo>
                  <a:lnTo>
                    <a:pt x="601" y="4479"/>
                  </a:lnTo>
                  <a:lnTo>
                    <a:pt x="397" y="4626"/>
                  </a:lnTo>
                  <a:lnTo>
                    <a:pt x="193" y="4807"/>
                  </a:lnTo>
                  <a:lnTo>
                    <a:pt x="91" y="4909"/>
                  </a:lnTo>
                  <a:lnTo>
                    <a:pt x="0" y="5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5472575" y="-674825"/>
              <a:ext cx="112800" cy="211750"/>
            </a:xfrm>
            <a:custGeom>
              <a:avLst/>
              <a:gdLst/>
              <a:ahLst/>
              <a:cxnLst/>
              <a:rect l="l" t="t" r="r" b="b"/>
              <a:pathLst>
                <a:path w="4512" h="8470" extrusionOk="0">
                  <a:moveTo>
                    <a:pt x="4500" y="1"/>
                  </a:moveTo>
                  <a:lnTo>
                    <a:pt x="4353" y="46"/>
                  </a:lnTo>
                  <a:lnTo>
                    <a:pt x="4206" y="103"/>
                  </a:lnTo>
                  <a:lnTo>
                    <a:pt x="4058" y="171"/>
                  </a:lnTo>
                  <a:lnTo>
                    <a:pt x="3922" y="239"/>
                  </a:lnTo>
                  <a:lnTo>
                    <a:pt x="3639" y="409"/>
                  </a:lnTo>
                  <a:lnTo>
                    <a:pt x="3367" y="590"/>
                  </a:lnTo>
                  <a:lnTo>
                    <a:pt x="3106" y="794"/>
                  </a:lnTo>
                  <a:lnTo>
                    <a:pt x="2857" y="1021"/>
                  </a:lnTo>
                  <a:lnTo>
                    <a:pt x="2619" y="1248"/>
                  </a:lnTo>
                  <a:lnTo>
                    <a:pt x="2403" y="1486"/>
                  </a:lnTo>
                  <a:lnTo>
                    <a:pt x="2120" y="1826"/>
                  </a:lnTo>
                  <a:lnTo>
                    <a:pt x="1859" y="2177"/>
                  </a:lnTo>
                  <a:lnTo>
                    <a:pt x="1621" y="2552"/>
                  </a:lnTo>
                  <a:lnTo>
                    <a:pt x="1383" y="2937"/>
                  </a:lnTo>
                  <a:lnTo>
                    <a:pt x="1168" y="3334"/>
                  </a:lnTo>
                  <a:lnTo>
                    <a:pt x="975" y="3742"/>
                  </a:lnTo>
                  <a:lnTo>
                    <a:pt x="794" y="4161"/>
                  </a:lnTo>
                  <a:lnTo>
                    <a:pt x="635" y="4592"/>
                  </a:lnTo>
                  <a:lnTo>
                    <a:pt x="487" y="5023"/>
                  </a:lnTo>
                  <a:lnTo>
                    <a:pt x="363" y="5476"/>
                  </a:lnTo>
                  <a:lnTo>
                    <a:pt x="249" y="5930"/>
                  </a:lnTo>
                  <a:lnTo>
                    <a:pt x="159" y="6383"/>
                  </a:lnTo>
                  <a:lnTo>
                    <a:pt x="91" y="6848"/>
                  </a:lnTo>
                  <a:lnTo>
                    <a:pt x="45" y="7313"/>
                  </a:lnTo>
                  <a:lnTo>
                    <a:pt x="11" y="7789"/>
                  </a:lnTo>
                  <a:lnTo>
                    <a:pt x="0" y="8254"/>
                  </a:lnTo>
                  <a:lnTo>
                    <a:pt x="0" y="8469"/>
                  </a:lnTo>
                  <a:lnTo>
                    <a:pt x="34" y="8469"/>
                  </a:lnTo>
                  <a:lnTo>
                    <a:pt x="34" y="8254"/>
                  </a:lnTo>
                  <a:lnTo>
                    <a:pt x="45" y="7789"/>
                  </a:lnTo>
                  <a:lnTo>
                    <a:pt x="79" y="7324"/>
                  </a:lnTo>
                  <a:lnTo>
                    <a:pt x="125" y="6859"/>
                  </a:lnTo>
                  <a:lnTo>
                    <a:pt x="193" y="6395"/>
                  </a:lnTo>
                  <a:lnTo>
                    <a:pt x="283" y="5930"/>
                  </a:lnTo>
                  <a:lnTo>
                    <a:pt x="397" y="5488"/>
                  </a:lnTo>
                  <a:lnTo>
                    <a:pt x="521" y="5034"/>
                  </a:lnTo>
                  <a:lnTo>
                    <a:pt x="669" y="4603"/>
                  </a:lnTo>
                  <a:lnTo>
                    <a:pt x="828" y="4173"/>
                  </a:lnTo>
                  <a:lnTo>
                    <a:pt x="1009" y="3753"/>
                  </a:lnTo>
                  <a:lnTo>
                    <a:pt x="1202" y="3345"/>
                  </a:lnTo>
                  <a:lnTo>
                    <a:pt x="1417" y="2948"/>
                  </a:lnTo>
                  <a:lnTo>
                    <a:pt x="1644" y="2563"/>
                  </a:lnTo>
                  <a:lnTo>
                    <a:pt x="1893" y="2200"/>
                  </a:lnTo>
                  <a:lnTo>
                    <a:pt x="2154" y="1849"/>
                  </a:lnTo>
                  <a:lnTo>
                    <a:pt x="2426" y="1509"/>
                  </a:lnTo>
                  <a:lnTo>
                    <a:pt x="2641" y="1271"/>
                  </a:lnTo>
                  <a:lnTo>
                    <a:pt x="2879" y="1044"/>
                  </a:lnTo>
                  <a:lnTo>
                    <a:pt x="3117" y="828"/>
                  </a:lnTo>
                  <a:lnTo>
                    <a:pt x="3378" y="624"/>
                  </a:lnTo>
                  <a:lnTo>
                    <a:pt x="3650" y="432"/>
                  </a:lnTo>
                  <a:lnTo>
                    <a:pt x="3934" y="273"/>
                  </a:lnTo>
                  <a:lnTo>
                    <a:pt x="4081" y="205"/>
                  </a:lnTo>
                  <a:lnTo>
                    <a:pt x="4217" y="137"/>
                  </a:lnTo>
                  <a:lnTo>
                    <a:pt x="4364" y="80"/>
                  </a:lnTo>
                  <a:lnTo>
                    <a:pt x="4512" y="35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extrusionOk="0">
                  <a:moveTo>
                    <a:pt x="3685" y="0"/>
                  </a:move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fill="none" extrusionOk="0">
                  <a:moveTo>
                    <a:pt x="6745" y="5306"/>
                  </a:move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lnTo>
                    <a:pt x="3685" y="0"/>
                  </a:ln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567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5297425" y="-760975"/>
              <a:ext cx="129525" cy="298750"/>
            </a:xfrm>
            <a:custGeom>
              <a:avLst/>
              <a:gdLst/>
              <a:ahLst/>
              <a:cxnLst/>
              <a:rect l="l" t="t" r="r" b="b"/>
              <a:pathLst>
                <a:path w="5181" h="11950" extrusionOk="0">
                  <a:moveTo>
                    <a:pt x="12" y="1"/>
                  </a:moveTo>
                  <a:lnTo>
                    <a:pt x="0" y="35"/>
                  </a:lnTo>
                  <a:lnTo>
                    <a:pt x="159" y="91"/>
                  </a:lnTo>
                  <a:lnTo>
                    <a:pt x="329" y="171"/>
                  </a:lnTo>
                  <a:lnTo>
                    <a:pt x="499" y="261"/>
                  </a:lnTo>
                  <a:lnTo>
                    <a:pt x="680" y="363"/>
                  </a:lnTo>
                  <a:lnTo>
                    <a:pt x="1055" y="590"/>
                  </a:lnTo>
                  <a:lnTo>
                    <a:pt x="1429" y="851"/>
                  </a:lnTo>
                  <a:lnTo>
                    <a:pt x="1791" y="1134"/>
                  </a:lnTo>
                  <a:lnTo>
                    <a:pt x="2120" y="1406"/>
                  </a:lnTo>
                  <a:lnTo>
                    <a:pt x="2404" y="1690"/>
                  </a:lnTo>
                  <a:lnTo>
                    <a:pt x="2528" y="1815"/>
                  </a:lnTo>
                  <a:lnTo>
                    <a:pt x="2642" y="1939"/>
                  </a:lnTo>
                  <a:lnTo>
                    <a:pt x="2914" y="2279"/>
                  </a:lnTo>
                  <a:lnTo>
                    <a:pt x="3163" y="2619"/>
                  </a:lnTo>
                  <a:lnTo>
                    <a:pt x="3401" y="2982"/>
                  </a:lnTo>
                  <a:lnTo>
                    <a:pt x="3514" y="3164"/>
                  </a:lnTo>
                  <a:lnTo>
                    <a:pt x="3628" y="3356"/>
                  </a:lnTo>
                  <a:lnTo>
                    <a:pt x="3730" y="3560"/>
                  </a:lnTo>
                  <a:lnTo>
                    <a:pt x="3821" y="3776"/>
                  </a:lnTo>
                  <a:lnTo>
                    <a:pt x="3923" y="3991"/>
                  </a:lnTo>
                  <a:lnTo>
                    <a:pt x="4013" y="4218"/>
                  </a:lnTo>
                  <a:lnTo>
                    <a:pt x="4093" y="4456"/>
                  </a:lnTo>
                  <a:lnTo>
                    <a:pt x="4183" y="4694"/>
                  </a:lnTo>
                  <a:lnTo>
                    <a:pt x="4263" y="4955"/>
                  </a:lnTo>
                  <a:lnTo>
                    <a:pt x="4331" y="5227"/>
                  </a:lnTo>
                  <a:lnTo>
                    <a:pt x="4478" y="5816"/>
                  </a:lnTo>
                  <a:lnTo>
                    <a:pt x="4603" y="6462"/>
                  </a:lnTo>
                  <a:lnTo>
                    <a:pt x="4727" y="7177"/>
                  </a:lnTo>
                  <a:lnTo>
                    <a:pt x="4829" y="7959"/>
                  </a:lnTo>
                  <a:lnTo>
                    <a:pt x="4920" y="8820"/>
                  </a:lnTo>
                  <a:lnTo>
                    <a:pt x="5011" y="9773"/>
                  </a:lnTo>
                  <a:lnTo>
                    <a:pt x="5090" y="10815"/>
                  </a:lnTo>
                  <a:lnTo>
                    <a:pt x="5147" y="11949"/>
                  </a:lnTo>
                  <a:lnTo>
                    <a:pt x="5181" y="11949"/>
                  </a:lnTo>
                  <a:lnTo>
                    <a:pt x="5124" y="10804"/>
                  </a:lnTo>
                  <a:lnTo>
                    <a:pt x="5045" y="9761"/>
                  </a:lnTo>
                  <a:lnTo>
                    <a:pt x="4954" y="8820"/>
                  </a:lnTo>
                  <a:lnTo>
                    <a:pt x="4863" y="7947"/>
                  </a:lnTo>
                  <a:lnTo>
                    <a:pt x="4761" y="7165"/>
                  </a:lnTo>
                  <a:lnTo>
                    <a:pt x="4637" y="6451"/>
                  </a:lnTo>
                  <a:lnTo>
                    <a:pt x="4512" y="5805"/>
                  </a:lnTo>
                  <a:lnTo>
                    <a:pt x="4365" y="5227"/>
                  </a:lnTo>
                  <a:lnTo>
                    <a:pt x="4297" y="4955"/>
                  </a:lnTo>
                  <a:lnTo>
                    <a:pt x="4217" y="4694"/>
                  </a:lnTo>
                  <a:lnTo>
                    <a:pt x="4127" y="4445"/>
                  </a:lnTo>
                  <a:lnTo>
                    <a:pt x="4036" y="4206"/>
                  </a:lnTo>
                  <a:lnTo>
                    <a:pt x="3945" y="3980"/>
                  </a:lnTo>
                  <a:lnTo>
                    <a:pt x="3855" y="3753"/>
                  </a:lnTo>
                  <a:lnTo>
                    <a:pt x="3753" y="3549"/>
                  </a:lnTo>
                  <a:lnTo>
                    <a:pt x="3650" y="3345"/>
                  </a:lnTo>
                  <a:lnTo>
                    <a:pt x="3548" y="3152"/>
                  </a:lnTo>
                  <a:lnTo>
                    <a:pt x="3435" y="2959"/>
                  </a:lnTo>
                  <a:lnTo>
                    <a:pt x="3197" y="2597"/>
                  </a:lnTo>
                  <a:lnTo>
                    <a:pt x="2936" y="2257"/>
                  </a:lnTo>
                  <a:lnTo>
                    <a:pt x="2664" y="1917"/>
                  </a:lnTo>
                  <a:lnTo>
                    <a:pt x="2551" y="1792"/>
                  </a:lnTo>
                  <a:lnTo>
                    <a:pt x="2426" y="1656"/>
                  </a:lnTo>
                  <a:lnTo>
                    <a:pt x="2143" y="1384"/>
                  </a:lnTo>
                  <a:lnTo>
                    <a:pt x="1803" y="1100"/>
                  </a:lnTo>
                  <a:lnTo>
                    <a:pt x="1451" y="828"/>
                  </a:lnTo>
                  <a:lnTo>
                    <a:pt x="1077" y="568"/>
                  </a:lnTo>
                  <a:lnTo>
                    <a:pt x="703" y="329"/>
                  </a:lnTo>
                  <a:lnTo>
                    <a:pt x="522" y="227"/>
                  </a:lnTo>
                  <a:lnTo>
                    <a:pt x="340" y="137"/>
                  </a:lnTo>
                  <a:lnTo>
                    <a:pt x="170" y="5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5346175" y="-535950"/>
              <a:ext cx="178850" cy="163275"/>
            </a:xfrm>
            <a:custGeom>
              <a:avLst/>
              <a:gdLst/>
              <a:ahLst/>
              <a:cxnLst/>
              <a:rect l="l" t="t" r="r" b="b"/>
              <a:pathLst>
                <a:path w="7154" h="6531" extrusionOk="0">
                  <a:moveTo>
                    <a:pt x="0" y="1"/>
                  </a:moveTo>
                  <a:lnTo>
                    <a:pt x="0" y="6292"/>
                  </a:lnTo>
                  <a:lnTo>
                    <a:pt x="0" y="6338"/>
                  </a:lnTo>
                  <a:lnTo>
                    <a:pt x="11" y="6383"/>
                  </a:lnTo>
                  <a:lnTo>
                    <a:pt x="34" y="6428"/>
                  </a:lnTo>
                  <a:lnTo>
                    <a:pt x="68" y="6462"/>
                  </a:lnTo>
                  <a:lnTo>
                    <a:pt x="102" y="6485"/>
                  </a:lnTo>
                  <a:lnTo>
                    <a:pt x="147" y="6508"/>
                  </a:lnTo>
                  <a:lnTo>
                    <a:pt x="193" y="6530"/>
                  </a:lnTo>
                  <a:lnTo>
                    <a:pt x="6949" y="6530"/>
                  </a:lnTo>
                  <a:lnTo>
                    <a:pt x="6994" y="6508"/>
                  </a:lnTo>
                  <a:lnTo>
                    <a:pt x="7040" y="6485"/>
                  </a:lnTo>
                  <a:lnTo>
                    <a:pt x="7074" y="6462"/>
                  </a:lnTo>
                  <a:lnTo>
                    <a:pt x="7108" y="6428"/>
                  </a:lnTo>
                  <a:lnTo>
                    <a:pt x="7131" y="6383"/>
                  </a:lnTo>
                  <a:lnTo>
                    <a:pt x="7142" y="6338"/>
                  </a:lnTo>
                  <a:lnTo>
                    <a:pt x="7153" y="6292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5346175" y="-526025"/>
              <a:ext cx="178850" cy="66625"/>
            </a:xfrm>
            <a:custGeom>
              <a:avLst/>
              <a:gdLst/>
              <a:ahLst/>
              <a:cxnLst/>
              <a:rect l="l" t="t" r="r" b="b"/>
              <a:pathLst>
                <a:path w="7154" h="2665" extrusionOk="0">
                  <a:moveTo>
                    <a:pt x="0" y="0"/>
                  </a:moveTo>
                  <a:lnTo>
                    <a:pt x="0" y="2664"/>
                  </a:lnTo>
                  <a:lnTo>
                    <a:pt x="7153" y="2120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338800" y="-535950"/>
              <a:ext cx="193300" cy="57550"/>
            </a:xfrm>
            <a:custGeom>
              <a:avLst/>
              <a:gdLst/>
              <a:ahLst/>
              <a:cxnLst/>
              <a:rect l="l" t="t" r="r" b="b"/>
              <a:pathLst>
                <a:path w="7732" h="2302" extrusionOk="0">
                  <a:moveTo>
                    <a:pt x="0" y="1"/>
                  </a:moveTo>
                  <a:lnTo>
                    <a:pt x="0" y="2302"/>
                  </a:lnTo>
                  <a:lnTo>
                    <a:pt x="7732" y="2302"/>
                  </a:lnTo>
                  <a:lnTo>
                    <a:pt x="7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"/>
          <p:cNvSpPr txBox="1">
            <a:spLocks noGrp="1"/>
          </p:cNvSpPr>
          <p:nvPr>
            <p:ph type="title"/>
          </p:nvPr>
        </p:nvSpPr>
        <p:spPr>
          <a:xfrm>
            <a:off x="1749407" y="1029265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5" name="Google Shape;685;p21"/>
          <p:cNvSpPr txBox="1">
            <a:spLocks noGrp="1"/>
          </p:cNvSpPr>
          <p:nvPr>
            <p:ph type="subTitle" idx="1"/>
          </p:nvPr>
        </p:nvSpPr>
        <p:spPr>
          <a:xfrm>
            <a:off x="1749407" y="1240785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1"/>
          <p:cNvSpPr txBox="1">
            <a:spLocks noGrp="1"/>
          </p:cNvSpPr>
          <p:nvPr>
            <p:ph type="title" idx="2"/>
          </p:nvPr>
        </p:nvSpPr>
        <p:spPr>
          <a:xfrm>
            <a:off x="5580688" y="1029265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7" name="Google Shape;687;p21"/>
          <p:cNvSpPr txBox="1">
            <a:spLocks noGrp="1"/>
          </p:cNvSpPr>
          <p:nvPr>
            <p:ph type="subTitle" idx="3"/>
          </p:nvPr>
        </p:nvSpPr>
        <p:spPr>
          <a:xfrm>
            <a:off x="5580688" y="1240785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1"/>
          <p:cNvSpPr txBox="1">
            <a:spLocks noGrp="1"/>
          </p:cNvSpPr>
          <p:nvPr>
            <p:ph type="title" idx="4"/>
          </p:nvPr>
        </p:nvSpPr>
        <p:spPr>
          <a:xfrm>
            <a:off x="1749407" y="2211957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9" name="Google Shape;689;p21"/>
          <p:cNvSpPr txBox="1">
            <a:spLocks noGrp="1"/>
          </p:cNvSpPr>
          <p:nvPr>
            <p:ph type="subTitle" idx="5"/>
          </p:nvPr>
        </p:nvSpPr>
        <p:spPr>
          <a:xfrm>
            <a:off x="1749407" y="2422835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1"/>
          <p:cNvSpPr txBox="1">
            <a:spLocks noGrp="1"/>
          </p:cNvSpPr>
          <p:nvPr>
            <p:ph type="title" idx="6"/>
          </p:nvPr>
        </p:nvSpPr>
        <p:spPr>
          <a:xfrm>
            <a:off x="5580688" y="2211957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1" name="Google Shape;691;p21"/>
          <p:cNvSpPr txBox="1">
            <a:spLocks noGrp="1"/>
          </p:cNvSpPr>
          <p:nvPr>
            <p:ph type="subTitle" idx="7"/>
          </p:nvPr>
        </p:nvSpPr>
        <p:spPr>
          <a:xfrm>
            <a:off x="5580688" y="2422835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1"/>
          <p:cNvSpPr txBox="1">
            <a:spLocks noGrp="1"/>
          </p:cNvSpPr>
          <p:nvPr>
            <p:ph type="title" idx="8"/>
          </p:nvPr>
        </p:nvSpPr>
        <p:spPr>
          <a:xfrm>
            <a:off x="5580688" y="3395801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3" name="Google Shape;693;p21"/>
          <p:cNvSpPr txBox="1">
            <a:spLocks noGrp="1"/>
          </p:cNvSpPr>
          <p:nvPr>
            <p:ph type="subTitle" idx="9"/>
          </p:nvPr>
        </p:nvSpPr>
        <p:spPr>
          <a:xfrm>
            <a:off x="5580688" y="3604840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1"/>
          <p:cNvSpPr txBox="1">
            <a:spLocks noGrp="1"/>
          </p:cNvSpPr>
          <p:nvPr>
            <p:ph type="title" idx="13"/>
          </p:nvPr>
        </p:nvSpPr>
        <p:spPr>
          <a:xfrm>
            <a:off x="1749407" y="3395801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5" name="Google Shape;695;p21"/>
          <p:cNvSpPr txBox="1">
            <a:spLocks noGrp="1"/>
          </p:cNvSpPr>
          <p:nvPr>
            <p:ph type="subTitle" idx="14"/>
          </p:nvPr>
        </p:nvSpPr>
        <p:spPr>
          <a:xfrm>
            <a:off x="1749407" y="3604840"/>
            <a:ext cx="2638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1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7" name="Google Shape;697;p21"/>
          <p:cNvGrpSpPr/>
          <p:nvPr/>
        </p:nvGrpSpPr>
        <p:grpSpPr>
          <a:xfrm>
            <a:off x="0" y="285750"/>
            <a:ext cx="9144000" cy="4857550"/>
            <a:chOff x="0" y="285750"/>
            <a:chExt cx="9144000" cy="4857550"/>
          </a:xfrm>
        </p:grpSpPr>
        <p:cxnSp>
          <p:nvCxnSpPr>
            <p:cNvPr id="698" name="Google Shape;698;p21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9" name="Google Shape;699;p21"/>
            <p:cNvSpPr/>
            <p:nvPr/>
          </p:nvSpPr>
          <p:spPr>
            <a:xfrm>
              <a:off x="0" y="4854100"/>
              <a:ext cx="91440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1"/>
          <p:cNvGrpSpPr/>
          <p:nvPr/>
        </p:nvGrpSpPr>
        <p:grpSpPr>
          <a:xfrm>
            <a:off x="-59325" y="4023925"/>
            <a:ext cx="855655" cy="842208"/>
            <a:chOff x="3693450" y="-758825"/>
            <a:chExt cx="855655" cy="842208"/>
          </a:xfrm>
        </p:grpSpPr>
        <p:sp>
          <p:nvSpPr>
            <p:cNvPr id="701" name="Google Shape;701;p21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2"/>
          <p:cNvSpPr txBox="1">
            <a:spLocks noGrp="1"/>
          </p:cNvSpPr>
          <p:nvPr>
            <p:ph type="title" hasCustomPrompt="1"/>
          </p:nvPr>
        </p:nvSpPr>
        <p:spPr>
          <a:xfrm>
            <a:off x="737700" y="592900"/>
            <a:ext cx="3706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3" name="Google Shape;723;p22"/>
          <p:cNvSpPr txBox="1">
            <a:spLocks noGrp="1"/>
          </p:cNvSpPr>
          <p:nvPr>
            <p:ph type="subTitle" idx="1"/>
          </p:nvPr>
        </p:nvSpPr>
        <p:spPr>
          <a:xfrm>
            <a:off x="738494" y="1330482"/>
            <a:ext cx="37044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4" name="Google Shape;724;p22"/>
          <p:cNvSpPr txBox="1">
            <a:spLocks noGrp="1"/>
          </p:cNvSpPr>
          <p:nvPr>
            <p:ph type="title" idx="2" hasCustomPrompt="1"/>
          </p:nvPr>
        </p:nvSpPr>
        <p:spPr>
          <a:xfrm>
            <a:off x="737700" y="1848583"/>
            <a:ext cx="3706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5" name="Google Shape;725;p22"/>
          <p:cNvSpPr txBox="1">
            <a:spLocks noGrp="1"/>
          </p:cNvSpPr>
          <p:nvPr>
            <p:ph type="subTitle" idx="3"/>
          </p:nvPr>
        </p:nvSpPr>
        <p:spPr>
          <a:xfrm>
            <a:off x="738494" y="2587110"/>
            <a:ext cx="37044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6" name="Google Shape;726;p22"/>
          <p:cNvSpPr txBox="1">
            <a:spLocks noGrp="1"/>
          </p:cNvSpPr>
          <p:nvPr>
            <p:ph type="title" idx="4" hasCustomPrompt="1"/>
          </p:nvPr>
        </p:nvSpPr>
        <p:spPr>
          <a:xfrm>
            <a:off x="737700" y="3105198"/>
            <a:ext cx="3706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7" name="Google Shape;727;p22"/>
          <p:cNvSpPr txBox="1">
            <a:spLocks noGrp="1"/>
          </p:cNvSpPr>
          <p:nvPr>
            <p:ph type="subTitle" idx="5"/>
          </p:nvPr>
        </p:nvSpPr>
        <p:spPr>
          <a:xfrm>
            <a:off x="738494" y="3843725"/>
            <a:ext cx="37044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728" name="Google Shape;728;p22"/>
          <p:cNvGrpSpPr/>
          <p:nvPr/>
        </p:nvGrpSpPr>
        <p:grpSpPr>
          <a:xfrm>
            <a:off x="0" y="514350"/>
            <a:ext cx="9144000" cy="4628975"/>
            <a:chOff x="0" y="514350"/>
            <a:chExt cx="9144000" cy="4628975"/>
          </a:xfrm>
        </p:grpSpPr>
        <p:cxnSp>
          <p:nvCxnSpPr>
            <p:cNvPr id="729" name="Google Shape;729;p22"/>
            <p:cNvCxnSpPr/>
            <p:nvPr/>
          </p:nvCxnSpPr>
          <p:spPr>
            <a:xfrm>
              <a:off x="703650" y="5143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0" name="Google Shape;730;p22"/>
            <p:cNvSpPr/>
            <p:nvPr/>
          </p:nvSpPr>
          <p:spPr>
            <a:xfrm>
              <a:off x="0" y="4599425"/>
              <a:ext cx="9144000" cy="54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24"/>
          <p:cNvGrpSpPr/>
          <p:nvPr/>
        </p:nvGrpSpPr>
        <p:grpSpPr>
          <a:xfrm>
            <a:off x="-101600" y="285750"/>
            <a:ext cx="9245700" cy="4857550"/>
            <a:chOff x="-101600" y="285750"/>
            <a:chExt cx="9245700" cy="4857550"/>
          </a:xfrm>
        </p:grpSpPr>
        <p:cxnSp>
          <p:nvCxnSpPr>
            <p:cNvPr id="761" name="Google Shape;761;p24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2" name="Google Shape;762;p24"/>
            <p:cNvSpPr/>
            <p:nvPr/>
          </p:nvSpPr>
          <p:spPr>
            <a:xfrm>
              <a:off x="-101600" y="4854100"/>
              <a:ext cx="92457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24"/>
          <p:cNvGrpSpPr/>
          <p:nvPr/>
        </p:nvGrpSpPr>
        <p:grpSpPr>
          <a:xfrm>
            <a:off x="8237850" y="4011900"/>
            <a:ext cx="855655" cy="842208"/>
            <a:chOff x="3693450" y="-758825"/>
            <a:chExt cx="855655" cy="842208"/>
          </a:xfrm>
        </p:grpSpPr>
        <p:sp>
          <p:nvSpPr>
            <p:cNvPr id="764" name="Google Shape;764;p24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24"/>
          <p:cNvGrpSpPr/>
          <p:nvPr/>
        </p:nvGrpSpPr>
        <p:grpSpPr>
          <a:xfrm flipH="1">
            <a:off x="129583" y="2969788"/>
            <a:ext cx="1167298" cy="1884306"/>
            <a:chOff x="5849258" y="-2134587"/>
            <a:chExt cx="1167298" cy="1884306"/>
          </a:xfrm>
        </p:grpSpPr>
        <p:sp>
          <p:nvSpPr>
            <p:cNvPr id="785" name="Google Shape;785;p24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extrusionOk="0">
                  <a:moveTo>
                    <a:pt x="1" y="0"/>
                  </a:moveTo>
                  <a:lnTo>
                    <a:pt x="2528" y="7618"/>
                  </a:lnTo>
                  <a:lnTo>
                    <a:pt x="20700" y="7618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fill="none" extrusionOk="0">
                  <a:moveTo>
                    <a:pt x="1" y="0"/>
                  </a:moveTo>
                  <a:lnTo>
                    <a:pt x="18161" y="0"/>
                  </a:lnTo>
                  <a:lnTo>
                    <a:pt x="20700" y="7618"/>
                  </a:lnTo>
                  <a:lnTo>
                    <a:pt x="2528" y="76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extrusionOk="0">
                  <a:moveTo>
                    <a:pt x="0" y="1"/>
                  </a:move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fill="none" extrusionOk="0">
                  <a:moveTo>
                    <a:pt x="16415" y="1"/>
                  </a:moveTo>
                  <a:lnTo>
                    <a:pt x="0" y="1"/>
                  </a:ln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6697868" y="-1705494"/>
              <a:ext cx="318687" cy="1455213"/>
            </a:xfrm>
            <a:custGeom>
              <a:avLst/>
              <a:gdLst/>
              <a:ahLst/>
              <a:cxnLst/>
              <a:rect l="l" t="t" r="r" b="b"/>
              <a:pathLst>
                <a:path w="5658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5657" y="25835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1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5849258" y="-1705494"/>
              <a:ext cx="1167279" cy="1455213"/>
            </a:xfrm>
            <a:custGeom>
              <a:avLst/>
              <a:gdLst/>
              <a:ahLst/>
              <a:cxnLst/>
              <a:rect l="l" t="t" r="r" b="b"/>
              <a:pathLst>
                <a:path w="20724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20723" y="25835"/>
                  </a:lnTo>
                  <a:lnTo>
                    <a:pt x="20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1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5"/>
                  </a:lnTo>
                  <a:lnTo>
                    <a:pt x="6575" y="885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5"/>
                  </a:moveTo>
                  <a:lnTo>
                    <a:pt x="6575" y="885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0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5"/>
          <p:cNvGrpSpPr/>
          <p:nvPr/>
        </p:nvGrpSpPr>
        <p:grpSpPr>
          <a:xfrm>
            <a:off x="-63500" y="514350"/>
            <a:ext cx="9207600" cy="4628975"/>
            <a:chOff x="-63500" y="514350"/>
            <a:chExt cx="9207600" cy="4628975"/>
          </a:xfrm>
        </p:grpSpPr>
        <p:cxnSp>
          <p:nvCxnSpPr>
            <p:cNvPr id="809" name="Google Shape;809;p25"/>
            <p:cNvCxnSpPr/>
            <p:nvPr/>
          </p:nvCxnSpPr>
          <p:spPr>
            <a:xfrm>
              <a:off x="703650" y="5143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0" name="Google Shape;810;p25"/>
            <p:cNvSpPr/>
            <p:nvPr/>
          </p:nvSpPr>
          <p:spPr>
            <a:xfrm>
              <a:off x="-63500" y="4599425"/>
              <a:ext cx="9207600" cy="54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25"/>
          <p:cNvGrpSpPr/>
          <p:nvPr/>
        </p:nvGrpSpPr>
        <p:grpSpPr>
          <a:xfrm>
            <a:off x="8573300" y="4165775"/>
            <a:ext cx="425975" cy="435900"/>
            <a:chOff x="5216375" y="-808575"/>
            <a:chExt cx="425975" cy="435900"/>
          </a:xfrm>
        </p:grpSpPr>
        <p:sp>
          <p:nvSpPr>
            <p:cNvPr id="812" name="Google Shape;812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fill="none" extrusionOk="0">
                  <a:moveTo>
                    <a:pt x="1928" y="35"/>
                  </a:moveTo>
                  <a:lnTo>
                    <a:pt x="1928" y="35"/>
                  </a:lnTo>
                  <a:lnTo>
                    <a:pt x="2098" y="12"/>
                  </a:lnTo>
                  <a:lnTo>
                    <a:pt x="2279" y="1"/>
                  </a:lnTo>
                  <a:lnTo>
                    <a:pt x="2449" y="12"/>
                  </a:lnTo>
                  <a:lnTo>
                    <a:pt x="2619" y="35"/>
                  </a:lnTo>
                  <a:lnTo>
                    <a:pt x="2789" y="69"/>
                  </a:lnTo>
                  <a:lnTo>
                    <a:pt x="2869" y="103"/>
                  </a:lnTo>
                  <a:lnTo>
                    <a:pt x="2937" y="137"/>
                  </a:lnTo>
                  <a:lnTo>
                    <a:pt x="3005" y="171"/>
                  </a:lnTo>
                  <a:lnTo>
                    <a:pt x="3073" y="228"/>
                  </a:lnTo>
                  <a:lnTo>
                    <a:pt x="3141" y="273"/>
                  </a:lnTo>
                  <a:lnTo>
                    <a:pt x="3197" y="341"/>
                  </a:lnTo>
                  <a:lnTo>
                    <a:pt x="3197" y="341"/>
                  </a:lnTo>
                  <a:lnTo>
                    <a:pt x="3254" y="420"/>
                  </a:lnTo>
                  <a:lnTo>
                    <a:pt x="3299" y="500"/>
                  </a:lnTo>
                  <a:lnTo>
                    <a:pt x="3345" y="590"/>
                  </a:lnTo>
                  <a:lnTo>
                    <a:pt x="3379" y="681"/>
                  </a:lnTo>
                  <a:lnTo>
                    <a:pt x="3379" y="681"/>
                  </a:lnTo>
                  <a:lnTo>
                    <a:pt x="3413" y="840"/>
                  </a:lnTo>
                  <a:lnTo>
                    <a:pt x="3435" y="1010"/>
                  </a:lnTo>
                  <a:lnTo>
                    <a:pt x="3435" y="1180"/>
                  </a:lnTo>
                  <a:lnTo>
                    <a:pt x="3401" y="1350"/>
                  </a:lnTo>
                  <a:lnTo>
                    <a:pt x="3367" y="1520"/>
                  </a:lnTo>
                  <a:lnTo>
                    <a:pt x="3299" y="1679"/>
                  </a:lnTo>
                  <a:lnTo>
                    <a:pt x="3220" y="1826"/>
                  </a:lnTo>
                  <a:lnTo>
                    <a:pt x="3118" y="1962"/>
                  </a:lnTo>
                  <a:lnTo>
                    <a:pt x="3118" y="1962"/>
                  </a:lnTo>
                  <a:lnTo>
                    <a:pt x="2993" y="2075"/>
                  </a:lnTo>
                  <a:lnTo>
                    <a:pt x="2857" y="2189"/>
                  </a:lnTo>
                  <a:lnTo>
                    <a:pt x="2710" y="2268"/>
                  </a:lnTo>
                  <a:lnTo>
                    <a:pt x="2551" y="2336"/>
                  </a:lnTo>
                  <a:lnTo>
                    <a:pt x="2392" y="2382"/>
                  </a:lnTo>
                  <a:lnTo>
                    <a:pt x="2222" y="2404"/>
                  </a:lnTo>
                  <a:lnTo>
                    <a:pt x="2052" y="2404"/>
                  </a:lnTo>
                  <a:lnTo>
                    <a:pt x="1882" y="2370"/>
                  </a:lnTo>
                  <a:lnTo>
                    <a:pt x="1882" y="2370"/>
                  </a:lnTo>
                  <a:lnTo>
                    <a:pt x="1792" y="2348"/>
                  </a:lnTo>
                  <a:lnTo>
                    <a:pt x="1701" y="2314"/>
                  </a:lnTo>
                  <a:lnTo>
                    <a:pt x="1622" y="2280"/>
                  </a:lnTo>
                  <a:lnTo>
                    <a:pt x="1531" y="2234"/>
                  </a:lnTo>
                  <a:lnTo>
                    <a:pt x="1463" y="2177"/>
                  </a:lnTo>
                  <a:lnTo>
                    <a:pt x="1384" y="2109"/>
                  </a:lnTo>
                  <a:lnTo>
                    <a:pt x="1327" y="2041"/>
                  </a:lnTo>
                  <a:lnTo>
                    <a:pt x="1270" y="1973"/>
                  </a:lnTo>
                  <a:lnTo>
                    <a:pt x="1270" y="1973"/>
                  </a:lnTo>
                  <a:lnTo>
                    <a:pt x="1225" y="1905"/>
                  </a:lnTo>
                  <a:lnTo>
                    <a:pt x="1191" y="1826"/>
                  </a:lnTo>
                  <a:lnTo>
                    <a:pt x="1123" y="1679"/>
                  </a:lnTo>
                  <a:lnTo>
                    <a:pt x="1032" y="1361"/>
                  </a:lnTo>
                  <a:lnTo>
                    <a:pt x="1032" y="1361"/>
                  </a:lnTo>
                  <a:lnTo>
                    <a:pt x="964" y="1169"/>
                  </a:lnTo>
                  <a:lnTo>
                    <a:pt x="885" y="976"/>
                  </a:lnTo>
                  <a:lnTo>
                    <a:pt x="783" y="783"/>
                  </a:lnTo>
                  <a:lnTo>
                    <a:pt x="658" y="613"/>
                  </a:lnTo>
                  <a:lnTo>
                    <a:pt x="601" y="534"/>
                  </a:lnTo>
                  <a:lnTo>
                    <a:pt x="522" y="466"/>
                  </a:lnTo>
                  <a:lnTo>
                    <a:pt x="454" y="398"/>
                  </a:lnTo>
                  <a:lnTo>
                    <a:pt x="375" y="330"/>
                  </a:lnTo>
                  <a:lnTo>
                    <a:pt x="284" y="284"/>
                  </a:lnTo>
                  <a:lnTo>
                    <a:pt x="193" y="239"/>
                  </a:lnTo>
                  <a:lnTo>
                    <a:pt x="103" y="194"/>
                  </a:lnTo>
                  <a:lnTo>
                    <a:pt x="1" y="1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extrusionOk="0">
                  <a:moveTo>
                    <a:pt x="1701" y="0"/>
                  </a:moveTo>
                  <a:lnTo>
                    <a:pt x="1440" y="23"/>
                  </a:lnTo>
                  <a:lnTo>
                    <a:pt x="1304" y="34"/>
                  </a:lnTo>
                  <a:lnTo>
                    <a:pt x="1179" y="57"/>
                  </a:lnTo>
                  <a:lnTo>
                    <a:pt x="1054" y="102"/>
                  </a:lnTo>
                  <a:lnTo>
                    <a:pt x="930" y="148"/>
                  </a:lnTo>
                  <a:lnTo>
                    <a:pt x="805" y="193"/>
                  </a:lnTo>
                  <a:lnTo>
                    <a:pt x="692" y="261"/>
                  </a:lnTo>
                  <a:lnTo>
                    <a:pt x="578" y="341"/>
                  </a:lnTo>
                  <a:lnTo>
                    <a:pt x="488" y="420"/>
                  </a:lnTo>
                  <a:lnTo>
                    <a:pt x="397" y="511"/>
                  </a:lnTo>
                  <a:lnTo>
                    <a:pt x="329" y="613"/>
                  </a:lnTo>
                  <a:lnTo>
                    <a:pt x="261" y="715"/>
                  </a:lnTo>
                  <a:lnTo>
                    <a:pt x="204" y="828"/>
                  </a:lnTo>
                  <a:lnTo>
                    <a:pt x="147" y="941"/>
                  </a:lnTo>
                  <a:lnTo>
                    <a:pt x="113" y="1066"/>
                  </a:lnTo>
                  <a:lnTo>
                    <a:pt x="45" y="1304"/>
                  </a:lnTo>
                  <a:lnTo>
                    <a:pt x="23" y="1417"/>
                  </a:lnTo>
                  <a:lnTo>
                    <a:pt x="0" y="1531"/>
                  </a:lnTo>
                  <a:lnTo>
                    <a:pt x="0" y="1644"/>
                  </a:lnTo>
                  <a:lnTo>
                    <a:pt x="0" y="1769"/>
                  </a:lnTo>
                  <a:lnTo>
                    <a:pt x="11" y="1882"/>
                  </a:lnTo>
                  <a:lnTo>
                    <a:pt x="34" y="1984"/>
                  </a:lnTo>
                  <a:lnTo>
                    <a:pt x="79" y="2086"/>
                  </a:lnTo>
                  <a:lnTo>
                    <a:pt x="125" y="2188"/>
                  </a:lnTo>
                  <a:lnTo>
                    <a:pt x="204" y="2279"/>
                  </a:lnTo>
                  <a:lnTo>
                    <a:pt x="284" y="2358"/>
                  </a:lnTo>
                  <a:lnTo>
                    <a:pt x="374" y="2426"/>
                  </a:lnTo>
                  <a:lnTo>
                    <a:pt x="465" y="2494"/>
                  </a:lnTo>
                  <a:lnTo>
                    <a:pt x="601" y="2574"/>
                  </a:lnTo>
                  <a:lnTo>
                    <a:pt x="726" y="2630"/>
                  </a:lnTo>
                  <a:lnTo>
                    <a:pt x="862" y="2676"/>
                  </a:lnTo>
                  <a:lnTo>
                    <a:pt x="1009" y="2710"/>
                  </a:lnTo>
                  <a:lnTo>
                    <a:pt x="1145" y="2721"/>
                  </a:lnTo>
                  <a:lnTo>
                    <a:pt x="1281" y="2721"/>
                  </a:lnTo>
                  <a:lnTo>
                    <a:pt x="1349" y="2698"/>
                  </a:lnTo>
                  <a:lnTo>
                    <a:pt x="1417" y="2676"/>
                  </a:lnTo>
                  <a:lnTo>
                    <a:pt x="1485" y="2653"/>
                  </a:lnTo>
                  <a:lnTo>
                    <a:pt x="1542" y="2619"/>
                  </a:lnTo>
                  <a:lnTo>
                    <a:pt x="1621" y="2562"/>
                  </a:lnTo>
                  <a:lnTo>
                    <a:pt x="1678" y="2494"/>
                  </a:lnTo>
                  <a:lnTo>
                    <a:pt x="1746" y="2415"/>
                  </a:lnTo>
                  <a:lnTo>
                    <a:pt x="1791" y="2336"/>
                  </a:lnTo>
                  <a:lnTo>
                    <a:pt x="1882" y="2166"/>
                  </a:lnTo>
                  <a:lnTo>
                    <a:pt x="1961" y="1984"/>
                  </a:lnTo>
                  <a:lnTo>
                    <a:pt x="2041" y="1848"/>
                  </a:lnTo>
                  <a:lnTo>
                    <a:pt x="2120" y="1712"/>
                  </a:lnTo>
                  <a:lnTo>
                    <a:pt x="2211" y="1576"/>
                  </a:lnTo>
                  <a:lnTo>
                    <a:pt x="2301" y="1451"/>
                  </a:lnTo>
                  <a:lnTo>
                    <a:pt x="2403" y="1327"/>
                  </a:lnTo>
                  <a:lnTo>
                    <a:pt x="2517" y="1225"/>
                  </a:lnTo>
                  <a:lnTo>
                    <a:pt x="2630" y="1123"/>
                  </a:lnTo>
                  <a:lnTo>
                    <a:pt x="2766" y="1032"/>
                  </a:lnTo>
                  <a:lnTo>
                    <a:pt x="2902" y="953"/>
                  </a:lnTo>
                  <a:lnTo>
                    <a:pt x="3050" y="885"/>
                  </a:lnTo>
                  <a:lnTo>
                    <a:pt x="3197" y="839"/>
                  </a:lnTo>
                  <a:lnTo>
                    <a:pt x="3356" y="805"/>
                  </a:lnTo>
                  <a:lnTo>
                    <a:pt x="3503" y="794"/>
                  </a:lnTo>
                  <a:lnTo>
                    <a:pt x="3662" y="805"/>
                  </a:lnTo>
                  <a:lnTo>
                    <a:pt x="3820" y="828"/>
                  </a:lnTo>
                  <a:lnTo>
                    <a:pt x="3968" y="873"/>
                  </a:lnTo>
                  <a:lnTo>
                    <a:pt x="2494" y="68"/>
                  </a:lnTo>
                  <a:lnTo>
                    <a:pt x="2233" y="34"/>
                  </a:lnTo>
                  <a:lnTo>
                    <a:pt x="1973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fill="none" extrusionOk="0">
                  <a:moveTo>
                    <a:pt x="3968" y="873"/>
                  </a:moveTo>
                  <a:lnTo>
                    <a:pt x="3968" y="873"/>
                  </a:lnTo>
                  <a:lnTo>
                    <a:pt x="3820" y="828"/>
                  </a:lnTo>
                  <a:lnTo>
                    <a:pt x="3662" y="805"/>
                  </a:lnTo>
                  <a:lnTo>
                    <a:pt x="3503" y="794"/>
                  </a:lnTo>
                  <a:lnTo>
                    <a:pt x="3356" y="805"/>
                  </a:lnTo>
                  <a:lnTo>
                    <a:pt x="3197" y="839"/>
                  </a:lnTo>
                  <a:lnTo>
                    <a:pt x="3050" y="885"/>
                  </a:lnTo>
                  <a:lnTo>
                    <a:pt x="2902" y="953"/>
                  </a:lnTo>
                  <a:lnTo>
                    <a:pt x="2766" y="1032"/>
                  </a:lnTo>
                  <a:lnTo>
                    <a:pt x="2766" y="1032"/>
                  </a:lnTo>
                  <a:lnTo>
                    <a:pt x="2630" y="1123"/>
                  </a:lnTo>
                  <a:lnTo>
                    <a:pt x="2517" y="1225"/>
                  </a:lnTo>
                  <a:lnTo>
                    <a:pt x="2403" y="1327"/>
                  </a:lnTo>
                  <a:lnTo>
                    <a:pt x="2301" y="1451"/>
                  </a:lnTo>
                  <a:lnTo>
                    <a:pt x="2211" y="1576"/>
                  </a:lnTo>
                  <a:lnTo>
                    <a:pt x="2120" y="1712"/>
                  </a:lnTo>
                  <a:lnTo>
                    <a:pt x="2041" y="1848"/>
                  </a:lnTo>
                  <a:lnTo>
                    <a:pt x="1961" y="1984"/>
                  </a:lnTo>
                  <a:lnTo>
                    <a:pt x="1961" y="1984"/>
                  </a:lnTo>
                  <a:lnTo>
                    <a:pt x="1882" y="2166"/>
                  </a:lnTo>
                  <a:lnTo>
                    <a:pt x="1791" y="2336"/>
                  </a:lnTo>
                  <a:lnTo>
                    <a:pt x="1746" y="2415"/>
                  </a:lnTo>
                  <a:lnTo>
                    <a:pt x="1678" y="2494"/>
                  </a:lnTo>
                  <a:lnTo>
                    <a:pt x="1621" y="2562"/>
                  </a:lnTo>
                  <a:lnTo>
                    <a:pt x="1542" y="2619"/>
                  </a:lnTo>
                  <a:lnTo>
                    <a:pt x="1542" y="2619"/>
                  </a:lnTo>
                  <a:lnTo>
                    <a:pt x="1485" y="2653"/>
                  </a:lnTo>
                  <a:lnTo>
                    <a:pt x="1417" y="2676"/>
                  </a:lnTo>
                  <a:lnTo>
                    <a:pt x="1349" y="2698"/>
                  </a:lnTo>
                  <a:lnTo>
                    <a:pt x="1281" y="2721"/>
                  </a:lnTo>
                  <a:lnTo>
                    <a:pt x="1145" y="2721"/>
                  </a:lnTo>
                  <a:lnTo>
                    <a:pt x="1009" y="2710"/>
                  </a:lnTo>
                  <a:lnTo>
                    <a:pt x="862" y="2676"/>
                  </a:lnTo>
                  <a:lnTo>
                    <a:pt x="726" y="2630"/>
                  </a:lnTo>
                  <a:lnTo>
                    <a:pt x="601" y="2574"/>
                  </a:lnTo>
                  <a:lnTo>
                    <a:pt x="465" y="2494"/>
                  </a:lnTo>
                  <a:lnTo>
                    <a:pt x="465" y="2494"/>
                  </a:lnTo>
                  <a:lnTo>
                    <a:pt x="374" y="2426"/>
                  </a:lnTo>
                  <a:lnTo>
                    <a:pt x="284" y="2358"/>
                  </a:lnTo>
                  <a:lnTo>
                    <a:pt x="204" y="2279"/>
                  </a:lnTo>
                  <a:lnTo>
                    <a:pt x="125" y="2188"/>
                  </a:lnTo>
                  <a:lnTo>
                    <a:pt x="125" y="2188"/>
                  </a:lnTo>
                  <a:lnTo>
                    <a:pt x="79" y="2086"/>
                  </a:lnTo>
                  <a:lnTo>
                    <a:pt x="34" y="1984"/>
                  </a:lnTo>
                  <a:lnTo>
                    <a:pt x="11" y="1882"/>
                  </a:lnTo>
                  <a:lnTo>
                    <a:pt x="0" y="1769"/>
                  </a:lnTo>
                  <a:lnTo>
                    <a:pt x="0" y="1644"/>
                  </a:lnTo>
                  <a:lnTo>
                    <a:pt x="0" y="1531"/>
                  </a:lnTo>
                  <a:lnTo>
                    <a:pt x="23" y="1417"/>
                  </a:lnTo>
                  <a:lnTo>
                    <a:pt x="45" y="1304"/>
                  </a:lnTo>
                  <a:lnTo>
                    <a:pt x="45" y="1304"/>
                  </a:lnTo>
                  <a:lnTo>
                    <a:pt x="113" y="1066"/>
                  </a:lnTo>
                  <a:lnTo>
                    <a:pt x="147" y="941"/>
                  </a:lnTo>
                  <a:lnTo>
                    <a:pt x="204" y="828"/>
                  </a:lnTo>
                  <a:lnTo>
                    <a:pt x="261" y="715"/>
                  </a:lnTo>
                  <a:lnTo>
                    <a:pt x="329" y="613"/>
                  </a:lnTo>
                  <a:lnTo>
                    <a:pt x="397" y="511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578" y="341"/>
                  </a:lnTo>
                  <a:lnTo>
                    <a:pt x="692" y="261"/>
                  </a:lnTo>
                  <a:lnTo>
                    <a:pt x="805" y="193"/>
                  </a:lnTo>
                  <a:lnTo>
                    <a:pt x="930" y="148"/>
                  </a:lnTo>
                  <a:lnTo>
                    <a:pt x="1054" y="102"/>
                  </a:lnTo>
                  <a:lnTo>
                    <a:pt x="1179" y="57"/>
                  </a:lnTo>
                  <a:lnTo>
                    <a:pt x="1304" y="34"/>
                  </a:lnTo>
                  <a:lnTo>
                    <a:pt x="1440" y="23"/>
                  </a:lnTo>
                  <a:lnTo>
                    <a:pt x="1440" y="23"/>
                  </a:lnTo>
                  <a:lnTo>
                    <a:pt x="1701" y="0"/>
                  </a:lnTo>
                  <a:lnTo>
                    <a:pt x="1973" y="12"/>
                  </a:lnTo>
                  <a:lnTo>
                    <a:pt x="2233" y="34"/>
                  </a:lnTo>
                  <a:lnTo>
                    <a:pt x="2494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extrusionOk="0">
                  <a:moveTo>
                    <a:pt x="2290" y="1"/>
                  </a:moveTo>
                  <a:lnTo>
                    <a:pt x="2097" y="12"/>
                  </a:lnTo>
                  <a:lnTo>
                    <a:pt x="1905" y="35"/>
                  </a:lnTo>
                  <a:lnTo>
                    <a:pt x="1723" y="80"/>
                  </a:lnTo>
                  <a:lnTo>
                    <a:pt x="1542" y="125"/>
                  </a:lnTo>
                  <a:lnTo>
                    <a:pt x="1360" y="193"/>
                  </a:lnTo>
                  <a:lnTo>
                    <a:pt x="1179" y="273"/>
                  </a:lnTo>
                  <a:lnTo>
                    <a:pt x="1009" y="363"/>
                  </a:lnTo>
                  <a:lnTo>
                    <a:pt x="839" y="465"/>
                  </a:lnTo>
                  <a:lnTo>
                    <a:pt x="669" y="590"/>
                  </a:lnTo>
                  <a:lnTo>
                    <a:pt x="510" y="726"/>
                  </a:lnTo>
                  <a:lnTo>
                    <a:pt x="408" y="828"/>
                  </a:lnTo>
                  <a:lnTo>
                    <a:pt x="318" y="930"/>
                  </a:lnTo>
                  <a:lnTo>
                    <a:pt x="238" y="1043"/>
                  </a:lnTo>
                  <a:lnTo>
                    <a:pt x="170" y="1168"/>
                  </a:lnTo>
                  <a:lnTo>
                    <a:pt x="113" y="1293"/>
                  </a:lnTo>
                  <a:lnTo>
                    <a:pt x="68" y="1418"/>
                  </a:lnTo>
                  <a:lnTo>
                    <a:pt x="34" y="1542"/>
                  </a:lnTo>
                  <a:lnTo>
                    <a:pt x="11" y="1678"/>
                  </a:lnTo>
                  <a:lnTo>
                    <a:pt x="0" y="1814"/>
                  </a:lnTo>
                  <a:lnTo>
                    <a:pt x="11" y="1950"/>
                  </a:lnTo>
                  <a:lnTo>
                    <a:pt x="23" y="2075"/>
                  </a:lnTo>
                  <a:lnTo>
                    <a:pt x="57" y="2211"/>
                  </a:lnTo>
                  <a:lnTo>
                    <a:pt x="102" y="2336"/>
                  </a:lnTo>
                  <a:lnTo>
                    <a:pt x="159" y="2461"/>
                  </a:lnTo>
                  <a:lnTo>
                    <a:pt x="227" y="2574"/>
                  </a:lnTo>
                  <a:lnTo>
                    <a:pt x="318" y="2687"/>
                  </a:lnTo>
                  <a:lnTo>
                    <a:pt x="420" y="2801"/>
                  </a:lnTo>
                  <a:lnTo>
                    <a:pt x="533" y="2891"/>
                  </a:lnTo>
                  <a:lnTo>
                    <a:pt x="646" y="2982"/>
                  </a:lnTo>
                  <a:lnTo>
                    <a:pt x="771" y="3061"/>
                  </a:lnTo>
                  <a:lnTo>
                    <a:pt x="907" y="3141"/>
                  </a:lnTo>
                  <a:lnTo>
                    <a:pt x="1032" y="3209"/>
                  </a:lnTo>
                  <a:lnTo>
                    <a:pt x="1168" y="3265"/>
                  </a:lnTo>
                  <a:lnTo>
                    <a:pt x="1315" y="3311"/>
                  </a:lnTo>
                  <a:lnTo>
                    <a:pt x="1598" y="3401"/>
                  </a:lnTo>
                  <a:lnTo>
                    <a:pt x="1893" y="3481"/>
                  </a:lnTo>
                  <a:lnTo>
                    <a:pt x="2471" y="3605"/>
                  </a:lnTo>
                  <a:lnTo>
                    <a:pt x="3707" y="3866"/>
                  </a:lnTo>
                  <a:lnTo>
                    <a:pt x="4024" y="3934"/>
                  </a:lnTo>
                  <a:lnTo>
                    <a:pt x="4331" y="4014"/>
                  </a:lnTo>
                  <a:lnTo>
                    <a:pt x="4637" y="4093"/>
                  </a:lnTo>
                  <a:lnTo>
                    <a:pt x="4931" y="4195"/>
                  </a:lnTo>
                  <a:lnTo>
                    <a:pt x="5181" y="4274"/>
                  </a:lnTo>
                  <a:lnTo>
                    <a:pt x="5430" y="4342"/>
                  </a:lnTo>
                  <a:lnTo>
                    <a:pt x="5929" y="4478"/>
                  </a:lnTo>
                  <a:lnTo>
                    <a:pt x="6190" y="4558"/>
                  </a:lnTo>
                  <a:lnTo>
                    <a:pt x="6439" y="4660"/>
                  </a:lnTo>
                  <a:lnTo>
                    <a:pt x="6688" y="4784"/>
                  </a:lnTo>
                  <a:lnTo>
                    <a:pt x="6949" y="4932"/>
                  </a:lnTo>
                  <a:lnTo>
                    <a:pt x="6961" y="4750"/>
                  </a:lnTo>
                  <a:lnTo>
                    <a:pt x="6961" y="4558"/>
                  </a:lnTo>
                  <a:lnTo>
                    <a:pt x="6949" y="4354"/>
                  </a:lnTo>
                  <a:lnTo>
                    <a:pt x="6927" y="4161"/>
                  </a:lnTo>
                  <a:lnTo>
                    <a:pt x="6904" y="3946"/>
                  </a:lnTo>
                  <a:lnTo>
                    <a:pt x="6858" y="3742"/>
                  </a:lnTo>
                  <a:lnTo>
                    <a:pt x="6813" y="3537"/>
                  </a:lnTo>
                  <a:lnTo>
                    <a:pt x="6745" y="3322"/>
                  </a:lnTo>
                  <a:lnTo>
                    <a:pt x="6677" y="3118"/>
                  </a:lnTo>
                  <a:lnTo>
                    <a:pt x="6609" y="2914"/>
                  </a:lnTo>
                  <a:lnTo>
                    <a:pt x="6518" y="2721"/>
                  </a:lnTo>
                  <a:lnTo>
                    <a:pt x="6428" y="2529"/>
                  </a:lnTo>
                  <a:lnTo>
                    <a:pt x="6337" y="2347"/>
                  </a:lnTo>
                  <a:lnTo>
                    <a:pt x="6235" y="2177"/>
                  </a:lnTo>
                  <a:lnTo>
                    <a:pt x="6122" y="2007"/>
                  </a:lnTo>
                  <a:lnTo>
                    <a:pt x="6008" y="1860"/>
                  </a:lnTo>
                  <a:lnTo>
                    <a:pt x="5895" y="1724"/>
                  </a:lnTo>
                  <a:lnTo>
                    <a:pt x="5770" y="1576"/>
                  </a:lnTo>
                  <a:lnTo>
                    <a:pt x="5634" y="1452"/>
                  </a:lnTo>
                  <a:lnTo>
                    <a:pt x="5498" y="1316"/>
                  </a:lnTo>
                  <a:lnTo>
                    <a:pt x="5351" y="1191"/>
                  </a:lnTo>
                  <a:lnTo>
                    <a:pt x="5203" y="1066"/>
                  </a:lnTo>
                  <a:lnTo>
                    <a:pt x="5045" y="941"/>
                  </a:lnTo>
                  <a:lnTo>
                    <a:pt x="4875" y="828"/>
                  </a:lnTo>
                  <a:lnTo>
                    <a:pt x="4716" y="726"/>
                  </a:lnTo>
                  <a:lnTo>
                    <a:pt x="4535" y="624"/>
                  </a:lnTo>
                  <a:lnTo>
                    <a:pt x="4365" y="522"/>
                  </a:lnTo>
                  <a:lnTo>
                    <a:pt x="4183" y="431"/>
                  </a:lnTo>
                  <a:lnTo>
                    <a:pt x="4002" y="352"/>
                  </a:lnTo>
                  <a:lnTo>
                    <a:pt x="3809" y="273"/>
                  </a:lnTo>
                  <a:lnTo>
                    <a:pt x="3628" y="205"/>
                  </a:lnTo>
                  <a:lnTo>
                    <a:pt x="3435" y="148"/>
                  </a:lnTo>
                  <a:lnTo>
                    <a:pt x="3242" y="103"/>
                  </a:lnTo>
                  <a:lnTo>
                    <a:pt x="3050" y="57"/>
                  </a:lnTo>
                  <a:lnTo>
                    <a:pt x="2857" y="23"/>
                  </a:lnTo>
                  <a:lnTo>
                    <a:pt x="2675" y="12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fill="none" extrusionOk="0">
                  <a:moveTo>
                    <a:pt x="6949" y="4932"/>
                  </a:moveTo>
                  <a:lnTo>
                    <a:pt x="6949" y="4932"/>
                  </a:lnTo>
                  <a:lnTo>
                    <a:pt x="6688" y="4784"/>
                  </a:lnTo>
                  <a:lnTo>
                    <a:pt x="6439" y="4660"/>
                  </a:lnTo>
                  <a:lnTo>
                    <a:pt x="6190" y="4558"/>
                  </a:lnTo>
                  <a:lnTo>
                    <a:pt x="5929" y="4478"/>
                  </a:lnTo>
                  <a:lnTo>
                    <a:pt x="5430" y="4342"/>
                  </a:lnTo>
                  <a:lnTo>
                    <a:pt x="5181" y="4274"/>
                  </a:lnTo>
                  <a:lnTo>
                    <a:pt x="4931" y="4195"/>
                  </a:lnTo>
                  <a:lnTo>
                    <a:pt x="4931" y="4195"/>
                  </a:lnTo>
                  <a:lnTo>
                    <a:pt x="4637" y="4093"/>
                  </a:lnTo>
                  <a:lnTo>
                    <a:pt x="4331" y="4014"/>
                  </a:lnTo>
                  <a:lnTo>
                    <a:pt x="4024" y="3934"/>
                  </a:lnTo>
                  <a:lnTo>
                    <a:pt x="3707" y="3866"/>
                  </a:lnTo>
                  <a:lnTo>
                    <a:pt x="2471" y="3605"/>
                  </a:lnTo>
                  <a:lnTo>
                    <a:pt x="2471" y="3605"/>
                  </a:lnTo>
                  <a:lnTo>
                    <a:pt x="1893" y="3481"/>
                  </a:lnTo>
                  <a:lnTo>
                    <a:pt x="1598" y="3401"/>
                  </a:lnTo>
                  <a:lnTo>
                    <a:pt x="1315" y="3311"/>
                  </a:lnTo>
                  <a:lnTo>
                    <a:pt x="1168" y="3265"/>
                  </a:lnTo>
                  <a:lnTo>
                    <a:pt x="1032" y="3209"/>
                  </a:lnTo>
                  <a:lnTo>
                    <a:pt x="907" y="3141"/>
                  </a:lnTo>
                  <a:lnTo>
                    <a:pt x="771" y="3061"/>
                  </a:lnTo>
                  <a:lnTo>
                    <a:pt x="646" y="2982"/>
                  </a:lnTo>
                  <a:lnTo>
                    <a:pt x="533" y="2891"/>
                  </a:lnTo>
                  <a:lnTo>
                    <a:pt x="420" y="2801"/>
                  </a:lnTo>
                  <a:lnTo>
                    <a:pt x="318" y="2687"/>
                  </a:lnTo>
                  <a:lnTo>
                    <a:pt x="318" y="2687"/>
                  </a:lnTo>
                  <a:lnTo>
                    <a:pt x="227" y="2574"/>
                  </a:lnTo>
                  <a:lnTo>
                    <a:pt x="159" y="2461"/>
                  </a:lnTo>
                  <a:lnTo>
                    <a:pt x="102" y="2336"/>
                  </a:lnTo>
                  <a:lnTo>
                    <a:pt x="57" y="2211"/>
                  </a:lnTo>
                  <a:lnTo>
                    <a:pt x="23" y="2075"/>
                  </a:lnTo>
                  <a:lnTo>
                    <a:pt x="11" y="1950"/>
                  </a:lnTo>
                  <a:lnTo>
                    <a:pt x="0" y="1814"/>
                  </a:lnTo>
                  <a:lnTo>
                    <a:pt x="11" y="1678"/>
                  </a:lnTo>
                  <a:lnTo>
                    <a:pt x="34" y="1542"/>
                  </a:lnTo>
                  <a:lnTo>
                    <a:pt x="68" y="1418"/>
                  </a:lnTo>
                  <a:lnTo>
                    <a:pt x="113" y="1293"/>
                  </a:lnTo>
                  <a:lnTo>
                    <a:pt x="170" y="1168"/>
                  </a:lnTo>
                  <a:lnTo>
                    <a:pt x="238" y="1043"/>
                  </a:lnTo>
                  <a:lnTo>
                    <a:pt x="318" y="930"/>
                  </a:lnTo>
                  <a:lnTo>
                    <a:pt x="408" y="828"/>
                  </a:lnTo>
                  <a:lnTo>
                    <a:pt x="510" y="726"/>
                  </a:lnTo>
                  <a:lnTo>
                    <a:pt x="510" y="726"/>
                  </a:lnTo>
                  <a:lnTo>
                    <a:pt x="669" y="590"/>
                  </a:lnTo>
                  <a:lnTo>
                    <a:pt x="839" y="465"/>
                  </a:lnTo>
                  <a:lnTo>
                    <a:pt x="1009" y="363"/>
                  </a:lnTo>
                  <a:lnTo>
                    <a:pt x="1179" y="273"/>
                  </a:lnTo>
                  <a:lnTo>
                    <a:pt x="1360" y="193"/>
                  </a:lnTo>
                  <a:lnTo>
                    <a:pt x="1542" y="125"/>
                  </a:lnTo>
                  <a:lnTo>
                    <a:pt x="1723" y="80"/>
                  </a:lnTo>
                  <a:lnTo>
                    <a:pt x="1905" y="35"/>
                  </a:lnTo>
                  <a:lnTo>
                    <a:pt x="2097" y="12"/>
                  </a:lnTo>
                  <a:lnTo>
                    <a:pt x="2290" y="1"/>
                  </a:lnTo>
                  <a:lnTo>
                    <a:pt x="2483" y="1"/>
                  </a:lnTo>
                  <a:lnTo>
                    <a:pt x="2675" y="12"/>
                  </a:lnTo>
                  <a:lnTo>
                    <a:pt x="2857" y="23"/>
                  </a:lnTo>
                  <a:lnTo>
                    <a:pt x="3050" y="57"/>
                  </a:lnTo>
                  <a:lnTo>
                    <a:pt x="3242" y="103"/>
                  </a:lnTo>
                  <a:lnTo>
                    <a:pt x="3435" y="148"/>
                  </a:lnTo>
                  <a:lnTo>
                    <a:pt x="3628" y="205"/>
                  </a:lnTo>
                  <a:lnTo>
                    <a:pt x="3809" y="273"/>
                  </a:lnTo>
                  <a:lnTo>
                    <a:pt x="4002" y="352"/>
                  </a:lnTo>
                  <a:lnTo>
                    <a:pt x="4183" y="431"/>
                  </a:lnTo>
                  <a:lnTo>
                    <a:pt x="4365" y="522"/>
                  </a:lnTo>
                  <a:lnTo>
                    <a:pt x="4535" y="624"/>
                  </a:lnTo>
                  <a:lnTo>
                    <a:pt x="4716" y="726"/>
                  </a:lnTo>
                  <a:lnTo>
                    <a:pt x="4875" y="828"/>
                  </a:lnTo>
                  <a:lnTo>
                    <a:pt x="5045" y="941"/>
                  </a:lnTo>
                  <a:lnTo>
                    <a:pt x="5203" y="1066"/>
                  </a:lnTo>
                  <a:lnTo>
                    <a:pt x="5351" y="1191"/>
                  </a:lnTo>
                  <a:lnTo>
                    <a:pt x="5498" y="1316"/>
                  </a:lnTo>
                  <a:lnTo>
                    <a:pt x="5634" y="1452"/>
                  </a:lnTo>
                  <a:lnTo>
                    <a:pt x="5770" y="1576"/>
                  </a:lnTo>
                  <a:lnTo>
                    <a:pt x="5895" y="1724"/>
                  </a:lnTo>
                  <a:lnTo>
                    <a:pt x="6008" y="1860"/>
                  </a:lnTo>
                  <a:lnTo>
                    <a:pt x="6008" y="1860"/>
                  </a:lnTo>
                  <a:lnTo>
                    <a:pt x="6122" y="2007"/>
                  </a:lnTo>
                  <a:lnTo>
                    <a:pt x="6235" y="2177"/>
                  </a:lnTo>
                  <a:lnTo>
                    <a:pt x="6337" y="2347"/>
                  </a:lnTo>
                  <a:lnTo>
                    <a:pt x="6428" y="2529"/>
                  </a:lnTo>
                  <a:lnTo>
                    <a:pt x="6518" y="2721"/>
                  </a:lnTo>
                  <a:lnTo>
                    <a:pt x="6609" y="2914"/>
                  </a:lnTo>
                  <a:lnTo>
                    <a:pt x="6677" y="3118"/>
                  </a:lnTo>
                  <a:lnTo>
                    <a:pt x="6745" y="3322"/>
                  </a:lnTo>
                  <a:lnTo>
                    <a:pt x="6813" y="3537"/>
                  </a:lnTo>
                  <a:lnTo>
                    <a:pt x="6858" y="3742"/>
                  </a:lnTo>
                  <a:lnTo>
                    <a:pt x="6904" y="3946"/>
                  </a:lnTo>
                  <a:lnTo>
                    <a:pt x="6927" y="4161"/>
                  </a:lnTo>
                  <a:lnTo>
                    <a:pt x="6949" y="4354"/>
                  </a:lnTo>
                  <a:lnTo>
                    <a:pt x="6961" y="4558"/>
                  </a:lnTo>
                  <a:lnTo>
                    <a:pt x="6961" y="4750"/>
                  </a:lnTo>
                  <a:lnTo>
                    <a:pt x="6949" y="4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5242450" y="-642225"/>
              <a:ext cx="159275" cy="192750"/>
            </a:xfrm>
            <a:custGeom>
              <a:avLst/>
              <a:gdLst/>
              <a:ahLst/>
              <a:cxnLst/>
              <a:rect l="l" t="t" r="r" b="b"/>
              <a:pathLst>
                <a:path w="6371" h="7710" extrusionOk="0">
                  <a:moveTo>
                    <a:pt x="0" y="1"/>
                  </a:moveTo>
                  <a:lnTo>
                    <a:pt x="0" y="35"/>
                  </a:lnTo>
                  <a:lnTo>
                    <a:pt x="306" y="46"/>
                  </a:lnTo>
                  <a:lnTo>
                    <a:pt x="658" y="80"/>
                  </a:lnTo>
                  <a:lnTo>
                    <a:pt x="1054" y="148"/>
                  </a:lnTo>
                  <a:lnTo>
                    <a:pt x="1474" y="250"/>
                  </a:lnTo>
                  <a:lnTo>
                    <a:pt x="1927" y="386"/>
                  </a:lnTo>
                  <a:lnTo>
                    <a:pt x="2154" y="454"/>
                  </a:lnTo>
                  <a:lnTo>
                    <a:pt x="2392" y="545"/>
                  </a:lnTo>
                  <a:lnTo>
                    <a:pt x="2619" y="635"/>
                  </a:lnTo>
                  <a:lnTo>
                    <a:pt x="2857" y="737"/>
                  </a:lnTo>
                  <a:lnTo>
                    <a:pt x="3095" y="839"/>
                  </a:lnTo>
                  <a:lnTo>
                    <a:pt x="3322" y="964"/>
                  </a:lnTo>
                  <a:lnTo>
                    <a:pt x="3560" y="1089"/>
                  </a:lnTo>
                  <a:lnTo>
                    <a:pt x="3786" y="1225"/>
                  </a:lnTo>
                  <a:lnTo>
                    <a:pt x="4002" y="1372"/>
                  </a:lnTo>
                  <a:lnTo>
                    <a:pt x="4217" y="1531"/>
                  </a:lnTo>
                  <a:lnTo>
                    <a:pt x="4432" y="1690"/>
                  </a:lnTo>
                  <a:lnTo>
                    <a:pt x="4637" y="1860"/>
                  </a:lnTo>
                  <a:lnTo>
                    <a:pt x="4829" y="2041"/>
                  </a:lnTo>
                  <a:lnTo>
                    <a:pt x="5011" y="2234"/>
                  </a:lnTo>
                  <a:lnTo>
                    <a:pt x="5181" y="2438"/>
                  </a:lnTo>
                  <a:lnTo>
                    <a:pt x="5351" y="2653"/>
                  </a:lnTo>
                  <a:lnTo>
                    <a:pt x="5498" y="2880"/>
                  </a:lnTo>
                  <a:lnTo>
                    <a:pt x="5634" y="3107"/>
                  </a:lnTo>
                  <a:lnTo>
                    <a:pt x="5747" y="3356"/>
                  </a:lnTo>
                  <a:lnTo>
                    <a:pt x="5861" y="3606"/>
                  </a:lnTo>
                  <a:lnTo>
                    <a:pt x="5940" y="3878"/>
                  </a:lnTo>
                  <a:lnTo>
                    <a:pt x="6020" y="4150"/>
                  </a:lnTo>
                  <a:lnTo>
                    <a:pt x="6099" y="4558"/>
                  </a:lnTo>
                  <a:lnTo>
                    <a:pt x="6167" y="4955"/>
                  </a:lnTo>
                  <a:lnTo>
                    <a:pt x="6224" y="5363"/>
                  </a:lnTo>
                  <a:lnTo>
                    <a:pt x="6269" y="5771"/>
                  </a:lnTo>
                  <a:lnTo>
                    <a:pt x="6303" y="6190"/>
                  </a:lnTo>
                  <a:lnTo>
                    <a:pt x="6326" y="6598"/>
                  </a:lnTo>
                  <a:lnTo>
                    <a:pt x="6337" y="7006"/>
                  </a:lnTo>
                  <a:lnTo>
                    <a:pt x="6337" y="7414"/>
                  </a:lnTo>
                  <a:lnTo>
                    <a:pt x="6337" y="7709"/>
                  </a:lnTo>
                  <a:lnTo>
                    <a:pt x="6371" y="7709"/>
                  </a:lnTo>
                  <a:lnTo>
                    <a:pt x="6371" y="7414"/>
                  </a:lnTo>
                  <a:lnTo>
                    <a:pt x="6371" y="7006"/>
                  </a:lnTo>
                  <a:lnTo>
                    <a:pt x="6360" y="6598"/>
                  </a:lnTo>
                  <a:lnTo>
                    <a:pt x="6337" y="6179"/>
                  </a:lnTo>
                  <a:lnTo>
                    <a:pt x="6303" y="5771"/>
                  </a:lnTo>
                  <a:lnTo>
                    <a:pt x="6258" y="5363"/>
                  </a:lnTo>
                  <a:lnTo>
                    <a:pt x="6201" y="4955"/>
                  </a:lnTo>
                  <a:lnTo>
                    <a:pt x="6133" y="4546"/>
                  </a:lnTo>
                  <a:lnTo>
                    <a:pt x="6054" y="4150"/>
                  </a:lnTo>
                  <a:lnTo>
                    <a:pt x="5974" y="3866"/>
                  </a:lnTo>
                  <a:lnTo>
                    <a:pt x="5895" y="3594"/>
                  </a:lnTo>
                  <a:lnTo>
                    <a:pt x="5781" y="3345"/>
                  </a:lnTo>
                  <a:lnTo>
                    <a:pt x="5657" y="3095"/>
                  </a:lnTo>
                  <a:lnTo>
                    <a:pt x="5521" y="2857"/>
                  </a:lnTo>
                  <a:lnTo>
                    <a:pt x="5373" y="2631"/>
                  </a:lnTo>
                  <a:lnTo>
                    <a:pt x="5215" y="2415"/>
                  </a:lnTo>
                  <a:lnTo>
                    <a:pt x="5033" y="2211"/>
                  </a:lnTo>
                  <a:lnTo>
                    <a:pt x="4852" y="2018"/>
                  </a:lnTo>
                  <a:lnTo>
                    <a:pt x="4659" y="1837"/>
                  </a:lnTo>
                  <a:lnTo>
                    <a:pt x="4455" y="1667"/>
                  </a:lnTo>
                  <a:lnTo>
                    <a:pt x="4240" y="1497"/>
                  </a:lnTo>
                  <a:lnTo>
                    <a:pt x="4024" y="1338"/>
                  </a:lnTo>
                  <a:lnTo>
                    <a:pt x="3798" y="1202"/>
                  </a:lnTo>
                  <a:lnTo>
                    <a:pt x="3571" y="1066"/>
                  </a:lnTo>
                  <a:lnTo>
                    <a:pt x="3344" y="930"/>
                  </a:lnTo>
                  <a:lnTo>
                    <a:pt x="3106" y="817"/>
                  </a:lnTo>
                  <a:lnTo>
                    <a:pt x="2868" y="703"/>
                  </a:lnTo>
                  <a:lnTo>
                    <a:pt x="2641" y="601"/>
                  </a:lnTo>
                  <a:lnTo>
                    <a:pt x="2403" y="511"/>
                  </a:lnTo>
                  <a:lnTo>
                    <a:pt x="2165" y="420"/>
                  </a:lnTo>
                  <a:lnTo>
                    <a:pt x="1939" y="352"/>
                  </a:lnTo>
                  <a:lnTo>
                    <a:pt x="1485" y="216"/>
                  </a:lnTo>
                  <a:lnTo>
                    <a:pt x="1054" y="125"/>
                  </a:lnTo>
                  <a:lnTo>
                    <a:pt x="669" y="46"/>
                  </a:lnTo>
                  <a:lnTo>
                    <a:pt x="306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extrusionOk="0">
                  <a:moveTo>
                    <a:pt x="2664" y="0"/>
                  </a:moveTo>
                  <a:lnTo>
                    <a:pt x="2494" y="23"/>
                  </a:lnTo>
                  <a:lnTo>
                    <a:pt x="2336" y="46"/>
                  </a:lnTo>
                  <a:lnTo>
                    <a:pt x="2166" y="102"/>
                  </a:lnTo>
                  <a:lnTo>
                    <a:pt x="2007" y="170"/>
                  </a:lnTo>
                  <a:lnTo>
                    <a:pt x="1848" y="250"/>
                  </a:lnTo>
                  <a:lnTo>
                    <a:pt x="1655" y="397"/>
                  </a:lnTo>
                  <a:lnTo>
                    <a:pt x="1463" y="544"/>
                  </a:lnTo>
                  <a:lnTo>
                    <a:pt x="1281" y="714"/>
                  </a:lnTo>
                  <a:lnTo>
                    <a:pt x="1123" y="884"/>
                  </a:lnTo>
                  <a:lnTo>
                    <a:pt x="964" y="1077"/>
                  </a:lnTo>
                  <a:lnTo>
                    <a:pt x="828" y="1281"/>
                  </a:lnTo>
                  <a:lnTo>
                    <a:pt x="703" y="1485"/>
                  </a:lnTo>
                  <a:lnTo>
                    <a:pt x="590" y="1701"/>
                  </a:lnTo>
                  <a:lnTo>
                    <a:pt x="488" y="1939"/>
                  </a:lnTo>
                  <a:lnTo>
                    <a:pt x="397" y="2165"/>
                  </a:lnTo>
                  <a:lnTo>
                    <a:pt x="306" y="2415"/>
                  </a:lnTo>
                  <a:lnTo>
                    <a:pt x="238" y="2664"/>
                  </a:lnTo>
                  <a:lnTo>
                    <a:pt x="182" y="2925"/>
                  </a:lnTo>
                  <a:lnTo>
                    <a:pt x="125" y="3186"/>
                  </a:lnTo>
                  <a:lnTo>
                    <a:pt x="80" y="3446"/>
                  </a:lnTo>
                  <a:lnTo>
                    <a:pt x="57" y="3719"/>
                  </a:lnTo>
                  <a:lnTo>
                    <a:pt x="23" y="3991"/>
                  </a:lnTo>
                  <a:lnTo>
                    <a:pt x="12" y="4263"/>
                  </a:lnTo>
                  <a:lnTo>
                    <a:pt x="0" y="4535"/>
                  </a:lnTo>
                  <a:lnTo>
                    <a:pt x="0" y="4807"/>
                  </a:lnTo>
                  <a:lnTo>
                    <a:pt x="12" y="5090"/>
                  </a:lnTo>
                  <a:lnTo>
                    <a:pt x="23" y="5362"/>
                  </a:lnTo>
                  <a:lnTo>
                    <a:pt x="68" y="5906"/>
                  </a:lnTo>
                  <a:lnTo>
                    <a:pt x="148" y="6439"/>
                  </a:lnTo>
                  <a:lnTo>
                    <a:pt x="238" y="6961"/>
                  </a:lnTo>
                  <a:lnTo>
                    <a:pt x="352" y="7459"/>
                  </a:lnTo>
                  <a:lnTo>
                    <a:pt x="488" y="7924"/>
                  </a:lnTo>
                  <a:lnTo>
                    <a:pt x="510" y="7856"/>
                  </a:lnTo>
                  <a:lnTo>
                    <a:pt x="544" y="7777"/>
                  </a:lnTo>
                  <a:lnTo>
                    <a:pt x="658" y="7573"/>
                  </a:lnTo>
                  <a:lnTo>
                    <a:pt x="817" y="7346"/>
                  </a:lnTo>
                  <a:lnTo>
                    <a:pt x="987" y="7097"/>
                  </a:lnTo>
                  <a:lnTo>
                    <a:pt x="1349" y="6643"/>
                  </a:lnTo>
                  <a:lnTo>
                    <a:pt x="1621" y="6337"/>
                  </a:lnTo>
                  <a:lnTo>
                    <a:pt x="2177" y="5736"/>
                  </a:lnTo>
                  <a:lnTo>
                    <a:pt x="2449" y="5442"/>
                  </a:lnTo>
                  <a:lnTo>
                    <a:pt x="2721" y="5136"/>
                  </a:lnTo>
                  <a:lnTo>
                    <a:pt x="2993" y="4818"/>
                  </a:lnTo>
                  <a:lnTo>
                    <a:pt x="3242" y="4489"/>
                  </a:lnTo>
                  <a:lnTo>
                    <a:pt x="3481" y="4149"/>
                  </a:lnTo>
                  <a:lnTo>
                    <a:pt x="3594" y="3968"/>
                  </a:lnTo>
                  <a:lnTo>
                    <a:pt x="3696" y="3787"/>
                  </a:lnTo>
                  <a:lnTo>
                    <a:pt x="3855" y="3480"/>
                  </a:lnTo>
                  <a:lnTo>
                    <a:pt x="3991" y="3152"/>
                  </a:lnTo>
                  <a:lnTo>
                    <a:pt x="4059" y="2982"/>
                  </a:lnTo>
                  <a:lnTo>
                    <a:pt x="4115" y="2812"/>
                  </a:lnTo>
                  <a:lnTo>
                    <a:pt x="4161" y="2642"/>
                  </a:lnTo>
                  <a:lnTo>
                    <a:pt x="4206" y="2472"/>
                  </a:lnTo>
                  <a:lnTo>
                    <a:pt x="4229" y="2290"/>
                  </a:lnTo>
                  <a:lnTo>
                    <a:pt x="4251" y="2109"/>
                  </a:lnTo>
                  <a:lnTo>
                    <a:pt x="4263" y="1939"/>
                  </a:lnTo>
                  <a:lnTo>
                    <a:pt x="4263" y="1757"/>
                  </a:lnTo>
                  <a:lnTo>
                    <a:pt x="4251" y="1576"/>
                  </a:lnTo>
                  <a:lnTo>
                    <a:pt x="4229" y="1406"/>
                  </a:lnTo>
                  <a:lnTo>
                    <a:pt x="4183" y="1225"/>
                  </a:lnTo>
                  <a:lnTo>
                    <a:pt x="4138" y="1054"/>
                  </a:lnTo>
                  <a:lnTo>
                    <a:pt x="4059" y="862"/>
                  </a:lnTo>
                  <a:lnTo>
                    <a:pt x="3968" y="692"/>
                  </a:lnTo>
                  <a:lnTo>
                    <a:pt x="3855" y="544"/>
                  </a:lnTo>
                  <a:lnTo>
                    <a:pt x="3741" y="408"/>
                  </a:lnTo>
                  <a:lnTo>
                    <a:pt x="3605" y="295"/>
                  </a:lnTo>
                  <a:lnTo>
                    <a:pt x="3458" y="204"/>
                  </a:lnTo>
                  <a:lnTo>
                    <a:pt x="3311" y="125"/>
                  </a:lnTo>
                  <a:lnTo>
                    <a:pt x="3152" y="68"/>
                  </a:lnTo>
                  <a:lnTo>
                    <a:pt x="2993" y="34"/>
                  </a:lnTo>
                  <a:lnTo>
                    <a:pt x="2834" y="12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fill="none" extrusionOk="0">
                  <a:moveTo>
                    <a:pt x="488" y="7924"/>
                  </a:moveTo>
                  <a:lnTo>
                    <a:pt x="488" y="7924"/>
                  </a:lnTo>
                  <a:lnTo>
                    <a:pt x="352" y="7459"/>
                  </a:lnTo>
                  <a:lnTo>
                    <a:pt x="238" y="6961"/>
                  </a:lnTo>
                  <a:lnTo>
                    <a:pt x="148" y="6439"/>
                  </a:lnTo>
                  <a:lnTo>
                    <a:pt x="68" y="5906"/>
                  </a:lnTo>
                  <a:lnTo>
                    <a:pt x="23" y="5362"/>
                  </a:lnTo>
                  <a:lnTo>
                    <a:pt x="12" y="5090"/>
                  </a:lnTo>
                  <a:lnTo>
                    <a:pt x="0" y="4807"/>
                  </a:lnTo>
                  <a:lnTo>
                    <a:pt x="0" y="4535"/>
                  </a:lnTo>
                  <a:lnTo>
                    <a:pt x="12" y="4263"/>
                  </a:lnTo>
                  <a:lnTo>
                    <a:pt x="23" y="3991"/>
                  </a:lnTo>
                  <a:lnTo>
                    <a:pt x="57" y="3719"/>
                  </a:lnTo>
                  <a:lnTo>
                    <a:pt x="80" y="3446"/>
                  </a:lnTo>
                  <a:lnTo>
                    <a:pt x="125" y="3186"/>
                  </a:lnTo>
                  <a:lnTo>
                    <a:pt x="182" y="2925"/>
                  </a:lnTo>
                  <a:lnTo>
                    <a:pt x="238" y="2664"/>
                  </a:lnTo>
                  <a:lnTo>
                    <a:pt x="306" y="2415"/>
                  </a:lnTo>
                  <a:lnTo>
                    <a:pt x="397" y="2165"/>
                  </a:lnTo>
                  <a:lnTo>
                    <a:pt x="488" y="1939"/>
                  </a:lnTo>
                  <a:lnTo>
                    <a:pt x="590" y="1701"/>
                  </a:lnTo>
                  <a:lnTo>
                    <a:pt x="703" y="1485"/>
                  </a:lnTo>
                  <a:lnTo>
                    <a:pt x="828" y="1281"/>
                  </a:lnTo>
                  <a:lnTo>
                    <a:pt x="964" y="1077"/>
                  </a:lnTo>
                  <a:lnTo>
                    <a:pt x="1123" y="884"/>
                  </a:lnTo>
                  <a:lnTo>
                    <a:pt x="1281" y="714"/>
                  </a:lnTo>
                  <a:lnTo>
                    <a:pt x="1463" y="544"/>
                  </a:lnTo>
                  <a:lnTo>
                    <a:pt x="1655" y="39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2007" y="170"/>
                  </a:lnTo>
                  <a:lnTo>
                    <a:pt x="2166" y="102"/>
                  </a:lnTo>
                  <a:lnTo>
                    <a:pt x="2336" y="46"/>
                  </a:lnTo>
                  <a:lnTo>
                    <a:pt x="2494" y="23"/>
                  </a:lnTo>
                  <a:lnTo>
                    <a:pt x="2664" y="0"/>
                  </a:lnTo>
                  <a:lnTo>
                    <a:pt x="2834" y="12"/>
                  </a:lnTo>
                  <a:lnTo>
                    <a:pt x="2993" y="34"/>
                  </a:lnTo>
                  <a:lnTo>
                    <a:pt x="3152" y="68"/>
                  </a:lnTo>
                  <a:lnTo>
                    <a:pt x="3311" y="125"/>
                  </a:lnTo>
                  <a:lnTo>
                    <a:pt x="3458" y="204"/>
                  </a:lnTo>
                  <a:lnTo>
                    <a:pt x="3605" y="295"/>
                  </a:lnTo>
                  <a:lnTo>
                    <a:pt x="3741" y="408"/>
                  </a:lnTo>
                  <a:lnTo>
                    <a:pt x="3855" y="544"/>
                  </a:lnTo>
                  <a:lnTo>
                    <a:pt x="3968" y="692"/>
                  </a:lnTo>
                  <a:lnTo>
                    <a:pt x="4059" y="862"/>
                  </a:lnTo>
                  <a:lnTo>
                    <a:pt x="4138" y="1054"/>
                  </a:lnTo>
                  <a:lnTo>
                    <a:pt x="4138" y="1054"/>
                  </a:lnTo>
                  <a:lnTo>
                    <a:pt x="4183" y="1225"/>
                  </a:lnTo>
                  <a:lnTo>
                    <a:pt x="4229" y="1406"/>
                  </a:lnTo>
                  <a:lnTo>
                    <a:pt x="4251" y="1576"/>
                  </a:lnTo>
                  <a:lnTo>
                    <a:pt x="4263" y="1757"/>
                  </a:lnTo>
                  <a:lnTo>
                    <a:pt x="4263" y="1939"/>
                  </a:lnTo>
                  <a:lnTo>
                    <a:pt x="4251" y="2109"/>
                  </a:lnTo>
                  <a:lnTo>
                    <a:pt x="4229" y="2290"/>
                  </a:lnTo>
                  <a:lnTo>
                    <a:pt x="4206" y="2472"/>
                  </a:lnTo>
                  <a:lnTo>
                    <a:pt x="4161" y="2642"/>
                  </a:lnTo>
                  <a:lnTo>
                    <a:pt x="4115" y="2812"/>
                  </a:lnTo>
                  <a:lnTo>
                    <a:pt x="4059" y="2982"/>
                  </a:lnTo>
                  <a:lnTo>
                    <a:pt x="3991" y="3152"/>
                  </a:lnTo>
                  <a:lnTo>
                    <a:pt x="3855" y="3480"/>
                  </a:lnTo>
                  <a:lnTo>
                    <a:pt x="3696" y="3787"/>
                  </a:lnTo>
                  <a:lnTo>
                    <a:pt x="3696" y="3787"/>
                  </a:lnTo>
                  <a:lnTo>
                    <a:pt x="3594" y="3968"/>
                  </a:lnTo>
                  <a:lnTo>
                    <a:pt x="3481" y="4149"/>
                  </a:lnTo>
                  <a:lnTo>
                    <a:pt x="3242" y="4489"/>
                  </a:lnTo>
                  <a:lnTo>
                    <a:pt x="2993" y="4818"/>
                  </a:lnTo>
                  <a:lnTo>
                    <a:pt x="2721" y="5136"/>
                  </a:lnTo>
                  <a:lnTo>
                    <a:pt x="2449" y="5442"/>
                  </a:lnTo>
                  <a:lnTo>
                    <a:pt x="2177" y="5736"/>
                  </a:lnTo>
                  <a:lnTo>
                    <a:pt x="1621" y="6337"/>
                  </a:lnTo>
                  <a:lnTo>
                    <a:pt x="1621" y="6337"/>
                  </a:lnTo>
                  <a:lnTo>
                    <a:pt x="1349" y="6643"/>
                  </a:lnTo>
                  <a:lnTo>
                    <a:pt x="987" y="7097"/>
                  </a:lnTo>
                  <a:lnTo>
                    <a:pt x="817" y="7346"/>
                  </a:lnTo>
                  <a:lnTo>
                    <a:pt x="658" y="7573"/>
                  </a:lnTo>
                  <a:lnTo>
                    <a:pt x="544" y="7777"/>
                  </a:lnTo>
                  <a:lnTo>
                    <a:pt x="510" y="7856"/>
                  </a:lnTo>
                  <a:lnTo>
                    <a:pt x="488" y="79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5445650" y="-779675"/>
              <a:ext cx="64625" cy="311500"/>
            </a:xfrm>
            <a:custGeom>
              <a:avLst/>
              <a:gdLst/>
              <a:ahLst/>
              <a:cxnLst/>
              <a:rect l="l" t="t" r="r" b="b"/>
              <a:pathLst>
                <a:path w="2585" h="12460" extrusionOk="0">
                  <a:moveTo>
                    <a:pt x="2573" y="1"/>
                  </a:moveTo>
                  <a:lnTo>
                    <a:pt x="2505" y="57"/>
                  </a:lnTo>
                  <a:lnTo>
                    <a:pt x="2437" y="148"/>
                  </a:lnTo>
                  <a:lnTo>
                    <a:pt x="2358" y="250"/>
                  </a:lnTo>
                  <a:lnTo>
                    <a:pt x="2267" y="386"/>
                  </a:lnTo>
                  <a:lnTo>
                    <a:pt x="2120" y="658"/>
                  </a:lnTo>
                  <a:lnTo>
                    <a:pt x="1950" y="1009"/>
                  </a:lnTo>
                  <a:lnTo>
                    <a:pt x="1769" y="1418"/>
                  </a:lnTo>
                  <a:lnTo>
                    <a:pt x="1576" y="1894"/>
                  </a:lnTo>
                  <a:lnTo>
                    <a:pt x="1394" y="2426"/>
                  </a:lnTo>
                  <a:lnTo>
                    <a:pt x="1202" y="3005"/>
                  </a:lnTo>
                  <a:lnTo>
                    <a:pt x="1020" y="3651"/>
                  </a:lnTo>
                  <a:lnTo>
                    <a:pt x="839" y="4342"/>
                  </a:lnTo>
                  <a:lnTo>
                    <a:pt x="669" y="5079"/>
                  </a:lnTo>
                  <a:lnTo>
                    <a:pt x="510" y="5861"/>
                  </a:lnTo>
                  <a:lnTo>
                    <a:pt x="363" y="6689"/>
                  </a:lnTo>
                  <a:lnTo>
                    <a:pt x="238" y="7562"/>
                  </a:lnTo>
                  <a:lnTo>
                    <a:pt x="181" y="8004"/>
                  </a:lnTo>
                  <a:lnTo>
                    <a:pt x="136" y="8457"/>
                  </a:lnTo>
                  <a:lnTo>
                    <a:pt x="91" y="8922"/>
                  </a:lnTo>
                  <a:lnTo>
                    <a:pt x="57" y="9398"/>
                  </a:lnTo>
                  <a:lnTo>
                    <a:pt x="34" y="9874"/>
                  </a:lnTo>
                  <a:lnTo>
                    <a:pt x="11" y="10362"/>
                  </a:lnTo>
                  <a:lnTo>
                    <a:pt x="0" y="10861"/>
                  </a:lnTo>
                  <a:lnTo>
                    <a:pt x="0" y="11371"/>
                  </a:lnTo>
                  <a:lnTo>
                    <a:pt x="0" y="11915"/>
                  </a:lnTo>
                  <a:lnTo>
                    <a:pt x="11" y="12459"/>
                  </a:lnTo>
                  <a:lnTo>
                    <a:pt x="45" y="12459"/>
                  </a:lnTo>
                  <a:lnTo>
                    <a:pt x="34" y="11915"/>
                  </a:lnTo>
                  <a:lnTo>
                    <a:pt x="34" y="11371"/>
                  </a:lnTo>
                  <a:lnTo>
                    <a:pt x="34" y="10793"/>
                  </a:lnTo>
                  <a:lnTo>
                    <a:pt x="57" y="10226"/>
                  </a:lnTo>
                  <a:lnTo>
                    <a:pt x="79" y="9670"/>
                  </a:lnTo>
                  <a:lnTo>
                    <a:pt x="113" y="9126"/>
                  </a:lnTo>
                  <a:lnTo>
                    <a:pt x="159" y="8593"/>
                  </a:lnTo>
                  <a:lnTo>
                    <a:pt x="215" y="8072"/>
                  </a:lnTo>
                  <a:lnTo>
                    <a:pt x="272" y="7562"/>
                  </a:lnTo>
                  <a:lnTo>
                    <a:pt x="340" y="7063"/>
                  </a:lnTo>
                  <a:lnTo>
                    <a:pt x="420" y="6576"/>
                  </a:lnTo>
                  <a:lnTo>
                    <a:pt x="499" y="6099"/>
                  </a:lnTo>
                  <a:lnTo>
                    <a:pt x="578" y="5646"/>
                  </a:lnTo>
                  <a:lnTo>
                    <a:pt x="669" y="5193"/>
                  </a:lnTo>
                  <a:lnTo>
                    <a:pt x="771" y="4762"/>
                  </a:lnTo>
                  <a:lnTo>
                    <a:pt x="873" y="4354"/>
                  </a:lnTo>
                  <a:lnTo>
                    <a:pt x="1077" y="3560"/>
                  </a:lnTo>
                  <a:lnTo>
                    <a:pt x="1292" y="2846"/>
                  </a:lnTo>
                  <a:lnTo>
                    <a:pt x="1508" y="2200"/>
                  </a:lnTo>
                  <a:lnTo>
                    <a:pt x="1723" y="1622"/>
                  </a:lnTo>
                  <a:lnTo>
                    <a:pt x="1927" y="1134"/>
                  </a:lnTo>
                  <a:lnTo>
                    <a:pt x="2120" y="726"/>
                  </a:lnTo>
                  <a:lnTo>
                    <a:pt x="2301" y="397"/>
                  </a:lnTo>
                  <a:lnTo>
                    <a:pt x="2381" y="273"/>
                  </a:lnTo>
                  <a:lnTo>
                    <a:pt x="2460" y="171"/>
                  </a:lnTo>
                  <a:lnTo>
                    <a:pt x="2528" y="91"/>
                  </a:lnTo>
                  <a:lnTo>
                    <a:pt x="2585" y="35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extrusionOk="0">
                  <a:moveTo>
                    <a:pt x="2483" y="1"/>
                  </a:moveTo>
                  <a:lnTo>
                    <a:pt x="2313" y="35"/>
                  </a:lnTo>
                  <a:lnTo>
                    <a:pt x="2165" y="69"/>
                  </a:lnTo>
                  <a:lnTo>
                    <a:pt x="2007" y="137"/>
                  </a:lnTo>
                  <a:lnTo>
                    <a:pt x="1859" y="216"/>
                  </a:lnTo>
                  <a:lnTo>
                    <a:pt x="1723" y="307"/>
                  </a:lnTo>
                  <a:lnTo>
                    <a:pt x="1587" y="420"/>
                  </a:lnTo>
                  <a:lnTo>
                    <a:pt x="1463" y="534"/>
                  </a:lnTo>
                  <a:lnTo>
                    <a:pt x="1338" y="670"/>
                  </a:lnTo>
                  <a:lnTo>
                    <a:pt x="1213" y="806"/>
                  </a:lnTo>
                  <a:lnTo>
                    <a:pt x="1111" y="953"/>
                  </a:lnTo>
                  <a:lnTo>
                    <a:pt x="998" y="1112"/>
                  </a:lnTo>
                  <a:lnTo>
                    <a:pt x="907" y="1282"/>
                  </a:lnTo>
                  <a:lnTo>
                    <a:pt x="805" y="1475"/>
                  </a:lnTo>
                  <a:lnTo>
                    <a:pt x="703" y="1667"/>
                  </a:lnTo>
                  <a:lnTo>
                    <a:pt x="612" y="1871"/>
                  </a:lnTo>
                  <a:lnTo>
                    <a:pt x="522" y="2087"/>
                  </a:lnTo>
                  <a:lnTo>
                    <a:pt x="442" y="2302"/>
                  </a:lnTo>
                  <a:lnTo>
                    <a:pt x="363" y="2529"/>
                  </a:lnTo>
                  <a:lnTo>
                    <a:pt x="295" y="2756"/>
                  </a:lnTo>
                  <a:lnTo>
                    <a:pt x="238" y="2994"/>
                  </a:lnTo>
                  <a:lnTo>
                    <a:pt x="182" y="3232"/>
                  </a:lnTo>
                  <a:lnTo>
                    <a:pt x="136" y="3470"/>
                  </a:lnTo>
                  <a:lnTo>
                    <a:pt x="91" y="3719"/>
                  </a:lnTo>
                  <a:lnTo>
                    <a:pt x="57" y="3980"/>
                  </a:lnTo>
                  <a:lnTo>
                    <a:pt x="34" y="4229"/>
                  </a:lnTo>
                  <a:lnTo>
                    <a:pt x="12" y="4490"/>
                  </a:lnTo>
                  <a:lnTo>
                    <a:pt x="0" y="4751"/>
                  </a:lnTo>
                  <a:lnTo>
                    <a:pt x="0" y="5011"/>
                  </a:lnTo>
                  <a:lnTo>
                    <a:pt x="91" y="4909"/>
                  </a:lnTo>
                  <a:lnTo>
                    <a:pt x="193" y="4807"/>
                  </a:lnTo>
                  <a:lnTo>
                    <a:pt x="397" y="4626"/>
                  </a:lnTo>
                  <a:lnTo>
                    <a:pt x="601" y="4479"/>
                  </a:lnTo>
                  <a:lnTo>
                    <a:pt x="828" y="4343"/>
                  </a:lnTo>
                  <a:lnTo>
                    <a:pt x="1270" y="4082"/>
                  </a:lnTo>
                  <a:lnTo>
                    <a:pt x="1497" y="3946"/>
                  </a:lnTo>
                  <a:lnTo>
                    <a:pt x="1723" y="3798"/>
                  </a:lnTo>
                  <a:lnTo>
                    <a:pt x="1939" y="3640"/>
                  </a:lnTo>
                  <a:lnTo>
                    <a:pt x="2154" y="3458"/>
                  </a:lnTo>
                  <a:lnTo>
                    <a:pt x="2358" y="3266"/>
                  </a:lnTo>
                  <a:lnTo>
                    <a:pt x="2562" y="3073"/>
                  </a:lnTo>
                  <a:lnTo>
                    <a:pt x="2959" y="2665"/>
                  </a:lnTo>
                  <a:lnTo>
                    <a:pt x="3356" y="2257"/>
                  </a:lnTo>
                  <a:lnTo>
                    <a:pt x="3616" y="1996"/>
                  </a:lnTo>
                  <a:lnTo>
                    <a:pt x="3888" y="1735"/>
                  </a:lnTo>
                  <a:lnTo>
                    <a:pt x="4161" y="1486"/>
                  </a:lnTo>
                  <a:lnTo>
                    <a:pt x="4455" y="1270"/>
                  </a:lnTo>
                  <a:lnTo>
                    <a:pt x="4603" y="1168"/>
                  </a:lnTo>
                  <a:lnTo>
                    <a:pt x="4761" y="1066"/>
                  </a:lnTo>
                  <a:lnTo>
                    <a:pt x="4909" y="976"/>
                  </a:lnTo>
                  <a:lnTo>
                    <a:pt x="5067" y="908"/>
                  </a:lnTo>
                  <a:lnTo>
                    <a:pt x="5237" y="840"/>
                  </a:lnTo>
                  <a:lnTo>
                    <a:pt x="5396" y="772"/>
                  </a:lnTo>
                  <a:lnTo>
                    <a:pt x="5566" y="726"/>
                  </a:lnTo>
                  <a:lnTo>
                    <a:pt x="5736" y="692"/>
                  </a:lnTo>
                  <a:lnTo>
                    <a:pt x="5612" y="602"/>
                  </a:lnTo>
                  <a:lnTo>
                    <a:pt x="5476" y="522"/>
                  </a:lnTo>
                  <a:lnTo>
                    <a:pt x="5328" y="454"/>
                  </a:lnTo>
                  <a:lnTo>
                    <a:pt x="5181" y="409"/>
                  </a:lnTo>
                  <a:lnTo>
                    <a:pt x="5033" y="364"/>
                  </a:lnTo>
                  <a:lnTo>
                    <a:pt x="4886" y="330"/>
                  </a:lnTo>
                  <a:lnTo>
                    <a:pt x="4727" y="318"/>
                  </a:lnTo>
                  <a:lnTo>
                    <a:pt x="4580" y="318"/>
                  </a:lnTo>
                  <a:lnTo>
                    <a:pt x="4353" y="330"/>
                  </a:lnTo>
                  <a:lnTo>
                    <a:pt x="4127" y="352"/>
                  </a:lnTo>
                  <a:lnTo>
                    <a:pt x="4025" y="364"/>
                  </a:lnTo>
                  <a:lnTo>
                    <a:pt x="3911" y="364"/>
                  </a:lnTo>
                  <a:lnTo>
                    <a:pt x="3798" y="352"/>
                  </a:lnTo>
                  <a:lnTo>
                    <a:pt x="3684" y="330"/>
                  </a:lnTo>
                  <a:lnTo>
                    <a:pt x="3560" y="284"/>
                  </a:lnTo>
                  <a:lnTo>
                    <a:pt x="3424" y="228"/>
                  </a:lnTo>
                  <a:lnTo>
                    <a:pt x="3174" y="114"/>
                  </a:lnTo>
                  <a:lnTo>
                    <a:pt x="2993" y="57"/>
                  </a:lnTo>
                  <a:lnTo>
                    <a:pt x="2812" y="1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fill="none" extrusionOk="0">
                  <a:moveTo>
                    <a:pt x="0" y="5011"/>
                  </a:moveTo>
                  <a:lnTo>
                    <a:pt x="0" y="5011"/>
                  </a:lnTo>
                  <a:lnTo>
                    <a:pt x="0" y="4751"/>
                  </a:lnTo>
                  <a:lnTo>
                    <a:pt x="12" y="4490"/>
                  </a:lnTo>
                  <a:lnTo>
                    <a:pt x="34" y="4229"/>
                  </a:lnTo>
                  <a:lnTo>
                    <a:pt x="57" y="3980"/>
                  </a:lnTo>
                  <a:lnTo>
                    <a:pt x="91" y="3719"/>
                  </a:lnTo>
                  <a:lnTo>
                    <a:pt x="136" y="3470"/>
                  </a:lnTo>
                  <a:lnTo>
                    <a:pt x="182" y="3232"/>
                  </a:lnTo>
                  <a:lnTo>
                    <a:pt x="238" y="2994"/>
                  </a:lnTo>
                  <a:lnTo>
                    <a:pt x="295" y="2756"/>
                  </a:lnTo>
                  <a:lnTo>
                    <a:pt x="363" y="2529"/>
                  </a:lnTo>
                  <a:lnTo>
                    <a:pt x="442" y="2302"/>
                  </a:lnTo>
                  <a:lnTo>
                    <a:pt x="522" y="2087"/>
                  </a:lnTo>
                  <a:lnTo>
                    <a:pt x="612" y="1871"/>
                  </a:lnTo>
                  <a:lnTo>
                    <a:pt x="703" y="1667"/>
                  </a:lnTo>
                  <a:lnTo>
                    <a:pt x="805" y="1475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98" y="1112"/>
                  </a:lnTo>
                  <a:lnTo>
                    <a:pt x="1111" y="953"/>
                  </a:lnTo>
                  <a:lnTo>
                    <a:pt x="1213" y="806"/>
                  </a:lnTo>
                  <a:lnTo>
                    <a:pt x="1338" y="670"/>
                  </a:lnTo>
                  <a:lnTo>
                    <a:pt x="1463" y="534"/>
                  </a:lnTo>
                  <a:lnTo>
                    <a:pt x="1587" y="420"/>
                  </a:lnTo>
                  <a:lnTo>
                    <a:pt x="1723" y="307"/>
                  </a:lnTo>
                  <a:lnTo>
                    <a:pt x="1859" y="216"/>
                  </a:lnTo>
                  <a:lnTo>
                    <a:pt x="2007" y="137"/>
                  </a:lnTo>
                  <a:lnTo>
                    <a:pt x="2165" y="69"/>
                  </a:lnTo>
                  <a:lnTo>
                    <a:pt x="2313" y="35"/>
                  </a:lnTo>
                  <a:lnTo>
                    <a:pt x="2483" y="1"/>
                  </a:lnTo>
                  <a:lnTo>
                    <a:pt x="2642" y="1"/>
                  </a:lnTo>
                  <a:lnTo>
                    <a:pt x="2812" y="12"/>
                  </a:lnTo>
                  <a:lnTo>
                    <a:pt x="2993" y="57"/>
                  </a:lnTo>
                  <a:lnTo>
                    <a:pt x="3174" y="114"/>
                  </a:lnTo>
                  <a:lnTo>
                    <a:pt x="3174" y="114"/>
                  </a:lnTo>
                  <a:lnTo>
                    <a:pt x="3424" y="228"/>
                  </a:lnTo>
                  <a:lnTo>
                    <a:pt x="3560" y="284"/>
                  </a:lnTo>
                  <a:lnTo>
                    <a:pt x="3684" y="330"/>
                  </a:lnTo>
                  <a:lnTo>
                    <a:pt x="3684" y="330"/>
                  </a:lnTo>
                  <a:lnTo>
                    <a:pt x="3798" y="352"/>
                  </a:lnTo>
                  <a:lnTo>
                    <a:pt x="3911" y="364"/>
                  </a:lnTo>
                  <a:lnTo>
                    <a:pt x="4025" y="364"/>
                  </a:lnTo>
                  <a:lnTo>
                    <a:pt x="4127" y="352"/>
                  </a:lnTo>
                  <a:lnTo>
                    <a:pt x="4353" y="330"/>
                  </a:lnTo>
                  <a:lnTo>
                    <a:pt x="4580" y="318"/>
                  </a:lnTo>
                  <a:lnTo>
                    <a:pt x="4580" y="318"/>
                  </a:lnTo>
                  <a:lnTo>
                    <a:pt x="4727" y="318"/>
                  </a:lnTo>
                  <a:lnTo>
                    <a:pt x="4886" y="330"/>
                  </a:lnTo>
                  <a:lnTo>
                    <a:pt x="5033" y="364"/>
                  </a:lnTo>
                  <a:lnTo>
                    <a:pt x="5181" y="409"/>
                  </a:lnTo>
                  <a:lnTo>
                    <a:pt x="5328" y="454"/>
                  </a:lnTo>
                  <a:lnTo>
                    <a:pt x="5476" y="522"/>
                  </a:lnTo>
                  <a:lnTo>
                    <a:pt x="5612" y="602"/>
                  </a:lnTo>
                  <a:lnTo>
                    <a:pt x="5736" y="692"/>
                  </a:lnTo>
                  <a:lnTo>
                    <a:pt x="5736" y="692"/>
                  </a:lnTo>
                  <a:lnTo>
                    <a:pt x="5566" y="726"/>
                  </a:lnTo>
                  <a:lnTo>
                    <a:pt x="5396" y="772"/>
                  </a:lnTo>
                  <a:lnTo>
                    <a:pt x="5237" y="840"/>
                  </a:lnTo>
                  <a:lnTo>
                    <a:pt x="5067" y="908"/>
                  </a:lnTo>
                  <a:lnTo>
                    <a:pt x="4909" y="976"/>
                  </a:lnTo>
                  <a:lnTo>
                    <a:pt x="4761" y="1066"/>
                  </a:lnTo>
                  <a:lnTo>
                    <a:pt x="4603" y="1168"/>
                  </a:lnTo>
                  <a:lnTo>
                    <a:pt x="4455" y="1270"/>
                  </a:lnTo>
                  <a:lnTo>
                    <a:pt x="4161" y="1486"/>
                  </a:lnTo>
                  <a:lnTo>
                    <a:pt x="3888" y="1735"/>
                  </a:lnTo>
                  <a:lnTo>
                    <a:pt x="3616" y="1996"/>
                  </a:lnTo>
                  <a:lnTo>
                    <a:pt x="3356" y="2257"/>
                  </a:lnTo>
                  <a:lnTo>
                    <a:pt x="3356" y="2257"/>
                  </a:lnTo>
                  <a:lnTo>
                    <a:pt x="2959" y="2665"/>
                  </a:lnTo>
                  <a:lnTo>
                    <a:pt x="2562" y="3073"/>
                  </a:lnTo>
                  <a:lnTo>
                    <a:pt x="2358" y="3266"/>
                  </a:lnTo>
                  <a:lnTo>
                    <a:pt x="2154" y="3458"/>
                  </a:lnTo>
                  <a:lnTo>
                    <a:pt x="1939" y="3640"/>
                  </a:lnTo>
                  <a:lnTo>
                    <a:pt x="1723" y="3798"/>
                  </a:lnTo>
                  <a:lnTo>
                    <a:pt x="1723" y="3798"/>
                  </a:lnTo>
                  <a:lnTo>
                    <a:pt x="1497" y="3946"/>
                  </a:lnTo>
                  <a:lnTo>
                    <a:pt x="1270" y="4082"/>
                  </a:lnTo>
                  <a:lnTo>
                    <a:pt x="828" y="4343"/>
                  </a:lnTo>
                  <a:lnTo>
                    <a:pt x="601" y="4479"/>
                  </a:lnTo>
                  <a:lnTo>
                    <a:pt x="397" y="4626"/>
                  </a:lnTo>
                  <a:lnTo>
                    <a:pt x="193" y="4807"/>
                  </a:lnTo>
                  <a:lnTo>
                    <a:pt x="91" y="4909"/>
                  </a:lnTo>
                  <a:lnTo>
                    <a:pt x="0" y="5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5472575" y="-674825"/>
              <a:ext cx="112800" cy="211750"/>
            </a:xfrm>
            <a:custGeom>
              <a:avLst/>
              <a:gdLst/>
              <a:ahLst/>
              <a:cxnLst/>
              <a:rect l="l" t="t" r="r" b="b"/>
              <a:pathLst>
                <a:path w="4512" h="8470" extrusionOk="0">
                  <a:moveTo>
                    <a:pt x="4500" y="1"/>
                  </a:moveTo>
                  <a:lnTo>
                    <a:pt x="4353" y="46"/>
                  </a:lnTo>
                  <a:lnTo>
                    <a:pt x="4206" y="103"/>
                  </a:lnTo>
                  <a:lnTo>
                    <a:pt x="4058" y="171"/>
                  </a:lnTo>
                  <a:lnTo>
                    <a:pt x="3922" y="239"/>
                  </a:lnTo>
                  <a:lnTo>
                    <a:pt x="3639" y="409"/>
                  </a:lnTo>
                  <a:lnTo>
                    <a:pt x="3367" y="590"/>
                  </a:lnTo>
                  <a:lnTo>
                    <a:pt x="3106" y="794"/>
                  </a:lnTo>
                  <a:lnTo>
                    <a:pt x="2857" y="1021"/>
                  </a:lnTo>
                  <a:lnTo>
                    <a:pt x="2619" y="1248"/>
                  </a:lnTo>
                  <a:lnTo>
                    <a:pt x="2403" y="1486"/>
                  </a:lnTo>
                  <a:lnTo>
                    <a:pt x="2120" y="1826"/>
                  </a:lnTo>
                  <a:lnTo>
                    <a:pt x="1859" y="2177"/>
                  </a:lnTo>
                  <a:lnTo>
                    <a:pt x="1621" y="2552"/>
                  </a:lnTo>
                  <a:lnTo>
                    <a:pt x="1383" y="2937"/>
                  </a:lnTo>
                  <a:lnTo>
                    <a:pt x="1168" y="3334"/>
                  </a:lnTo>
                  <a:lnTo>
                    <a:pt x="975" y="3742"/>
                  </a:lnTo>
                  <a:lnTo>
                    <a:pt x="794" y="4161"/>
                  </a:lnTo>
                  <a:lnTo>
                    <a:pt x="635" y="4592"/>
                  </a:lnTo>
                  <a:lnTo>
                    <a:pt x="487" y="5023"/>
                  </a:lnTo>
                  <a:lnTo>
                    <a:pt x="363" y="5476"/>
                  </a:lnTo>
                  <a:lnTo>
                    <a:pt x="249" y="5930"/>
                  </a:lnTo>
                  <a:lnTo>
                    <a:pt x="159" y="6383"/>
                  </a:lnTo>
                  <a:lnTo>
                    <a:pt x="91" y="6848"/>
                  </a:lnTo>
                  <a:lnTo>
                    <a:pt x="45" y="7313"/>
                  </a:lnTo>
                  <a:lnTo>
                    <a:pt x="11" y="7789"/>
                  </a:lnTo>
                  <a:lnTo>
                    <a:pt x="0" y="8254"/>
                  </a:lnTo>
                  <a:lnTo>
                    <a:pt x="0" y="8469"/>
                  </a:lnTo>
                  <a:lnTo>
                    <a:pt x="34" y="8469"/>
                  </a:lnTo>
                  <a:lnTo>
                    <a:pt x="34" y="8254"/>
                  </a:lnTo>
                  <a:lnTo>
                    <a:pt x="45" y="7789"/>
                  </a:lnTo>
                  <a:lnTo>
                    <a:pt x="79" y="7324"/>
                  </a:lnTo>
                  <a:lnTo>
                    <a:pt x="125" y="6859"/>
                  </a:lnTo>
                  <a:lnTo>
                    <a:pt x="193" y="6395"/>
                  </a:lnTo>
                  <a:lnTo>
                    <a:pt x="283" y="5930"/>
                  </a:lnTo>
                  <a:lnTo>
                    <a:pt x="397" y="5488"/>
                  </a:lnTo>
                  <a:lnTo>
                    <a:pt x="521" y="5034"/>
                  </a:lnTo>
                  <a:lnTo>
                    <a:pt x="669" y="4603"/>
                  </a:lnTo>
                  <a:lnTo>
                    <a:pt x="828" y="4173"/>
                  </a:lnTo>
                  <a:lnTo>
                    <a:pt x="1009" y="3753"/>
                  </a:lnTo>
                  <a:lnTo>
                    <a:pt x="1202" y="3345"/>
                  </a:lnTo>
                  <a:lnTo>
                    <a:pt x="1417" y="2948"/>
                  </a:lnTo>
                  <a:lnTo>
                    <a:pt x="1644" y="2563"/>
                  </a:lnTo>
                  <a:lnTo>
                    <a:pt x="1893" y="2200"/>
                  </a:lnTo>
                  <a:lnTo>
                    <a:pt x="2154" y="1849"/>
                  </a:lnTo>
                  <a:lnTo>
                    <a:pt x="2426" y="1509"/>
                  </a:lnTo>
                  <a:lnTo>
                    <a:pt x="2641" y="1271"/>
                  </a:lnTo>
                  <a:lnTo>
                    <a:pt x="2879" y="1044"/>
                  </a:lnTo>
                  <a:lnTo>
                    <a:pt x="3117" y="828"/>
                  </a:lnTo>
                  <a:lnTo>
                    <a:pt x="3378" y="624"/>
                  </a:lnTo>
                  <a:lnTo>
                    <a:pt x="3650" y="432"/>
                  </a:lnTo>
                  <a:lnTo>
                    <a:pt x="3934" y="273"/>
                  </a:lnTo>
                  <a:lnTo>
                    <a:pt x="4081" y="205"/>
                  </a:lnTo>
                  <a:lnTo>
                    <a:pt x="4217" y="137"/>
                  </a:lnTo>
                  <a:lnTo>
                    <a:pt x="4364" y="80"/>
                  </a:lnTo>
                  <a:lnTo>
                    <a:pt x="4512" y="35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extrusionOk="0">
                  <a:moveTo>
                    <a:pt x="3685" y="0"/>
                  </a:move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fill="none" extrusionOk="0">
                  <a:moveTo>
                    <a:pt x="6745" y="5306"/>
                  </a:move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lnTo>
                    <a:pt x="3685" y="0"/>
                  </a:ln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567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5297425" y="-760975"/>
              <a:ext cx="129525" cy="298750"/>
            </a:xfrm>
            <a:custGeom>
              <a:avLst/>
              <a:gdLst/>
              <a:ahLst/>
              <a:cxnLst/>
              <a:rect l="l" t="t" r="r" b="b"/>
              <a:pathLst>
                <a:path w="5181" h="11950" extrusionOk="0">
                  <a:moveTo>
                    <a:pt x="12" y="1"/>
                  </a:moveTo>
                  <a:lnTo>
                    <a:pt x="0" y="35"/>
                  </a:lnTo>
                  <a:lnTo>
                    <a:pt x="159" y="91"/>
                  </a:lnTo>
                  <a:lnTo>
                    <a:pt x="329" y="171"/>
                  </a:lnTo>
                  <a:lnTo>
                    <a:pt x="499" y="261"/>
                  </a:lnTo>
                  <a:lnTo>
                    <a:pt x="680" y="363"/>
                  </a:lnTo>
                  <a:lnTo>
                    <a:pt x="1055" y="590"/>
                  </a:lnTo>
                  <a:lnTo>
                    <a:pt x="1429" y="851"/>
                  </a:lnTo>
                  <a:lnTo>
                    <a:pt x="1791" y="1134"/>
                  </a:lnTo>
                  <a:lnTo>
                    <a:pt x="2120" y="1406"/>
                  </a:lnTo>
                  <a:lnTo>
                    <a:pt x="2404" y="1690"/>
                  </a:lnTo>
                  <a:lnTo>
                    <a:pt x="2528" y="1815"/>
                  </a:lnTo>
                  <a:lnTo>
                    <a:pt x="2642" y="1939"/>
                  </a:lnTo>
                  <a:lnTo>
                    <a:pt x="2914" y="2279"/>
                  </a:lnTo>
                  <a:lnTo>
                    <a:pt x="3163" y="2619"/>
                  </a:lnTo>
                  <a:lnTo>
                    <a:pt x="3401" y="2982"/>
                  </a:lnTo>
                  <a:lnTo>
                    <a:pt x="3514" y="3164"/>
                  </a:lnTo>
                  <a:lnTo>
                    <a:pt x="3628" y="3356"/>
                  </a:lnTo>
                  <a:lnTo>
                    <a:pt x="3730" y="3560"/>
                  </a:lnTo>
                  <a:lnTo>
                    <a:pt x="3821" y="3776"/>
                  </a:lnTo>
                  <a:lnTo>
                    <a:pt x="3923" y="3991"/>
                  </a:lnTo>
                  <a:lnTo>
                    <a:pt x="4013" y="4218"/>
                  </a:lnTo>
                  <a:lnTo>
                    <a:pt x="4093" y="4456"/>
                  </a:lnTo>
                  <a:lnTo>
                    <a:pt x="4183" y="4694"/>
                  </a:lnTo>
                  <a:lnTo>
                    <a:pt x="4263" y="4955"/>
                  </a:lnTo>
                  <a:lnTo>
                    <a:pt x="4331" y="5227"/>
                  </a:lnTo>
                  <a:lnTo>
                    <a:pt x="4478" y="5816"/>
                  </a:lnTo>
                  <a:lnTo>
                    <a:pt x="4603" y="6462"/>
                  </a:lnTo>
                  <a:lnTo>
                    <a:pt x="4727" y="7177"/>
                  </a:lnTo>
                  <a:lnTo>
                    <a:pt x="4829" y="7959"/>
                  </a:lnTo>
                  <a:lnTo>
                    <a:pt x="4920" y="8820"/>
                  </a:lnTo>
                  <a:lnTo>
                    <a:pt x="5011" y="9773"/>
                  </a:lnTo>
                  <a:lnTo>
                    <a:pt x="5090" y="10815"/>
                  </a:lnTo>
                  <a:lnTo>
                    <a:pt x="5147" y="11949"/>
                  </a:lnTo>
                  <a:lnTo>
                    <a:pt x="5181" y="11949"/>
                  </a:lnTo>
                  <a:lnTo>
                    <a:pt x="5124" y="10804"/>
                  </a:lnTo>
                  <a:lnTo>
                    <a:pt x="5045" y="9761"/>
                  </a:lnTo>
                  <a:lnTo>
                    <a:pt x="4954" y="8820"/>
                  </a:lnTo>
                  <a:lnTo>
                    <a:pt x="4863" y="7947"/>
                  </a:lnTo>
                  <a:lnTo>
                    <a:pt x="4761" y="7165"/>
                  </a:lnTo>
                  <a:lnTo>
                    <a:pt x="4637" y="6451"/>
                  </a:lnTo>
                  <a:lnTo>
                    <a:pt x="4512" y="5805"/>
                  </a:lnTo>
                  <a:lnTo>
                    <a:pt x="4365" y="5227"/>
                  </a:lnTo>
                  <a:lnTo>
                    <a:pt x="4297" y="4955"/>
                  </a:lnTo>
                  <a:lnTo>
                    <a:pt x="4217" y="4694"/>
                  </a:lnTo>
                  <a:lnTo>
                    <a:pt x="4127" y="4445"/>
                  </a:lnTo>
                  <a:lnTo>
                    <a:pt x="4036" y="4206"/>
                  </a:lnTo>
                  <a:lnTo>
                    <a:pt x="3945" y="3980"/>
                  </a:lnTo>
                  <a:lnTo>
                    <a:pt x="3855" y="3753"/>
                  </a:lnTo>
                  <a:lnTo>
                    <a:pt x="3753" y="3549"/>
                  </a:lnTo>
                  <a:lnTo>
                    <a:pt x="3650" y="3345"/>
                  </a:lnTo>
                  <a:lnTo>
                    <a:pt x="3548" y="3152"/>
                  </a:lnTo>
                  <a:lnTo>
                    <a:pt x="3435" y="2959"/>
                  </a:lnTo>
                  <a:lnTo>
                    <a:pt x="3197" y="2597"/>
                  </a:lnTo>
                  <a:lnTo>
                    <a:pt x="2936" y="2257"/>
                  </a:lnTo>
                  <a:lnTo>
                    <a:pt x="2664" y="1917"/>
                  </a:lnTo>
                  <a:lnTo>
                    <a:pt x="2551" y="1792"/>
                  </a:lnTo>
                  <a:lnTo>
                    <a:pt x="2426" y="1656"/>
                  </a:lnTo>
                  <a:lnTo>
                    <a:pt x="2143" y="1384"/>
                  </a:lnTo>
                  <a:lnTo>
                    <a:pt x="1803" y="1100"/>
                  </a:lnTo>
                  <a:lnTo>
                    <a:pt x="1451" y="828"/>
                  </a:lnTo>
                  <a:lnTo>
                    <a:pt x="1077" y="568"/>
                  </a:lnTo>
                  <a:lnTo>
                    <a:pt x="703" y="329"/>
                  </a:lnTo>
                  <a:lnTo>
                    <a:pt x="522" y="227"/>
                  </a:lnTo>
                  <a:lnTo>
                    <a:pt x="340" y="137"/>
                  </a:lnTo>
                  <a:lnTo>
                    <a:pt x="170" y="5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5346175" y="-535950"/>
              <a:ext cx="178850" cy="163275"/>
            </a:xfrm>
            <a:custGeom>
              <a:avLst/>
              <a:gdLst/>
              <a:ahLst/>
              <a:cxnLst/>
              <a:rect l="l" t="t" r="r" b="b"/>
              <a:pathLst>
                <a:path w="7154" h="6531" extrusionOk="0">
                  <a:moveTo>
                    <a:pt x="0" y="1"/>
                  </a:moveTo>
                  <a:lnTo>
                    <a:pt x="0" y="6292"/>
                  </a:lnTo>
                  <a:lnTo>
                    <a:pt x="0" y="6338"/>
                  </a:lnTo>
                  <a:lnTo>
                    <a:pt x="11" y="6383"/>
                  </a:lnTo>
                  <a:lnTo>
                    <a:pt x="34" y="6428"/>
                  </a:lnTo>
                  <a:lnTo>
                    <a:pt x="68" y="6462"/>
                  </a:lnTo>
                  <a:lnTo>
                    <a:pt x="102" y="6485"/>
                  </a:lnTo>
                  <a:lnTo>
                    <a:pt x="147" y="6508"/>
                  </a:lnTo>
                  <a:lnTo>
                    <a:pt x="193" y="6530"/>
                  </a:lnTo>
                  <a:lnTo>
                    <a:pt x="6949" y="6530"/>
                  </a:lnTo>
                  <a:lnTo>
                    <a:pt x="6994" y="6508"/>
                  </a:lnTo>
                  <a:lnTo>
                    <a:pt x="7040" y="6485"/>
                  </a:lnTo>
                  <a:lnTo>
                    <a:pt x="7074" y="6462"/>
                  </a:lnTo>
                  <a:lnTo>
                    <a:pt x="7108" y="6428"/>
                  </a:lnTo>
                  <a:lnTo>
                    <a:pt x="7131" y="6383"/>
                  </a:lnTo>
                  <a:lnTo>
                    <a:pt x="7142" y="6338"/>
                  </a:lnTo>
                  <a:lnTo>
                    <a:pt x="7153" y="6292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5346175" y="-526025"/>
              <a:ext cx="178850" cy="66625"/>
            </a:xfrm>
            <a:custGeom>
              <a:avLst/>
              <a:gdLst/>
              <a:ahLst/>
              <a:cxnLst/>
              <a:rect l="l" t="t" r="r" b="b"/>
              <a:pathLst>
                <a:path w="7154" h="2665" extrusionOk="0">
                  <a:moveTo>
                    <a:pt x="0" y="0"/>
                  </a:moveTo>
                  <a:lnTo>
                    <a:pt x="0" y="2664"/>
                  </a:lnTo>
                  <a:lnTo>
                    <a:pt x="7153" y="2120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5338800" y="-535950"/>
              <a:ext cx="193300" cy="57550"/>
            </a:xfrm>
            <a:custGeom>
              <a:avLst/>
              <a:gdLst/>
              <a:ahLst/>
              <a:cxnLst/>
              <a:rect l="l" t="t" r="r" b="b"/>
              <a:pathLst>
                <a:path w="7732" h="2302" extrusionOk="0">
                  <a:moveTo>
                    <a:pt x="0" y="1"/>
                  </a:moveTo>
                  <a:lnTo>
                    <a:pt x="0" y="2302"/>
                  </a:lnTo>
                  <a:lnTo>
                    <a:pt x="7732" y="2302"/>
                  </a:lnTo>
                  <a:lnTo>
                    <a:pt x="7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25"/>
          <p:cNvGrpSpPr/>
          <p:nvPr/>
        </p:nvGrpSpPr>
        <p:grpSpPr>
          <a:xfrm>
            <a:off x="134150" y="4165775"/>
            <a:ext cx="425975" cy="435900"/>
            <a:chOff x="5216375" y="-808575"/>
            <a:chExt cx="425975" cy="435900"/>
          </a:xfrm>
        </p:grpSpPr>
        <p:sp>
          <p:nvSpPr>
            <p:cNvPr id="833" name="Google Shape;833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fill="none" extrusionOk="0">
                  <a:moveTo>
                    <a:pt x="1928" y="35"/>
                  </a:moveTo>
                  <a:lnTo>
                    <a:pt x="1928" y="35"/>
                  </a:lnTo>
                  <a:lnTo>
                    <a:pt x="2098" y="12"/>
                  </a:lnTo>
                  <a:lnTo>
                    <a:pt x="2279" y="1"/>
                  </a:lnTo>
                  <a:lnTo>
                    <a:pt x="2449" y="12"/>
                  </a:lnTo>
                  <a:lnTo>
                    <a:pt x="2619" y="35"/>
                  </a:lnTo>
                  <a:lnTo>
                    <a:pt x="2789" y="69"/>
                  </a:lnTo>
                  <a:lnTo>
                    <a:pt x="2869" y="103"/>
                  </a:lnTo>
                  <a:lnTo>
                    <a:pt x="2937" y="137"/>
                  </a:lnTo>
                  <a:lnTo>
                    <a:pt x="3005" y="171"/>
                  </a:lnTo>
                  <a:lnTo>
                    <a:pt x="3073" y="228"/>
                  </a:lnTo>
                  <a:lnTo>
                    <a:pt x="3141" y="273"/>
                  </a:lnTo>
                  <a:lnTo>
                    <a:pt x="3197" y="341"/>
                  </a:lnTo>
                  <a:lnTo>
                    <a:pt x="3197" y="341"/>
                  </a:lnTo>
                  <a:lnTo>
                    <a:pt x="3254" y="420"/>
                  </a:lnTo>
                  <a:lnTo>
                    <a:pt x="3299" y="500"/>
                  </a:lnTo>
                  <a:lnTo>
                    <a:pt x="3345" y="590"/>
                  </a:lnTo>
                  <a:lnTo>
                    <a:pt x="3379" y="681"/>
                  </a:lnTo>
                  <a:lnTo>
                    <a:pt x="3379" y="681"/>
                  </a:lnTo>
                  <a:lnTo>
                    <a:pt x="3413" y="840"/>
                  </a:lnTo>
                  <a:lnTo>
                    <a:pt x="3435" y="1010"/>
                  </a:lnTo>
                  <a:lnTo>
                    <a:pt x="3435" y="1180"/>
                  </a:lnTo>
                  <a:lnTo>
                    <a:pt x="3401" y="1350"/>
                  </a:lnTo>
                  <a:lnTo>
                    <a:pt x="3367" y="1520"/>
                  </a:lnTo>
                  <a:lnTo>
                    <a:pt x="3299" y="1679"/>
                  </a:lnTo>
                  <a:lnTo>
                    <a:pt x="3220" y="1826"/>
                  </a:lnTo>
                  <a:lnTo>
                    <a:pt x="3118" y="1962"/>
                  </a:lnTo>
                  <a:lnTo>
                    <a:pt x="3118" y="1962"/>
                  </a:lnTo>
                  <a:lnTo>
                    <a:pt x="2993" y="2075"/>
                  </a:lnTo>
                  <a:lnTo>
                    <a:pt x="2857" y="2189"/>
                  </a:lnTo>
                  <a:lnTo>
                    <a:pt x="2710" y="2268"/>
                  </a:lnTo>
                  <a:lnTo>
                    <a:pt x="2551" y="2336"/>
                  </a:lnTo>
                  <a:lnTo>
                    <a:pt x="2392" y="2382"/>
                  </a:lnTo>
                  <a:lnTo>
                    <a:pt x="2222" y="2404"/>
                  </a:lnTo>
                  <a:lnTo>
                    <a:pt x="2052" y="2404"/>
                  </a:lnTo>
                  <a:lnTo>
                    <a:pt x="1882" y="2370"/>
                  </a:lnTo>
                  <a:lnTo>
                    <a:pt x="1882" y="2370"/>
                  </a:lnTo>
                  <a:lnTo>
                    <a:pt x="1792" y="2348"/>
                  </a:lnTo>
                  <a:lnTo>
                    <a:pt x="1701" y="2314"/>
                  </a:lnTo>
                  <a:lnTo>
                    <a:pt x="1622" y="2280"/>
                  </a:lnTo>
                  <a:lnTo>
                    <a:pt x="1531" y="2234"/>
                  </a:lnTo>
                  <a:lnTo>
                    <a:pt x="1463" y="2177"/>
                  </a:lnTo>
                  <a:lnTo>
                    <a:pt x="1384" y="2109"/>
                  </a:lnTo>
                  <a:lnTo>
                    <a:pt x="1327" y="2041"/>
                  </a:lnTo>
                  <a:lnTo>
                    <a:pt x="1270" y="1973"/>
                  </a:lnTo>
                  <a:lnTo>
                    <a:pt x="1270" y="1973"/>
                  </a:lnTo>
                  <a:lnTo>
                    <a:pt x="1225" y="1905"/>
                  </a:lnTo>
                  <a:lnTo>
                    <a:pt x="1191" y="1826"/>
                  </a:lnTo>
                  <a:lnTo>
                    <a:pt x="1123" y="1679"/>
                  </a:lnTo>
                  <a:lnTo>
                    <a:pt x="1032" y="1361"/>
                  </a:lnTo>
                  <a:lnTo>
                    <a:pt x="1032" y="1361"/>
                  </a:lnTo>
                  <a:lnTo>
                    <a:pt x="964" y="1169"/>
                  </a:lnTo>
                  <a:lnTo>
                    <a:pt x="885" y="976"/>
                  </a:lnTo>
                  <a:lnTo>
                    <a:pt x="783" y="783"/>
                  </a:lnTo>
                  <a:lnTo>
                    <a:pt x="658" y="613"/>
                  </a:lnTo>
                  <a:lnTo>
                    <a:pt x="601" y="534"/>
                  </a:lnTo>
                  <a:lnTo>
                    <a:pt x="522" y="466"/>
                  </a:lnTo>
                  <a:lnTo>
                    <a:pt x="454" y="398"/>
                  </a:lnTo>
                  <a:lnTo>
                    <a:pt x="375" y="330"/>
                  </a:lnTo>
                  <a:lnTo>
                    <a:pt x="284" y="284"/>
                  </a:lnTo>
                  <a:lnTo>
                    <a:pt x="193" y="239"/>
                  </a:lnTo>
                  <a:lnTo>
                    <a:pt x="103" y="194"/>
                  </a:lnTo>
                  <a:lnTo>
                    <a:pt x="1" y="1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extrusionOk="0">
                  <a:moveTo>
                    <a:pt x="1701" y="0"/>
                  </a:moveTo>
                  <a:lnTo>
                    <a:pt x="1440" y="23"/>
                  </a:lnTo>
                  <a:lnTo>
                    <a:pt x="1304" y="34"/>
                  </a:lnTo>
                  <a:lnTo>
                    <a:pt x="1179" y="57"/>
                  </a:lnTo>
                  <a:lnTo>
                    <a:pt x="1054" y="102"/>
                  </a:lnTo>
                  <a:lnTo>
                    <a:pt x="930" y="148"/>
                  </a:lnTo>
                  <a:lnTo>
                    <a:pt x="805" y="193"/>
                  </a:lnTo>
                  <a:lnTo>
                    <a:pt x="692" y="261"/>
                  </a:lnTo>
                  <a:lnTo>
                    <a:pt x="578" y="341"/>
                  </a:lnTo>
                  <a:lnTo>
                    <a:pt x="488" y="420"/>
                  </a:lnTo>
                  <a:lnTo>
                    <a:pt x="397" y="511"/>
                  </a:lnTo>
                  <a:lnTo>
                    <a:pt x="329" y="613"/>
                  </a:lnTo>
                  <a:lnTo>
                    <a:pt x="261" y="715"/>
                  </a:lnTo>
                  <a:lnTo>
                    <a:pt x="204" y="828"/>
                  </a:lnTo>
                  <a:lnTo>
                    <a:pt x="147" y="941"/>
                  </a:lnTo>
                  <a:lnTo>
                    <a:pt x="113" y="1066"/>
                  </a:lnTo>
                  <a:lnTo>
                    <a:pt x="45" y="1304"/>
                  </a:lnTo>
                  <a:lnTo>
                    <a:pt x="23" y="1417"/>
                  </a:lnTo>
                  <a:lnTo>
                    <a:pt x="0" y="1531"/>
                  </a:lnTo>
                  <a:lnTo>
                    <a:pt x="0" y="1644"/>
                  </a:lnTo>
                  <a:lnTo>
                    <a:pt x="0" y="1769"/>
                  </a:lnTo>
                  <a:lnTo>
                    <a:pt x="11" y="1882"/>
                  </a:lnTo>
                  <a:lnTo>
                    <a:pt x="34" y="1984"/>
                  </a:lnTo>
                  <a:lnTo>
                    <a:pt x="79" y="2086"/>
                  </a:lnTo>
                  <a:lnTo>
                    <a:pt x="125" y="2188"/>
                  </a:lnTo>
                  <a:lnTo>
                    <a:pt x="204" y="2279"/>
                  </a:lnTo>
                  <a:lnTo>
                    <a:pt x="284" y="2358"/>
                  </a:lnTo>
                  <a:lnTo>
                    <a:pt x="374" y="2426"/>
                  </a:lnTo>
                  <a:lnTo>
                    <a:pt x="465" y="2494"/>
                  </a:lnTo>
                  <a:lnTo>
                    <a:pt x="601" y="2574"/>
                  </a:lnTo>
                  <a:lnTo>
                    <a:pt x="726" y="2630"/>
                  </a:lnTo>
                  <a:lnTo>
                    <a:pt x="862" y="2676"/>
                  </a:lnTo>
                  <a:lnTo>
                    <a:pt x="1009" y="2710"/>
                  </a:lnTo>
                  <a:lnTo>
                    <a:pt x="1145" y="2721"/>
                  </a:lnTo>
                  <a:lnTo>
                    <a:pt x="1281" y="2721"/>
                  </a:lnTo>
                  <a:lnTo>
                    <a:pt x="1349" y="2698"/>
                  </a:lnTo>
                  <a:lnTo>
                    <a:pt x="1417" y="2676"/>
                  </a:lnTo>
                  <a:lnTo>
                    <a:pt x="1485" y="2653"/>
                  </a:lnTo>
                  <a:lnTo>
                    <a:pt x="1542" y="2619"/>
                  </a:lnTo>
                  <a:lnTo>
                    <a:pt x="1621" y="2562"/>
                  </a:lnTo>
                  <a:lnTo>
                    <a:pt x="1678" y="2494"/>
                  </a:lnTo>
                  <a:lnTo>
                    <a:pt x="1746" y="2415"/>
                  </a:lnTo>
                  <a:lnTo>
                    <a:pt x="1791" y="2336"/>
                  </a:lnTo>
                  <a:lnTo>
                    <a:pt x="1882" y="2166"/>
                  </a:lnTo>
                  <a:lnTo>
                    <a:pt x="1961" y="1984"/>
                  </a:lnTo>
                  <a:lnTo>
                    <a:pt x="2041" y="1848"/>
                  </a:lnTo>
                  <a:lnTo>
                    <a:pt x="2120" y="1712"/>
                  </a:lnTo>
                  <a:lnTo>
                    <a:pt x="2211" y="1576"/>
                  </a:lnTo>
                  <a:lnTo>
                    <a:pt x="2301" y="1451"/>
                  </a:lnTo>
                  <a:lnTo>
                    <a:pt x="2403" y="1327"/>
                  </a:lnTo>
                  <a:lnTo>
                    <a:pt x="2517" y="1225"/>
                  </a:lnTo>
                  <a:lnTo>
                    <a:pt x="2630" y="1123"/>
                  </a:lnTo>
                  <a:lnTo>
                    <a:pt x="2766" y="1032"/>
                  </a:lnTo>
                  <a:lnTo>
                    <a:pt x="2902" y="953"/>
                  </a:lnTo>
                  <a:lnTo>
                    <a:pt x="3050" y="885"/>
                  </a:lnTo>
                  <a:lnTo>
                    <a:pt x="3197" y="839"/>
                  </a:lnTo>
                  <a:lnTo>
                    <a:pt x="3356" y="805"/>
                  </a:lnTo>
                  <a:lnTo>
                    <a:pt x="3503" y="794"/>
                  </a:lnTo>
                  <a:lnTo>
                    <a:pt x="3662" y="805"/>
                  </a:lnTo>
                  <a:lnTo>
                    <a:pt x="3820" y="828"/>
                  </a:lnTo>
                  <a:lnTo>
                    <a:pt x="3968" y="873"/>
                  </a:lnTo>
                  <a:lnTo>
                    <a:pt x="2494" y="68"/>
                  </a:lnTo>
                  <a:lnTo>
                    <a:pt x="2233" y="34"/>
                  </a:lnTo>
                  <a:lnTo>
                    <a:pt x="1973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fill="none" extrusionOk="0">
                  <a:moveTo>
                    <a:pt x="3968" y="873"/>
                  </a:moveTo>
                  <a:lnTo>
                    <a:pt x="3968" y="873"/>
                  </a:lnTo>
                  <a:lnTo>
                    <a:pt x="3820" y="828"/>
                  </a:lnTo>
                  <a:lnTo>
                    <a:pt x="3662" y="805"/>
                  </a:lnTo>
                  <a:lnTo>
                    <a:pt x="3503" y="794"/>
                  </a:lnTo>
                  <a:lnTo>
                    <a:pt x="3356" y="805"/>
                  </a:lnTo>
                  <a:lnTo>
                    <a:pt x="3197" y="839"/>
                  </a:lnTo>
                  <a:lnTo>
                    <a:pt x="3050" y="885"/>
                  </a:lnTo>
                  <a:lnTo>
                    <a:pt x="2902" y="953"/>
                  </a:lnTo>
                  <a:lnTo>
                    <a:pt x="2766" y="1032"/>
                  </a:lnTo>
                  <a:lnTo>
                    <a:pt x="2766" y="1032"/>
                  </a:lnTo>
                  <a:lnTo>
                    <a:pt x="2630" y="1123"/>
                  </a:lnTo>
                  <a:lnTo>
                    <a:pt x="2517" y="1225"/>
                  </a:lnTo>
                  <a:lnTo>
                    <a:pt x="2403" y="1327"/>
                  </a:lnTo>
                  <a:lnTo>
                    <a:pt x="2301" y="1451"/>
                  </a:lnTo>
                  <a:lnTo>
                    <a:pt x="2211" y="1576"/>
                  </a:lnTo>
                  <a:lnTo>
                    <a:pt x="2120" y="1712"/>
                  </a:lnTo>
                  <a:lnTo>
                    <a:pt x="2041" y="1848"/>
                  </a:lnTo>
                  <a:lnTo>
                    <a:pt x="1961" y="1984"/>
                  </a:lnTo>
                  <a:lnTo>
                    <a:pt x="1961" y="1984"/>
                  </a:lnTo>
                  <a:lnTo>
                    <a:pt x="1882" y="2166"/>
                  </a:lnTo>
                  <a:lnTo>
                    <a:pt x="1791" y="2336"/>
                  </a:lnTo>
                  <a:lnTo>
                    <a:pt x="1746" y="2415"/>
                  </a:lnTo>
                  <a:lnTo>
                    <a:pt x="1678" y="2494"/>
                  </a:lnTo>
                  <a:lnTo>
                    <a:pt x="1621" y="2562"/>
                  </a:lnTo>
                  <a:lnTo>
                    <a:pt x="1542" y="2619"/>
                  </a:lnTo>
                  <a:lnTo>
                    <a:pt x="1542" y="2619"/>
                  </a:lnTo>
                  <a:lnTo>
                    <a:pt x="1485" y="2653"/>
                  </a:lnTo>
                  <a:lnTo>
                    <a:pt x="1417" y="2676"/>
                  </a:lnTo>
                  <a:lnTo>
                    <a:pt x="1349" y="2698"/>
                  </a:lnTo>
                  <a:lnTo>
                    <a:pt x="1281" y="2721"/>
                  </a:lnTo>
                  <a:lnTo>
                    <a:pt x="1145" y="2721"/>
                  </a:lnTo>
                  <a:lnTo>
                    <a:pt x="1009" y="2710"/>
                  </a:lnTo>
                  <a:lnTo>
                    <a:pt x="862" y="2676"/>
                  </a:lnTo>
                  <a:lnTo>
                    <a:pt x="726" y="2630"/>
                  </a:lnTo>
                  <a:lnTo>
                    <a:pt x="601" y="2574"/>
                  </a:lnTo>
                  <a:lnTo>
                    <a:pt x="465" y="2494"/>
                  </a:lnTo>
                  <a:lnTo>
                    <a:pt x="465" y="2494"/>
                  </a:lnTo>
                  <a:lnTo>
                    <a:pt x="374" y="2426"/>
                  </a:lnTo>
                  <a:lnTo>
                    <a:pt x="284" y="2358"/>
                  </a:lnTo>
                  <a:lnTo>
                    <a:pt x="204" y="2279"/>
                  </a:lnTo>
                  <a:lnTo>
                    <a:pt x="125" y="2188"/>
                  </a:lnTo>
                  <a:lnTo>
                    <a:pt x="125" y="2188"/>
                  </a:lnTo>
                  <a:lnTo>
                    <a:pt x="79" y="2086"/>
                  </a:lnTo>
                  <a:lnTo>
                    <a:pt x="34" y="1984"/>
                  </a:lnTo>
                  <a:lnTo>
                    <a:pt x="11" y="1882"/>
                  </a:lnTo>
                  <a:lnTo>
                    <a:pt x="0" y="1769"/>
                  </a:lnTo>
                  <a:lnTo>
                    <a:pt x="0" y="1644"/>
                  </a:lnTo>
                  <a:lnTo>
                    <a:pt x="0" y="1531"/>
                  </a:lnTo>
                  <a:lnTo>
                    <a:pt x="23" y="1417"/>
                  </a:lnTo>
                  <a:lnTo>
                    <a:pt x="45" y="1304"/>
                  </a:lnTo>
                  <a:lnTo>
                    <a:pt x="45" y="1304"/>
                  </a:lnTo>
                  <a:lnTo>
                    <a:pt x="113" y="1066"/>
                  </a:lnTo>
                  <a:lnTo>
                    <a:pt x="147" y="941"/>
                  </a:lnTo>
                  <a:lnTo>
                    <a:pt x="204" y="828"/>
                  </a:lnTo>
                  <a:lnTo>
                    <a:pt x="261" y="715"/>
                  </a:lnTo>
                  <a:lnTo>
                    <a:pt x="329" y="613"/>
                  </a:lnTo>
                  <a:lnTo>
                    <a:pt x="397" y="511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578" y="341"/>
                  </a:lnTo>
                  <a:lnTo>
                    <a:pt x="692" y="261"/>
                  </a:lnTo>
                  <a:lnTo>
                    <a:pt x="805" y="193"/>
                  </a:lnTo>
                  <a:lnTo>
                    <a:pt x="930" y="148"/>
                  </a:lnTo>
                  <a:lnTo>
                    <a:pt x="1054" y="102"/>
                  </a:lnTo>
                  <a:lnTo>
                    <a:pt x="1179" y="57"/>
                  </a:lnTo>
                  <a:lnTo>
                    <a:pt x="1304" y="34"/>
                  </a:lnTo>
                  <a:lnTo>
                    <a:pt x="1440" y="23"/>
                  </a:lnTo>
                  <a:lnTo>
                    <a:pt x="1440" y="23"/>
                  </a:lnTo>
                  <a:lnTo>
                    <a:pt x="1701" y="0"/>
                  </a:lnTo>
                  <a:lnTo>
                    <a:pt x="1973" y="12"/>
                  </a:lnTo>
                  <a:lnTo>
                    <a:pt x="2233" y="34"/>
                  </a:lnTo>
                  <a:lnTo>
                    <a:pt x="2494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extrusionOk="0">
                  <a:moveTo>
                    <a:pt x="2290" y="1"/>
                  </a:moveTo>
                  <a:lnTo>
                    <a:pt x="2097" y="12"/>
                  </a:lnTo>
                  <a:lnTo>
                    <a:pt x="1905" y="35"/>
                  </a:lnTo>
                  <a:lnTo>
                    <a:pt x="1723" y="80"/>
                  </a:lnTo>
                  <a:lnTo>
                    <a:pt x="1542" y="125"/>
                  </a:lnTo>
                  <a:lnTo>
                    <a:pt x="1360" y="193"/>
                  </a:lnTo>
                  <a:lnTo>
                    <a:pt x="1179" y="273"/>
                  </a:lnTo>
                  <a:lnTo>
                    <a:pt x="1009" y="363"/>
                  </a:lnTo>
                  <a:lnTo>
                    <a:pt x="839" y="465"/>
                  </a:lnTo>
                  <a:lnTo>
                    <a:pt x="669" y="590"/>
                  </a:lnTo>
                  <a:lnTo>
                    <a:pt x="510" y="726"/>
                  </a:lnTo>
                  <a:lnTo>
                    <a:pt x="408" y="828"/>
                  </a:lnTo>
                  <a:lnTo>
                    <a:pt x="318" y="930"/>
                  </a:lnTo>
                  <a:lnTo>
                    <a:pt x="238" y="1043"/>
                  </a:lnTo>
                  <a:lnTo>
                    <a:pt x="170" y="1168"/>
                  </a:lnTo>
                  <a:lnTo>
                    <a:pt x="113" y="1293"/>
                  </a:lnTo>
                  <a:lnTo>
                    <a:pt x="68" y="1418"/>
                  </a:lnTo>
                  <a:lnTo>
                    <a:pt x="34" y="1542"/>
                  </a:lnTo>
                  <a:lnTo>
                    <a:pt x="11" y="1678"/>
                  </a:lnTo>
                  <a:lnTo>
                    <a:pt x="0" y="1814"/>
                  </a:lnTo>
                  <a:lnTo>
                    <a:pt x="11" y="1950"/>
                  </a:lnTo>
                  <a:lnTo>
                    <a:pt x="23" y="2075"/>
                  </a:lnTo>
                  <a:lnTo>
                    <a:pt x="57" y="2211"/>
                  </a:lnTo>
                  <a:lnTo>
                    <a:pt x="102" y="2336"/>
                  </a:lnTo>
                  <a:lnTo>
                    <a:pt x="159" y="2461"/>
                  </a:lnTo>
                  <a:lnTo>
                    <a:pt x="227" y="2574"/>
                  </a:lnTo>
                  <a:lnTo>
                    <a:pt x="318" y="2687"/>
                  </a:lnTo>
                  <a:lnTo>
                    <a:pt x="420" y="2801"/>
                  </a:lnTo>
                  <a:lnTo>
                    <a:pt x="533" y="2891"/>
                  </a:lnTo>
                  <a:lnTo>
                    <a:pt x="646" y="2982"/>
                  </a:lnTo>
                  <a:lnTo>
                    <a:pt x="771" y="3061"/>
                  </a:lnTo>
                  <a:lnTo>
                    <a:pt x="907" y="3141"/>
                  </a:lnTo>
                  <a:lnTo>
                    <a:pt x="1032" y="3209"/>
                  </a:lnTo>
                  <a:lnTo>
                    <a:pt x="1168" y="3265"/>
                  </a:lnTo>
                  <a:lnTo>
                    <a:pt x="1315" y="3311"/>
                  </a:lnTo>
                  <a:lnTo>
                    <a:pt x="1598" y="3401"/>
                  </a:lnTo>
                  <a:lnTo>
                    <a:pt x="1893" y="3481"/>
                  </a:lnTo>
                  <a:lnTo>
                    <a:pt x="2471" y="3605"/>
                  </a:lnTo>
                  <a:lnTo>
                    <a:pt x="3707" y="3866"/>
                  </a:lnTo>
                  <a:lnTo>
                    <a:pt x="4024" y="3934"/>
                  </a:lnTo>
                  <a:lnTo>
                    <a:pt x="4331" y="4014"/>
                  </a:lnTo>
                  <a:lnTo>
                    <a:pt x="4637" y="4093"/>
                  </a:lnTo>
                  <a:lnTo>
                    <a:pt x="4931" y="4195"/>
                  </a:lnTo>
                  <a:lnTo>
                    <a:pt x="5181" y="4274"/>
                  </a:lnTo>
                  <a:lnTo>
                    <a:pt x="5430" y="4342"/>
                  </a:lnTo>
                  <a:lnTo>
                    <a:pt x="5929" y="4478"/>
                  </a:lnTo>
                  <a:lnTo>
                    <a:pt x="6190" y="4558"/>
                  </a:lnTo>
                  <a:lnTo>
                    <a:pt x="6439" y="4660"/>
                  </a:lnTo>
                  <a:lnTo>
                    <a:pt x="6688" y="4784"/>
                  </a:lnTo>
                  <a:lnTo>
                    <a:pt x="6949" y="4932"/>
                  </a:lnTo>
                  <a:lnTo>
                    <a:pt x="6961" y="4750"/>
                  </a:lnTo>
                  <a:lnTo>
                    <a:pt x="6961" y="4558"/>
                  </a:lnTo>
                  <a:lnTo>
                    <a:pt x="6949" y="4354"/>
                  </a:lnTo>
                  <a:lnTo>
                    <a:pt x="6927" y="4161"/>
                  </a:lnTo>
                  <a:lnTo>
                    <a:pt x="6904" y="3946"/>
                  </a:lnTo>
                  <a:lnTo>
                    <a:pt x="6858" y="3742"/>
                  </a:lnTo>
                  <a:lnTo>
                    <a:pt x="6813" y="3537"/>
                  </a:lnTo>
                  <a:lnTo>
                    <a:pt x="6745" y="3322"/>
                  </a:lnTo>
                  <a:lnTo>
                    <a:pt x="6677" y="3118"/>
                  </a:lnTo>
                  <a:lnTo>
                    <a:pt x="6609" y="2914"/>
                  </a:lnTo>
                  <a:lnTo>
                    <a:pt x="6518" y="2721"/>
                  </a:lnTo>
                  <a:lnTo>
                    <a:pt x="6428" y="2529"/>
                  </a:lnTo>
                  <a:lnTo>
                    <a:pt x="6337" y="2347"/>
                  </a:lnTo>
                  <a:lnTo>
                    <a:pt x="6235" y="2177"/>
                  </a:lnTo>
                  <a:lnTo>
                    <a:pt x="6122" y="2007"/>
                  </a:lnTo>
                  <a:lnTo>
                    <a:pt x="6008" y="1860"/>
                  </a:lnTo>
                  <a:lnTo>
                    <a:pt x="5895" y="1724"/>
                  </a:lnTo>
                  <a:lnTo>
                    <a:pt x="5770" y="1576"/>
                  </a:lnTo>
                  <a:lnTo>
                    <a:pt x="5634" y="1452"/>
                  </a:lnTo>
                  <a:lnTo>
                    <a:pt x="5498" y="1316"/>
                  </a:lnTo>
                  <a:lnTo>
                    <a:pt x="5351" y="1191"/>
                  </a:lnTo>
                  <a:lnTo>
                    <a:pt x="5203" y="1066"/>
                  </a:lnTo>
                  <a:lnTo>
                    <a:pt x="5045" y="941"/>
                  </a:lnTo>
                  <a:lnTo>
                    <a:pt x="4875" y="828"/>
                  </a:lnTo>
                  <a:lnTo>
                    <a:pt x="4716" y="726"/>
                  </a:lnTo>
                  <a:lnTo>
                    <a:pt x="4535" y="624"/>
                  </a:lnTo>
                  <a:lnTo>
                    <a:pt x="4365" y="522"/>
                  </a:lnTo>
                  <a:lnTo>
                    <a:pt x="4183" y="431"/>
                  </a:lnTo>
                  <a:lnTo>
                    <a:pt x="4002" y="352"/>
                  </a:lnTo>
                  <a:lnTo>
                    <a:pt x="3809" y="273"/>
                  </a:lnTo>
                  <a:lnTo>
                    <a:pt x="3628" y="205"/>
                  </a:lnTo>
                  <a:lnTo>
                    <a:pt x="3435" y="148"/>
                  </a:lnTo>
                  <a:lnTo>
                    <a:pt x="3242" y="103"/>
                  </a:lnTo>
                  <a:lnTo>
                    <a:pt x="3050" y="57"/>
                  </a:lnTo>
                  <a:lnTo>
                    <a:pt x="2857" y="23"/>
                  </a:lnTo>
                  <a:lnTo>
                    <a:pt x="2675" y="12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fill="none" extrusionOk="0">
                  <a:moveTo>
                    <a:pt x="6949" y="4932"/>
                  </a:moveTo>
                  <a:lnTo>
                    <a:pt x="6949" y="4932"/>
                  </a:lnTo>
                  <a:lnTo>
                    <a:pt x="6688" y="4784"/>
                  </a:lnTo>
                  <a:lnTo>
                    <a:pt x="6439" y="4660"/>
                  </a:lnTo>
                  <a:lnTo>
                    <a:pt x="6190" y="4558"/>
                  </a:lnTo>
                  <a:lnTo>
                    <a:pt x="5929" y="4478"/>
                  </a:lnTo>
                  <a:lnTo>
                    <a:pt x="5430" y="4342"/>
                  </a:lnTo>
                  <a:lnTo>
                    <a:pt x="5181" y="4274"/>
                  </a:lnTo>
                  <a:lnTo>
                    <a:pt x="4931" y="4195"/>
                  </a:lnTo>
                  <a:lnTo>
                    <a:pt x="4931" y="4195"/>
                  </a:lnTo>
                  <a:lnTo>
                    <a:pt x="4637" y="4093"/>
                  </a:lnTo>
                  <a:lnTo>
                    <a:pt x="4331" y="4014"/>
                  </a:lnTo>
                  <a:lnTo>
                    <a:pt x="4024" y="3934"/>
                  </a:lnTo>
                  <a:lnTo>
                    <a:pt x="3707" y="3866"/>
                  </a:lnTo>
                  <a:lnTo>
                    <a:pt x="2471" y="3605"/>
                  </a:lnTo>
                  <a:lnTo>
                    <a:pt x="2471" y="3605"/>
                  </a:lnTo>
                  <a:lnTo>
                    <a:pt x="1893" y="3481"/>
                  </a:lnTo>
                  <a:lnTo>
                    <a:pt x="1598" y="3401"/>
                  </a:lnTo>
                  <a:lnTo>
                    <a:pt x="1315" y="3311"/>
                  </a:lnTo>
                  <a:lnTo>
                    <a:pt x="1168" y="3265"/>
                  </a:lnTo>
                  <a:lnTo>
                    <a:pt x="1032" y="3209"/>
                  </a:lnTo>
                  <a:lnTo>
                    <a:pt x="907" y="3141"/>
                  </a:lnTo>
                  <a:lnTo>
                    <a:pt x="771" y="3061"/>
                  </a:lnTo>
                  <a:lnTo>
                    <a:pt x="646" y="2982"/>
                  </a:lnTo>
                  <a:lnTo>
                    <a:pt x="533" y="2891"/>
                  </a:lnTo>
                  <a:lnTo>
                    <a:pt x="420" y="2801"/>
                  </a:lnTo>
                  <a:lnTo>
                    <a:pt x="318" y="2687"/>
                  </a:lnTo>
                  <a:lnTo>
                    <a:pt x="318" y="2687"/>
                  </a:lnTo>
                  <a:lnTo>
                    <a:pt x="227" y="2574"/>
                  </a:lnTo>
                  <a:lnTo>
                    <a:pt x="159" y="2461"/>
                  </a:lnTo>
                  <a:lnTo>
                    <a:pt x="102" y="2336"/>
                  </a:lnTo>
                  <a:lnTo>
                    <a:pt x="57" y="2211"/>
                  </a:lnTo>
                  <a:lnTo>
                    <a:pt x="23" y="2075"/>
                  </a:lnTo>
                  <a:lnTo>
                    <a:pt x="11" y="1950"/>
                  </a:lnTo>
                  <a:lnTo>
                    <a:pt x="0" y="1814"/>
                  </a:lnTo>
                  <a:lnTo>
                    <a:pt x="11" y="1678"/>
                  </a:lnTo>
                  <a:lnTo>
                    <a:pt x="34" y="1542"/>
                  </a:lnTo>
                  <a:lnTo>
                    <a:pt x="68" y="1418"/>
                  </a:lnTo>
                  <a:lnTo>
                    <a:pt x="113" y="1293"/>
                  </a:lnTo>
                  <a:lnTo>
                    <a:pt x="170" y="1168"/>
                  </a:lnTo>
                  <a:lnTo>
                    <a:pt x="238" y="1043"/>
                  </a:lnTo>
                  <a:lnTo>
                    <a:pt x="318" y="930"/>
                  </a:lnTo>
                  <a:lnTo>
                    <a:pt x="408" y="828"/>
                  </a:lnTo>
                  <a:lnTo>
                    <a:pt x="510" y="726"/>
                  </a:lnTo>
                  <a:lnTo>
                    <a:pt x="510" y="726"/>
                  </a:lnTo>
                  <a:lnTo>
                    <a:pt x="669" y="590"/>
                  </a:lnTo>
                  <a:lnTo>
                    <a:pt x="839" y="465"/>
                  </a:lnTo>
                  <a:lnTo>
                    <a:pt x="1009" y="363"/>
                  </a:lnTo>
                  <a:lnTo>
                    <a:pt x="1179" y="273"/>
                  </a:lnTo>
                  <a:lnTo>
                    <a:pt x="1360" y="193"/>
                  </a:lnTo>
                  <a:lnTo>
                    <a:pt x="1542" y="125"/>
                  </a:lnTo>
                  <a:lnTo>
                    <a:pt x="1723" y="80"/>
                  </a:lnTo>
                  <a:lnTo>
                    <a:pt x="1905" y="35"/>
                  </a:lnTo>
                  <a:lnTo>
                    <a:pt x="2097" y="12"/>
                  </a:lnTo>
                  <a:lnTo>
                    <a:pt x="2290" y="1"/>
                  </a:lnTo>
                  <a:lnTo>
                    <a:pt x="2483" y="1"/>
                  </a:lnTo>
                  <a:lnTo>
                    <a:pt x="2675" y="12"/>
                  </a:lnTo>
                  <a:lnTo>
                    <a:pt x="2857" y="23"/>
                  </a:lnTo>
                  <a:lnTo>
                    <a:pt x="3050" y="57"/>
                  </a:lnTo>
                  <a:lnTo>
                    <a:pt x="3242" y="103"/>
                  </a:lnTo>
                  <a:lnTo>
                    <a:pt x="3435" y="148"/>
                  </a:lnTo>
                  <a:lnTo>
                    <a:pt x="3628" y="205"/>
                  </a:lnTo>
                  <a:lnTo>
                    <a:pt x="3809" y="273"/>
                  </a:lnTo>
                  <a:lnTo>
                    <a:pt x="4002" y="352"/>
                  </a:lnTo>
                  <a:lnTo>
                    <a:pt x="4183" y="431"/>
                  </a:lnTo>
                  <a:lnTo>
                    <a:pt x="4365" y="522"/>
                  </a:lnTo>
                  <a:lnTo>
                    <a:pt x="4535" y="624"/>
                  </a:lnTo>
                  <a:lnTo>
                    <a:pt x="4716" y="726"/>
                  </a:lnTo>
                  <a:lnTo>
                    <a:pt x="4875" y="828"/>
                  </a:lnTo>
                  <a:lnTo>
                    <a:pt x="5045" y="941"/>
                  </a:lnTo>
                  <a:lnTo>
                    <a:pt x="5203" y="1066"/>
                  </a:lnTo>
                  <a:lnTo>
                    <a:pt x="5351" y="1191"/>
                  </a:lnTo>
                  <a:lnTo>
                    <a:pt x="5498" y="1316"/>
                  </a:lnTo>
                  <a:lnTo>
                    <a:pt x="5634" y="1452"/>
                  </a:lnTo>
                  <a:lnTo>
                    <a:pt x="5770" y="1576"/>
                  </a:lnTo>
                  <a:lnTo>
                    <a:pt x="5895" y="1724"/>
                  </a:lnTo>
                  <a:lnTo>
                    <a:pt x="6008" y="1860"/>
                  </a:lnTo>
                  <a:lnTo>
                    <a:pt x="6008" y="1860"/>
                  </a:lnTo>
                  <a:lnTo>
                    <a:pt x="6122" y="2007"/>
                  </a:lnTo>
                  <a:lnTo>
                    <a:pt x="6235" y="2177"/>
                  </a:lnTo>
                  <a:lnTo>
                    <a:pt x="6337" y="2347"/>
                  </a:lnTo>
                  <a:lnTo>
                    <a:pt x="6428" y="2529"/>
                  </a:lnTo>
                  <a:lnTo>
                    <a:pt x="6518" y="2721"/>
                  </a:lnTo>
                  <a:lnTo>
                    <a:pt x="6609" y="2914"/>
                  </a:lnTo>
                  <a:lnTo>
                    <a:pt x="6677" y="3118"/>
                  </a:lnTo>
                  <a:lnTo>
                    <a:pt x="6745" y="3322"/>
                  </a:lnTo>
                  <a:lnTo>
                    <a:pt x="6813" y="3537"/>
                  </a:lnTo>
                  <a:lnTo>
                    <a:pt x="6858" y="3742"/>
                  </a:lnTo>
                  <a:lnTo>
                    <a:pt x="6904" y="3946"/>
                  </a:lnTo>
                  <a:lnTo>
                    <a:pt x="6927" y="4161"/>
                  </a:lnTo>
                  <a:lnTo>
                    <a:pt x="6949" y="4354"/>
                  </a:lnTo>
                  <a:lnTo>
                    <a:pt x="6961" y="4558"/>
                  </a:lnTo>
                  <a:lnTo>
                    <a:pt x="6961" y="4750"/>
                  </a:lnTo>
                  <a:lnTo>
                    <a:pt x="6949" y="4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5242450" y="-642225"/>
              <a:ext cx="159275" cy="192750"/>
            </a:xfrm>
            <a:custGeom>
              <a:avLst/>
              <a:gdLst/>
              <a:ahLst/>
              <a:cxnLst/>
              <a:rect l="l" t="t" r="r" b="b"/>
              <a:pathLst>
                <a:path w="6371" h="7710" extrusionOk="0">
                  <a:moveTo>
                    <a:pt x="0" y="1"/>
                  </a:moveTo>
                  <a:lnTo>
                    <a:pt x="0" y="35"/>
                  </a:lnTo>
                  <a:lnTo>
                    <a:pt x="306" y="46"/>
                  </a:lnTo>
                  <a:lnTo>
                    <a:pt x="658" y="80"/>
                  </a:lnTo>
                  <a:lnTo>
                    <a:pt x="1054" y="148"/>
                  </a:lnTo>
                  <a:lnTo>
                    <a:pt x="1474" y="250"/>
                  </a:lnTo>
                  <a:lnTo>
                    <a:pt x="1927" y="386"/>
                  </a:lnTo>
                  <a:lnTo>
                    <a:pt x="2154" y="454"/>
                  </a:lnTo>
                  <a:lnTo>
                    <a:pt x="2392" y="545"/>
                  </a:lnTo>
                  <a:lnTo>
                    <a:pt x="2619" y="635"/>
                  </a:lnTo>
                  <a:lnTo>
                    <a:pt x="2857" y="737"/>
                  </a:lnTo>
                  <a:lnTo>
                    <a:pt x="3095" y="839"/>
                  </a:lnTo>
                  <a:lnTo>
                    <a:pt x="3322" y="964"/>
                  </a:lnTo>
                  <a:lnTo>
                    <a:pt x="3560" y="1089"/>
                  </a:lnTo>
                  <a:lnTo>
                    <a:pt x="3786" y="1225"/>
                  </a:lnTo>
                  <a:lnTo>
                    <a:pt x="4002" y="1372"/>
                  </a:lnTo>
                  <a:lnTo>
                    <a:pt x="4217" y="1531"/>
                  </a:lnTo>
                  <a:lnTo>
                    <a:pt x="4432" y="1690"/>
                  </a:lnTo>
                  <a:lnTo>
                    <a:pt x="4637" y="1860"/>
                  </a:lnTo>
                  <a:lnTo>
                    <a:pt x="4829" y="2041"/>
                  </a:lnTo>
                  <a:lnTo>
                    <a:pt x="5011" y="2234"/>
                  </a:lnTo>
                  <a:lnTo>
                    <a:pt x="5181" y="2438"/>
                  </a:lnTo>
                  <a:lnTo>
                    <a:pt x="5351" y="2653"/>
                  </a:lnTo>
                  <a:lnTo>
                    <a:pt x="5498" y="2880"/>
                  </a:lnTo>
                  <a:lnTo>
                    <a:pt x="5634" y="3107"/>
                  </a:lnTo>
                  <a:lnTo>
                    <a:pt x="5747" y="3356"/>
                  </a:lnTo>
                  <a:lnTo>
                    <a:pt x="5861" y="3606"/>
                  </a:lnTo>
                  <a:lnTo>
                    <a:pt x="5940" y="3878"/>
                  </a:lnTo>
                  <a:lnTo>
                    <a:pt x="6020" y="4150"/>
                  </a:lnTo>
                  <a:lnTo>
                    <a:pt x="6099" y="4558"/>
                  </a:lnTo>
                  <a:lnTo>
                    <a:pt x="6167" y="4955"/>
                  </a:lnTo>
                  <a:lnTo>
                    <a:pt x="6224" y="5363"/>
                  </a:lnTo>
                  <a:lnTo>
                    <a:pt x="6269" y="5771"/>
                  </a:lnTo>
                  <a:lnTo>
                    <a:pt x="6303" y="6190"/>
                  </a:lnTo>
                  <a:lnTo>
                    <a:pt x="6326" y="6598"/>
                  </a:lnTo>
                  <a:lnTo>
                    <a:pt x="6337" y="7006"/>
                  </a:lnTo>
                  <a:lnTo>
                    <a:pt x="6337" y="7414"/>
                  </a:lnTo>
                  <a:lnTo>
                    <a:pt x="6337" y="7709"/>
                  </a:lnTo>
                  <a:lnTo>
                    <a:pt x="6371" y="7709"/>
                  </a:lnTo>
                  <a:lnTo>
                    <a:pt x="6371" y="7414"/>
                  </a:lnTo>
                  <a:lnTo>
                    <a:pt x="6371" y="7006"/>
                  </a:lnTo>
                  <a:lnTo>
                    <a:pt x="6360" y="6598"/>
                  </a:lnTo>
                  <a:lnTo>
                    <a:pt x="6337" y="6179"/>
                  </a:lnTo>
                  <a:lnTo>
                    <a:pt x="6303" y="5771"/>
                  </a:lnTo>
                  <a:lnTo>
                    <a:pt x="6258" y="5363"/>
                  </a:lnTo>
                  <a:lnTo>
                    <a:pt x="6201" y="4955"/>
                  </a:lnTo>
                  <a:lnTo>
                    <a:pt x="6133" y="4546"/>
                  </a:lnTo>
                  <a:lnTo>
                    <a:pt x="6054" y="4150"/>
                  </a:lnTo>
                  <a:lnTo>
                    <a:pt x="5974" y="3866"/>
                  </a:lnTo>
                  <a:lnTo>
                    <a:pt x="5895" y="3594"/>
                  </a:lnTo>
                  <a:lnTo>
                    <a:pt x="5781" y="3345"/>
                  </a:lnTo>
                  <a:lnTo>
                    <a:pt x="5657" y="3095"/>
                  </a:lnTo>
                  <a:lnTo>
                    <a:pt x="5521" y="2857"/>
                  </a:lnTo>
                  <a:lnTo>
                    <a:pt x="5373" y="2631"/>
                  </a:lnTo>
                  <a:lnTo>
                    <a:pt x="5215" y="2415"/>
                  </a:lnTo>
                  <a:lnTo>
                    <a:pt x="5033" y="2211"/>
                  </a:lnTo>
                  <a:lnTo>
                    <a:pt x="4852" y="2018"/>
                  </a:lnTo>
                  <a:lnTo>
                    <a:pt x="4659" y="1837"/>
                  </a:lnTo>
                  <a:lnTo>
                    <a:pt x="4455" y="1667"/>
                  </a:lnTo>
                  <a:lnTo>
                    <a:pt x="4240" y="1497"/>
                  </a:lnTo>
                  <a:lnTo>
                    <a:pt x="4024" y="1338"/>
                  </a:lnTo>
                  <a:lnTo>
                    <a:pt x="3798" y="1202"/>
                  </a:lnTo>
                  <a:lnTo>
                    <a:pt x="3571" y="1066"/>
                  </a:lnTo>
                  <a:lnTo>
                    <a:pt x="3344" y="930"/>
                  </a:lnTo>
                  <a:lnTo>
                    <a:pt x="3106" y="817"/>
                  </a:lnTo>
                  <a:lnTo>
                    <a:pt x="2868" y="703"/>
                  </a:lnTo>
                  <a:lnTo>
                    <a:pt x="2641" y="601"/>
                  </a:lnTo>
                  <a:lnTo>
                    <a:pt x="2403" y="511"/>
                  </a:lnTo>
                  <a:lnTo>
                    <a:pt x="2165" y="420"/>
                  </a:lnTo>
                  <a:lnTo>
                    <a:pt x="1939" y="352"/>
                  </a:lnTo>
                  <a:lnTo>
                    <a:pt x="1485" y="216"/>
                  </a:lnTo>
                  <a:lnTo>
                    <a:pt x="1054" y="125"/>
                  </a:lnTo>
                  <a:lnTo>
                    <a:pt x="669" y="46"/>
                  </a:lnTo>
                  <a:lnTo>
                    <a:pt x="306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extrusionOk="0">
                  <a:moveTo>
                    <a:pt x="2664" y="0"/>
                  </a:moveTo>
                  <a:lnTo>
                    <a:pt x="2494" y="23"/>
                  </a:lnTo>
                  <a:lnTo>
                    <a:pt x="2336" y="46"/>
                  </a:lnTo>
                  <a:lnTo>
                    <a:pt x="2166" y="102"/>
                  </a:lnTo>
                  <a:lnTo>
                    <a:pt x="2007" y="170"/>
                  </a:lnTo>
                  <a:lnTo>
                    <a:pt x="1848" y="250"/>
                  </a:lnTo>
                  <a:lnTo>
                    <a:pt x="1655" y="397"/>
                  </a:lnTo>
                  <a:lnTo>
                    <a:pt x="1463" y="544"/>
                  </a:lnTo>
                  <a:lnTo>
                    <a:pt x="1281" y="714"/>
                  </a:lnTo>
                  <a:lnTo>
                    <a:pt x="1123" y="884"/>
                  </a:lnTo>
                  <a:lnTo>
                    <a:pt x="964" y="1077"/>
                  </a:lnTo>
                  <a:lnTo>
                    <a:pt x="828" y="1281"/>
                  </a:lnTo>
                  <a:lnTo>
                    <a:pt x="703" y="1485"/>
                  </a:lnTo>
                  <a:lnTo>
                    <a:pt x="590" y="1701"/>
                  </a:lnTo>
                  <a:lnTo>
                    <a:pt x="488" y="1939"/>
                  </a:lnTo>
                  <a:lnTo>
                    <a:pt x="397" y="2165"/>
                  </a:lnTo>
                  <a:lnTo>
                    <a:pt x="306" y="2415"/>
                  </a:lnTo>
                  <a:lnTo>
                    <a:pt x="238" y="2664"/>
                  </a:lnTo>
                  <a:lnTo>
                    <a:pt x="182" y="2925"/>
                  </a:lnTo>
                  <a:lnTo>
                    <a:pt x="125" y="3186"/>
                  </a:lnTo>
                  <a:lnTo>
                    <a:pt x="80" y="3446"/>
                  </a:lnTo>
                  <a:lnTo>
                    <a:pt x="57" y="3719"/>
                  </a:lnTo>
                  <a:lnTo>
                    <a:pt x="23" y="3991"/>
                  </a:lnTo>
                  <a:lnTo>
                    <a:pt x="12" y="4263"/>
                  </a:lnTo>
                  <a:lnTo>
                    <a:pt x="0" y="4535"/>
                  </a:lnTo>
                  <a:lnTo>
                    <a:pt x="0" y="4807"/>
                  </a:lnTo>
                  <a:lnTo>
                    <a:pt x="12" y="5090"/>
                  </a:lnTo>
                  <a:lnTo>
                    <a:pt x="23" y="5362"/>
                  </a:lnTo>
                  <a:lnTo>
                    <a:pt x="68" y="5906"/>
                  </a:lnTo>
                  <a:lnTo>
                    <a:pt x="148" y="6439"/>
                  </a:lnTo>
                  <a:lnTo>
                    <a:pt x="238" y="6961"/>
                  </a:lnTo>
                  <a:lnTo>
                    <a:pt x="352" y="7459"/>
                  </a:lnTo>
                  <a:lnTo>
                    <a:pt x="488" y="7924"/>
                  </a:lnTo>
                  <a:lnTo>
                    <a:pt x="510" y="7856"/>
                  </a:lnTo>
                  <a:lnTo>
                    <a:pt x="544" y="7777"/>
                  </a:lnTo>
                  <a:lnTo>
                    <a:pt x="658" y="7573"/>
                  </a:lnTo>
                  <a:lnTo>
                    <a:pt x="817" y="7346"/>
                  </a:lnTo>
                  <a:lnTo>
                    <a:pt x="987" y="7097"/>
                  </a:lnTo>
                  <a:lnTo>
                    <a:pt x="1349" y="6643"/>
                  </a:lnTo>
                  <a:lnTo>
                    <a:pt x="1621" y="6337"/>
                  </a:lnTo>
                  <a:lnTo>
                    <a:pt x="2177" y="5736"/>
                  </a:lnTo>
                  <a:lnTo>
                    <a:pt x="2449" y="5442"/>
                  </a:lnTo>
                  <a:lnTo>
                    <a:pt x="2721" y="5136"/>
                  </a:lnTo>
                  <a:lnTo>
                    <a:pt x="2993" y="4818"/>
                  </a:lnTo>
                  <a:lnTo>
                    <a:pt x="3242" y="4489"/>
                  </a:lnTo>
                  <a:lnTo>
                    <a:pt x="3481" y="4149"/>
                  </a:lnTo>
                  <a:lnTo>
                    <a:pt x="3594" y="3968"/>
                  </a:lnTo>
                  <a:lnTo>
                    <a:pt x="3696" y="3787"/>
                  </a:lnTo>
                  <a:lnTo>
                    <a:pt x="3855" y="3480"/>
                  </a:lnTo>
                  <a:lnTo>
                    <a:pt x="3991" y="3152"/>
                  </a:lnTo>
                  <a:lnTo>
                    <a:pt x="4059" y="2982"/>
                  </a:lnTo>
                  <a:lnTo>
                    <a:pt x="4115" y="2812"/>
                  </a:lnTo>
                  <a:lnTo>
                    <a:pt x="4161" y="2642"/>
                  </a:lnTo>
                  <a:lnTo>
                    <a:pt x="4206" y="2472"/>
                  </a:lnTo>
                  <a:lnTo>
                    <a:pt x="4229" y="2290"/>
                  </a:lnTo>
                  <a:lnTo>
                    <a:pt x="4251" y="2109"/>
                  </a:lnTo>
                  <a:lnTo>
                    <a:pt x="4263" y="1939"/>
                  </a:lnTo>
                  <a:lnTo>
                    <a:pt x="4263" y="1757"/>
                  </a:lnTo>
                  <a:lnTo>
                    <a:pt x="4251" y="1576"/>
                  </a:lnTo>
                  <a:lnTo>
                    <a:pt x="4229" y="1406"/>
                  </a:lnTo>
                  <a:lnTo>
                    <a:pt x="4183" y="1225"/>
                  </a:lnTo>
                  <a:lnTo>
                    <a:pt x="4138" y="1054"/>
                  </a:lnTo>
                  <a:lnTo>
                    <a:pt x="4059" y="862"/>
                  </a:lnTo>
                  <a:lnTo>
                    <a:pt x="3968" y="692"/>
                  </a:lnTo>
                  <a:lnTo>
                    <a:pt x="3855" y="544"/>
                  </a:lnTo>
                  <a:lnTo>
                    <a:pt x="3741" y="408"/>
                  </a:lnTo>
                  <a:lnTo>
                    <a:pt x="3605" y="295"/>
                  </a:lnTo>
                  <a:lnTo>
                    <a:pt x="3458" y="204"/>
                  </a:lnTo>
                  <a:lnTo>
                    <a:pt x="3311" y="125"/>
                  </a:lnTo>
                  <a:lnTo>
                    <a:pt x="3152" y="68"/>
                  </a:lnTo>
                  <a:lnTo>
                    <a:pt x="2993" y="34"/>
                  </a:lnTo>
                  <a:lnTo>
                    <a:pt x="2834" y="12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fill="none" extrusionOk="0">
                  <a:moveTo>
                    <a:pt x="488" y="7924"/>
                  </a:moveTo>
                  <a:lnTo>
                    <a:pt x="488" y="7924"/>
                  </a:lnTo>
                  <a:lnTo>
                    <a:pt x="352" y="7459"/>
                  </a:lnTo>
                  <a:lnTo>
                    <a:pt x="238" y="6961"/>
                  </a:lnTo>
                  <a:lnTo>
                    <a:pt x="148" y="6439"/>
                  </a:lnTo>
                  <a:lnTo>
                    <a:pt x="68" y="5906"/>
                  </a:lnTo>
                  <a:lnTo>
                    <a:pt x="23" y="5362"/>
                  </a:lnTo>
                  <a:lnTo>
                    <a:pt x="12" y="5090"/>
                  </a:lnTo>
                  <a:lnTo>
                    <a:pt x="0" y="4807"/>
                  </a:lnTo>
                  <a:lnTo>
                    <a:pt x="0" y="4535"/>
                  </a:lnTo>
                  <a:lnTo>
                    <a:pt x="12" y="4263"/>
                  </a:lnTo>
                  <a:lnTo>
                    <a:pt x="23" y="3991"/>
                  </a:lnTo>
                  <a:lnTo>
                    <a:pt x="57" y="3719"/>
                  </a:lnTo>
                  <a:lnTo>
                    <a:pt x="80" y="3446"/>
                  </a:lnTo>
                  <a:lnTo>
                    <a:pt x="125" y="3186"/>
                  </a:lnTo>
                  <a:lnTo>
                    <a:pt x="182" y="2925"/>
                  </a:lnTo>
                  <a:lnTo>
                    <a:pt x="238" y="2664"/>
                  </a:lnTo>
                  <a:lnTo>
                    <a:pt x="306" y="2415"/>
                  </a:lnTo>
                  <a:lnTo>
                    <a:pt x="397" y="2165"/>
                  </a:lnTo>
                  <a:lnTo>
                    <a:pt x="488" y="1939"/>
                  </a:lnTo>
                  <a:lnTo>
                    <a:pt x="590" y="1701"/>
                  </a:lnTo>
                  <a:lnTo>
                    <a:pt x="703" y="1485"/>
                  </a:lnTo>
                  <a:lnTo>
                    <a:pt x="828" y="1281"/>
                  </a:lnTo>
                  <a:lnTo>
                    <a:pt x="964" y="1077"/>
                  </a:lnTo>
                  <a:lnTo>
                    <a:pt x="1123" y="884"/>
                  </a:lnTo>
                  <a:lnTo>
                    <a:pt x="1281" y="714"/>
                  </a:lnTo>
                  <a:lnTo>
                    <a:pt x="1463" y="544"/>
                  </a:lnTo>
                  <a:lnTo>
                    <a:pt x="1655" y="39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2007" y="170"/>
                  </a:lnTo>
                  <a:lnTo>
                    <a:pt x="2166" y="102"/>
                  </a:lnTo>
                  <a:lnTo>
                    <a:pt x="2336" y="46"/>
                  </a:lnTo>
                  <a:lnTo>
                    <a:pt x="2494" y="23"/>
                  </a:lnTo>
                  <a:lnTo>
                    <a:pt x="2664" y="0"/>
                  </a:lnTo>
                  <a:lnTo>
                    <a:pt x="2834" y="12"/>
                  </a:lnTo>
                  <a:lnTo>
                    <a:pt x="2993" y="34"/>
                  </a:lnTo>
                  <a:lnTo>
                    <a:pt x="3152" y="68"/>
                  </a:lnTo>
                  <a:lnTo>
                    <a:pt x="3311" y="125"/>
                  </a:lnTo>
                  <a:lnTo>
                    <a:pt x="3458" y="204"/>
                  </a:lnTo>
                  <a:lnTo>
                    <a:pt x="3605" y="295"/>
                  </a:lnTo>
                  <a:lnTo>
                    <a:pt x="3741" y="408"/>
                  </a:lnTo>
                  <a:lnTo>
                    <a:pt x="3855" y="544"/>
                  </a:lnTo>
                  <a:lnTo>
                    <a:pt x="3968" y="692"/>
                  </a:lnTo>
                  <a:lnTo>
                    <a:pt x="4059" y="862"/>
                  </a:lnTo>
                  <a:lnTo>
                    <a:pt x="4138" y="1054"/>
                  </a:lnTo>
                  <a:lnTo>
                    <a:pt x="4138" y="1054"/>
                  </a:lnTo>
                  <a:lnTo>
                    <a:pt x="4183" y="1225"/>
                  </a:lnTo>
                  <a:lnTo>
                    <a:pt x="4229" y="1406"/>
                  </a:lnTo>
                  <a:lnTo>
                    <a:pt x="4251" y="1576"/>
                  </a:lnTo>
                  <a:lnTo>
                    <a:pt x="4263" y="1757"/>
                  </a:lnTo>
                  <a:lnTo>
                    <a:pt x="4263" y="1939"/>
                  </a:lnTo>
                  <a:lnTo>
                    <a:pt x="4251" y="2109"/>
                  </a:lnTo>
                  <a:lnTo>
                    <a:pt x="4229" y="2290"/>
                  </a:lnTo>
                  <a:lnTo>
                    <a:pt x="4206" y="2472"/>
                  </a:lnTo>
                  <a:lnTo>
                    <a:pt x="4161" y="2642"/>
                  </a:lnTo>
                  <a:lnTo>
                    <a:pt x="4115" y="2812"/>
                  </a:lnTo>
                  <a:lnTo>
                    <a:pt x="4059" y="2982"/>
                  </a:lnTo>
                  <a:lnTo>
                    <a:pt x="3991" y="3152"/>
                  </a:lnTo>
                  <a:lnTo>
                    <a:pt x="3855" y="3480"/>
                  </a:lnTo>
                  <a:lnTo>
                    <a:pt x="3696" y="3787"/>
                  </a:lnTo>
                  <a:lnTo>
                    <a:pt x="3696" y="3787"/>
                  </a:lnTo>
                  <a:lnTo>
                    <a:pt x="3594" y="3968"/>
                  </a:lnTo>
                  <a:lnTo>
                    <a:pt x="3481" y="4149"/>
                  </a:lnTo>
                  <a:lnTo>
                    <a:pt x="3242" y="4489"/>
                  </a:lnTo>
                  <a:lnTo>
                    <a:pt x="2993" y="4818"/>
                  </a:lnTo>
                  <a:lnTo>
                    <a:pt x="2721" y="5136"/>
                  </a:lnTo>
                  <a:lnTo>
                    <a:pt x="2449" y="5442"/>
                  </a:lnTo>
                  <a:lnTo>
                    <a:pt x="2177" y="5736"/>
                  </a:lnTo>
                  <a:lnTo>
                    <a:pt x="1621" y="6337"/>
                  </a:lnTo>
                  <a:lnTo>
                    <a:pt x="1621" y="6337"/>
                  </a:lnTo>
                  <a:lnTo>
                    <a:pt x="1349" y="6643"/>
                  </a:lnTo>
                  <a:lnTo>
                    <a:pt x="987" y="7097"/>
                  </a:lnTo>
                  <a:lnTo>
                    <a:pt x="817" y="7346"/>
                  </a:lnTo>
                  <a:lnTo>
                    <a:pt x="658" y="7573"/>
                  </a:lnTo>
                  <a:lnTo>
                    <a:pt x="544" y="7777"/>
                  </a:lnTo>
                  <a:lnTo>
                    <a:pt x="510" y="7856"/>
                  </a:lnTo>
                  <a:lnTo>
                    <a:pt x="488" y="79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5445650" y="-779675"/>
              <a:ext cx="64625" cy="311500"/>
            </a:xfrm>
            <a:custGeom>
              <a:avLst/>
              <a:gdLst/>
              <a:ahLst/>
              <a:cxnLst/>
              <a:rect l="l" t="t" r="r" b="b"/>
              <a:pathLst>
                <a:path w="2585" h="12460" extrusionOk="0">
                  <a:moveTo>
                    <a:pt x="2573" y="1"/>
                  </a:moveTo>
                  <a:lnTo>
                    <a:pt x="2505" y="57"/>
                  </a:lnTo>
                  <a:lnTo>
                    <a:pt x="2437" y="148"/>
                  </a:lnTo>
                  <a:lnTo>
                    <a:pt x="2358" y="250"/>
                  </a:lnTo>
                  <a:lnTo>
                    <a:pt x="2267" y="386"/>
                  </a:lnTo>
                  <a:lnTo>
                    <a:pt x="2120" y="658"/>
                  </a:lnTo>
                  <a:lnTo>
                    <a:pt x="1950" y="1009"/>
                  </a:lnTo>
                  <a:lnTo>
                    <a:pt x="1769" y="1418"/>
                  </a:lnTo>
                  <a:lnTo>
                    <a:pt x="1576" y="1894"/>
                  </a:lnTo>
                  <a:lnTo>
                    <a:pt x="1394" y="2426"/>
                  </a:lnTo>
                  <a:lnTo>
                    <a:pt x="1202" y="3005"/>
                  </a:lnTo>
                  <a:lnTo>
                    <a:pt x="1020" y="3651"/>
                  </a:lnTo>
                  <a:lnTo>
                    <a:pt x="839" y="4342"/>
                  </a:lnTo>
                  <a:lnTo>
                    <a:pt x="669" y="5079"/>
                  </a:lnTo>
                  <a:lnTo>
                    <a:pt x="510" y="5861"/>
                  </a:lnTo>
                  <a:lnTo>
                    <a:pt x="363" y="6689"/>
                  </a:lnTo>
                  <a:lnTo>
                    <a:pt x="238" y="7562"/>
                  </a:lnTo>
                  <a:lnTo>
                    <a:pt x="181" y="8004"/>
                  </a:lnTo>
                  <a:lnTo>
                    <a:pt x="136" y="8457"/>
                  </a:lnTo>
                  <a:lnTo>
                    <a:pt x="91" y="8922"/>
                  </a:lnTo>
                  <a:lnTo>
                    <a:pt x="57" y="9398"/>
                  </a:lnTo>
                  <a:lnTo>
                    <a:pt x="34" y="9874"/>
                  </a:lnTo>
                  <a:lnTo>
                    <a:pt x="11" y="10362"/>
                  </a:lnTo>
                  <a:lnTo>
                    <a:pt x="0" y="10861"/>
                  </a:lnTo>
                  <a:lnTo>
                    <a:pt x="0" y="11371"/>
                  </a:lnTo>
                  <a:lnTo>
                    <a:pt x="0" y="11915"/>
                  </a:lnTo>
                  <a:lnTo>
                    <a:pt x="11" y="12459"/>
                  </a:lnTo>
                  <a:lnTo>
                    <a:pt x="45" y="12459"/>
                  </a:lnTo>
                  <a:lnTo>
                    <a:pt x="34" y="11915"/>
                  </a:lnTo>
                  <a:lnTo>
                    <a:pt x="34" y="11371"/>
                  </a:lnTo>
                  <a:lnTo>
                    <a:pt x="34" y="10793"/>
                  </a:lnTo>
                  <a:lnTo>
                    <a:pt x="57" y="10226"/>
                  </a:lnTo>
                  <a:lnTo>
                    <a:pt x="79" y="9670"/>
                  </a:lnTo>
                  <a:lnTo>
                    <a:pt x="113" y="9126"/>
                  </a:lnTo>
                  <a:lnTo>
                    <a:pt x="159" y="8593"/>
                  </a:lnTo>
                  <a:lnTo>
                    <a:pt x="215" y="8072"/>
                  </a:lnTo>
                  <a:lnTo>
                    <a:pt x="272" y="7562"/>
                  </a:lnTo>
                  <a:lnTo>
                    <a:pt x="340" y="7063"/>
                  </a:lnTo>
                  <a:lnTo>
                    <a:pt x="420" y="6576"/>
                  </a:lnTo>
                  <a:lnTo>
                    <a:pt x="499" y="6099"/>
                  </a:lnTo>
                  <a:lnTo>
                    <a:pt x="578" y="5646"/>
                  </a:lnTo>
                  <a:lnTo>
                    <a:pt x="669" y="5193"/>
                  </a:lnTo>
                  <a:lnTo>
                    <a:pt x="771" y="4762"/>
                  </a:lnTo>
                  <a:lnTo>
                    <a:pt x="873" y="4354"/>
                  </a:lnTo>
                  <a:lnTo>
                    <a:pt x="1077" y="3560"/>
                  </a:lnTo>
                  <a:lnTo>
                    <a:pt x="1292" y="2846"/>
                  </a:lnTo>
                  <a:lnTo>
                    <a:pt x="1508" y="2200"/>
                  </a:lnTo>
                  <a:lnTo>
                    <a:pt x="1723" y="1622"/>
                  </a:lnTo>
                  <a:lnTo>
                    <a:pt x="1927" y="1134"/>
                  </a:lnTo>
                  <a:lnTo>
                    <a:pt x="2120" y="726"/>
                  </a:lnTo>
                  <a:lnTo>
                    <a:pt x="2301" y="397"/>
                  </a:lnTo>
                  <a:lnTo>
                    <a:pt x="2381" y="273"/>
                  </a:lnTo>
                  <a:lnTo>
                    <a:pt x="2460" y="171"/>
                  </a:lnTo>
                  <a:lnTo>
                    <a:pt x="2528" y="91"/>
                  </a:lnTo>
                  <a:lnTo>
                    <a:pt x="2585" y="35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extrusionOk="0">
                  <a:moveTo>
                    <a:pt x="2483" y="1"/>
                  </a:moveTo>
                  <a:lnTo>
                    <a:pt x="2313" y="35"/>
                  </a:lnTo>
                  <a:lnTo>
                    <a:pt x="2165" y="69"/>
                  </a:lnTo>
                  <a:lnTo>
                    <a:pt x="2007" y="137"/>
                  </a:lnTo>
                  <a:lnTo>
                    <a:pt x="1859" y="216"/>
                  </a:lnTo>
                  <a:lnTo>
                    <a:pt x="1723" y="307"/>
                  </a:lnTo>
                  <a:lnTo>
                    <a:pt x="1587" y="420"/>
                  </a:lnTo>
                  <a:lnTo>
                    <a:pt x="1463" y="534"/>
                  </a:lnTo>
                  <a:lnTo>
                    <a:pt x="1338" y="670"/>
                  </a:lnTo>
                  <a:lnTo>
                    <a:pt x="1213" y="806"/>
                  </a:lnTo>
                  <a:lnTo>
                    <a:pt x="1111" y="953"/>
                  </a:lnTo>
                  <a:lnTo>
                    <a:pt x="998" y="1112"/>
                  </a:lnTo>
                  <a:lnTo>
                    <a:pt x="907" y="1282"/>
                  </a:lnTo>
                  <a:lnTo>
                    <a:pt x="805" y="1475"/>
                  </a:lnTo>
                  <a:lnTo>
                    <a:pt x="703" y="1667"/>
                  </a:lnTo>
                  <a:lnTo>
                    <a:pt x="612" y="1871"/>
                  </a:lnTo>
                  <a:lnTo>
                    <a:pt x="522" y="2087"/>
                  </a:lnTo>
                  <a:lnTo>
                    <a:pt x="442" y="2302"/>
                  </a:lnTo>
                  <a:lnTo>
                    <a:pt x="363" y="2529"/>
                  </a:lnTo>
                  <a:lnTo>
                    <a:pt x="295" y="2756"/>
                  </a:lnTo>
                  <a:lnTo>
                    <a:pt x="238" y="2994"/>
                  </a:lnTo>
                  <a:lnTo>
                    <a:pt x="182" y="3232"/>
                  </a:lnTo>
                  <a:lnTo>
                    <a:pt x="136" y="3470"/>
                  </a:lnTo>
                  <a:lnTo>
                    <a:pt x="91" y="3719"/>
                  </a:lnTo>
                  <a:lnTo>
                    <a:pt x="57" y="3980"/>
                  </a:lnTo>
                  <a:lnTo>
                    <a:pt x="34" y="4229"/>
                  </a:lnTo>
                  <a:lnTo>
                    <a:pt x="12" y="4490"/>
                  </a:lnTo>
                  <a:lnTo>
                    <a:pt x="0" y="4751"/>
                  </a:lnTo>
                  <a:lnTo>
                    <a:pt x="0" y="5011"/>
                  </a:lnTo>
                  <a:lnTo>
                    <a:pt x="91" y="4909"/>
                  </a:lnTo>
                  <a:lnTo>
                    <a:pt x="193" y="4807"/>
                  </a:lnTo>
                  <a:lnTo>
                    <a:pt x="397" y="4626"/>
                  </a:lnTo>
                  <a:lnTo>
                    <a:pt x="601" y="4479"/>
                  </a:lnTo>
                  <a:lnTo>
                    <a:pt x="828" y="4343"/>
                  </a:lnTo>
                  <a:lnTo>
                    <a:pt x="1270" y="4082"/>
                  </a:lnTo>
                  <a:lnTo>
                    <a:pt x="1497" y="3946"/>
                  </a:lnTo>
                  <a:lnTo>
                    <a:pt x="1723" y="3798"/>
                  </a:lnTo>
                  <a:lnTo>
                    <a:pt x="1939" y="3640"/>
                  </a:lnTo>
                  <a:lnTo>
                    <a:pt x="2154" y="3458"/>
                  </a:lnTo>
                  <a:lnTo>
                    <a:pt x="2358" y="3266"/>
                  </a:lnTo>
                  <a:lnTo>
                    <a:pt x="2562" y="3073"/>
                  </a:lnTo>
                  <a:lnTo>
                    <a:pt x="2959" y="2665"/>
                  </a:lnTo>
                  <a:lnTo>
                    <a:pt x="3356" y="2257"/>
                  </a:lnTo>
                  <a:lnTo>
                    <a:pt x="3616" y="1996"/>
                  </a:lnTo>
                  <a:lnTo>
                    <a:pt x="3888" y="1735"/>
                  </a:lnTo>
                  <a:lnTo>
                    <a:pt x="4161" y="1486"/>
                  </a:lnTo>
                  <a:lnTo>
                    <a:pt x="4455" y="1270"/>
                  </a:lnTo>
                  <a:lnTo>
                    <a:pt x="4603" y="1168"/>
                  </a:lnTo>
                  <a:lnTo>
                    <a:pt x="4761" y="1066"/>
                  </a:lnTo>
                  <a:lnTo>
                    <a:pt x="4909" y="976"/>
                  </a:lnTo>
                  <a:lnTo>
                    <a:pt x="5067" y="908"/>
                  </a:lnTo>
                  <a:lnTo>
                    <a:pt x="5237" y="840"/>
                  </a:lnTo>
                  <a:lnTo>
                    <a:pt x="5396" y="772"/>
                  </a:lnTo>
                  <a:lnTo>
                    <a:pt x="5566" y="726"/>
                  </a:lnTo>
                  <a:lnTo>
                    <a:pt x="5736" y="692"/>
                  </a:lnTo>
                  <a:lnTo>
                    <a:pt x="5612" y="602"/>
                  </a:lnTo>
                  <a:lnTo>
                    <a:pt x="5476" y="522"/>
                  </a:lnTo>
                  <a:lnTo>
                    <a:pt x="5328" y="454"/>
                  </a:lnTo>
                  <a:lnTo>
                    <a:pt x="5181" y="409"/>
                  </a:lnTo>
                  <a:lnTo>
                    <a:pt x="5033" y="364"/>
                  </a:lnTo>
                  <a:lnTo>
                    <a:pt x="4886" y="330"/>
                  </a:lnTo>
                  <a:lnTo>
                    <a:pt x="4727" y="318"/>
                  </a:lnTo>
                  <a:lnTo>
                    <a:pt x="4580" y="318"/>
                  </a:lnTo>
                  <a:lnTo>
                    <a:pt x="4353" y="330"/>
                  </a:lnTo>
                  <a:lnTo>
                    <a:pt x="4127" y="352"/>
                  </a:lnTo>
                  <a:lnTo>
                    <a:pt x="4025" y="364"/>
                  </a:lnTo>
                  <a:lnTo>
                    <a:pt x="3911" y="364"/>
                  </a:lnTo>
                  <a:lnTo>
                    <a:pt x="3798" y="352"/>
                  </a:lnTo>
                  <a:lnTo>
                    <a:pt x="3684" y="330"/>
                  </a:lnTo>
                  <a:lnTo>
                    <a:pt x="3560" y="284"/>
                  </a:lnTo>
                  <a:lnTo>
                    <a:pt x="3424" y="228"/>
                  </a:lnTo>
                  <a:lnTo>
                    <a:pt x="3174" y="114"/>
                  </a:lnTo>
                  <a:lnTo>
                    <a:pt x="2993" y="57"/>
                  </a:lnTo>
                  <a:lnTo>
                    <a:pt x="2812" y="1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fill="none" extrusionOk="0">
                  <a:moveTo>
                    <a:pt x="0" y="5011"/>
                  </a:moveTo>
                  <a:lnTo>
                    <a:pt x="0" y="5011"/>
                  </a:lnTo>
                  <a:lnTo>
                    <a:pt x="0" y="4751"/>
                  </a:lnTo>
                  <a:lnTo>
                    <a:pt x="12" y="4490"/>
                  </a:lnTo>
                  <a:lnTo>
                    <a:pt x="34" y="4229"/>
                  </a:lnTo>
                  <a:lnTo>
                    <a:pt x="57" y="3980"/>
                  </a:lnTo>
                  <a:lnTo>
                    <a:pt x="91" y="3719"/>
                  </a:lnTo>
                  <a:lnTo>
                    <a:pt x="136" y="3470"/>
                  </a:lnTo>
                  <a:lnTo>
                    <a:pt x="182" y="3232"/>
                  </a:lnTo>
                  <a:lnTo>
                    <a:pt x="238" y="2994"/>
                  </a:lnTo>
                  <a:lnTo>
                    <a:pt x="295" y="2756"/>
                  </a:lnTo>
                  <a:lnTo>
                    <a:pt x="363" y="2529"/>
                  </a:lnTo>
                  <a:lnTo>
                    <a:pt x="442" y="2302"/>
                  </a:lnTo>
                  <a:lnTo>
                    <a:pt x="522" y="2087"/>
                  </a:lnTo>
                  <a:lnTo>
                    <a:pt x="612" y="1871"/>
                  </a:lnTo>
                  <a:lnTo>
                    <a:pt x="703" y="1667"/>
                  </a:lnTo>
                  <a:lnTo>
                    <a:pt x="805" y="1475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98" y="1112"/>
                  </a:lnTo>
                  <a:lnTo>
                    <a:pt x="1111" y="953"/>
                  </a:lnTo>
                  <a:lnTo>
                    <a:pt x="1213" y="806"/>
                  </a:lnTo>
                  <a:lnTo>
                    <a:pt x="1338" y="670"/>
                  </a:lnTo>
                  <a:lnTo>
                    <a:pt x="1463" y="534"/>
                  </a:lnTo>
                  <a:lnTo>
                    <a:pt x="1587" y="420"/>
                  </a:lnTo>
                  <a:lnTo>
                    <a:pt x="1723" y="307"/>
                  </a:lnTo>
                  <a:lnTo>
                    <a:pt x="1859" y="216"/>
                  </a:lnTo>
                  <a:lnTo>
                    <a:pt x="2007" y="137"/>
                  </a:lnTo>
                  <a:lnTo>
                    <a:pt x="2165" y="69"/>
                  </a:lnTo>
                  <a:lnTo>
                    <a:pt x="2313" y="35"/>
                  </a:lnTo>
                  <a:lnTo>
                    <a:pt x="2483" y="1"/>
                  </a:lnTo>
                  <a:lnTo>
                    <a:pt x="2642" y="1"/>
                  </a:lnTo>
                  <a:lnTo>
                    <a:pt x="2812" y="12"/>
                  </a:lnTo>
                  <a:lnTo>
                    <a:pt x="2993" y="57"/>
                  </a:lnTo>
                  <a:lnTo>
                    <a:pt x="3174" y="114"/>
                  </a:lnTo>
                  <a:lnTo>
                    <a:pt x="3174" y="114"/>
                  </a:lnTo>
                  <a:lnTo>
                    <a:pt x="3424" y="228"/>
                  </a:lnTo>
                  <a:lnTo>
                    <a:pt x="3560" y="284"/>
                  </a:lnTo>
                  <a:lnTo>
                    <a:pt x="3684" y="330"/>
                  </a:lnTo>
                  <a:lnTo>
                    <a:pt x="3684" y="330"/>
                  </a:lnTo>
                  <a:lnTo>
                    <a:pt x="3798" y="352"/>
                  </a:lnTo>
                  <a:lnTo>
                    <a:pt x="3911" y="364"/>
                  </a:lnTo>
                  <a:lnTo>
                    <a:pt x="4025" y="364"/>
                  </a:lnTo>
                  <a:lnTo>
                    <a:pt x="4127" y="352"/>
                  </a:lnTo>
                  <a:lnTo>
                    <a:pt x="4353" y="330"/>
                  </a:lnTo>
                  <a:lnTo>
                    <a:pt x="4580" y="318"/>
                  </a:lnTo>
                  <a:lnTo>
                    <a:pt x="4580" y="318"/>
                  </a:lnTo>
                  <a:lnTo>
                    <a:pt x="4727" y="318"/>
                  </a:lnTo>
                  <a:lnTo>
                    <a:pt x="4886" y="330"/>
                  </a:lnTo>
                  <a:lnTo>
                    <a:pt x="5033" y="364"/>
                  </a:lnTo>
                  <a:lnTo>
                    <a:pt x="5181" y="409"/>
                  </a:lnTo>
                  <a:lnTo>
                    <a:pt x="5328" y="454"/>
                  </a:lnTo>
                  <a:lnTo>
                    <a:pt x="5476" y="522"/>
                  </a:lnTo>
                  <a:lnTo>
                    <a:pt x="5612" y="602"/>
                  </a:lnTo>
                  <a:lnTo>
                    <a:pt x="5736" y="692"/>
                  </a:lnTo>
                  <a:lnTo>
                    <a:pt x="5736" y="692"/>
                  </a:lnTo>
                  <a:lnTo>
                    <a:pt x="5566" y="726"/>
                  </a:lnTo>
                  <a:lnTo>
                    <a:pt x="5396" y="772"/>
                  </a:lnTo>
                  <a:lnTo>
                    <a:pt x="5237" y="840"/>
                  </a:lnTo>
                  <a:lnTo>
                    <a:pt x="5067" y="908"/>
                  </a:lnTo>
                  <a:lnTo>
                    <a:pt x="4909" y="976"/>
                  </a:lnTo>
                  <a:lnTo>
                    <a:pt x="4761" y="1066"/>
                  </a:lnTo>
                  <a:lnTo>
                    <a:pt x="4603" y="1168"/>
                  </a:lnTo>
                  <a:lnTo>
                    <a:pt x="4455" y="1270"/>
                  </a:lnTo>
                  <a:lnTo>
                    <a:pt x="4161" y="1486"/>
                  </a:lnTo>
                  <a:lnTo>
                    <a:pt x="3888" y="1735"/>
                  </a:lnTo>
                  <a:lnTo>
                    <a:pt x="3616" y="1996"/>
                  </a:lnTo>
                  <a:lnTo>
                    <a:pt x="3356" y="2257"/>
                  </a:lnTo>
                  <a:lnTo>
                    <a:pt x="3356" y="2257"/>
                  </a:lnTo>
                  <a:lnTo>
                    <a:pt x="2959" y="2665"/>
                  </a:lnTo>
                  <a:lnTo>
                    <a:pt x="2562" y="3073"/>
                  </a:lnTo>
                  <a:lnTo>
                    <a:pt x="2358" y="3266"/>
                  </a:lnTo>
                  <a:lnTo>
                    <a:pt x="2154" y="3458"/>
                  </a:lnTo>
                  <a:lnTo>
                    <a:pt x="1939" y="3640"/>
                  </a:lnTo>
                  <a:lnTo>
                    <a:pt x="1723" y="3798"/>
                  </a:lnTo>
                  <a:lnTo>
                    <a:pt x="1723" y="3798"/>
                  </a:lnTo>
                  <a:lnTo>
                    <a:pt x="1497" y="3946"/>
                  </a:lnTo>
                  <a:lnTo>
                    <a:pt x="1270" y="4082"/>
                  </a:lnTo>
                  <a:lnTo>
                    <a:pt x="828" y="4343"/>
                  </a:lnTo>
                  <a:lnTo>
                    <a:pt x="601" y="4479"/>
                  </a:lnTo>
                  <a:lnTo>
                    <a:pt x="397" y="4626"/>
                  </a:lnTo>
                  <a:lnTo>
                    <a:pt x="193" y="4807"/>
                  </a:lnTo>
                  <a:lnTo>
                    <a:pt x="91" y="4909"/>
                  </a:lnTo>
                  <a:lnTo>
                    <a:pt x="0" y="5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5472575" y="-674825"/>
              <a:ext cx="112800" cy="211750"/>
            </a:xfrm>
            <a:custGeom>
              <a:avLst/>
              <a:gdLst/>
              <a:ahLst/>
              <a:cxnLst/>
              <a:rect l="l" t="t" r="r" b="b"/>
              <a:pathLst>
                <a:path w="4512" h="8470" extrusionOk="0">
                  <a:moveTo>
                    <a:pt x="4500" y="1"/>
                  </a:moveTo>
                  <a:lnTo>
                    <a:pt x="4353" y="46"/>
                  </a:lnTo>
                  <a:lnTo>
                    <a:pt x="4206" y="103"/>
                  </a:lnTo>
                  <a:lnTo>
                    <a:pt x="4058" y="171"/>
                  </a:lnTo>
                  <a:lnTo>
                    <a:pt x="3922" y="239"/>
                  </a:lnTo>
                  <a:lnTo>
                    <a:pt x="3639" y="409"/>
                  </a:lnTo>
                  <a:lnTo>
                    <a:pt x="3367" y="590"/>
                  </a:lnTo>
                  <a:lnTo>
                    <a:pt x="3106" y="794"/>
                  </a:lnTo>
                  <a:lnTo>
                    <a:pt x="2857" y="1021"/>
                  </a:lnTo>
                  <a:lnTo>
                    <a:pt x="2619" y="1248"/>
                  </a:lnTo>
                  <a:lnTo>
                    <a:pt x="2403" y="1486"/>
                  </a:lnTo>
                  <a:lnTo>
                    <a:pt x="2120" y="1826"/>
                  </a:lnTo>
                  <a:lnTo>
                    <a:pt x="1859" y="2177"/>
                  </a:lnTo>
                  <a:lnTo>
                    <a:pt x="1621" y="2552"/>
                  </a:lnTo>
                  <a:lnTo>
                    <a:pt x="1383" y="2937"/>
                  </a:lnTo>
                  <a:lnTo>
                    <a:pt x="1168" y="3334"/>
                  </a:lnTo>
                  <a:lnTo>
                    <a:pt x="975" y="3742"/>
                  </a:lnTo>
                  <a:lnTo>
                    <a:pt x="794" y="4161"/>
                  </a:lnTo>
                  <a:lnTo>
                    <a:pt x="635" y="4592"/>
                  </a:lnTo>
                  <a:lnTo>
                    <a:pt x="487" y="5023"/>
                  </a:lnTo>
                  <a:lnTo>
                    <a:pt x="363" y="5476"/>
                  </a:lnTo>
                  <a:lnTo>
                    <a:pt x="249" y="5930"/>
                  </a:lnTo>
                  <a:lnTo>
                    <a:pt x="159" y="6383"/>
                  </a:lnTo>
                  <a:lnTo>
                    <a:pt x="91" y="6848"/>
                  </a:lnTo>
                  <a:lnTo>
                    <a:pt x="45" y="7313"/>
                  </a:lnTo>
                  <a:lnTo>
                    <a:pt x="11" y="7789"/>
                  </a:lnTo>
                  <a:lnTo>
                    <a:pt x="0" y="8254"/>
                  </a:lnTo>
                  <a:lnTo>
                    <a:pt x="0" y="8469"/>
                  </a:lnTo>
                  <a:lnTo>
                    <a:pt x="34" y="8469"/>
                  </a:lnTo>
                  <a:lnTo>
                    <a:pt x="34" y="8254"/>
                  </a:lnTo>
                  <a:lnTo>
                    <a:pt x="45" y="7789"/>
                  </a:lnTo>
                  <a:lnTo>
                    <a:pt x="79" y="7324"/>
                  </a:lnTo>
                  <a:lnTo>
                    <a:pt x="125" y="6859"/>
                  </a:lnTo>
                  <a:lnTo>
                    <a:pt x="193" y="6395"/>
                  </a:lnTo>
                  <a:lnTo>
                    <a:pt x="283" y="5930"/>
                  </a:lnTo>
                  <a:lnTo>
                    <a:pt x="397" y="5488"/>
                  </a:lnTo>
                  <a:lnTo>
                    <a:pt x="521" y="5034"/>
                  </a:lnTo>
                  <a:lnTo>
                    <a:pt x="669" y="4603"/>
                  </a:lnTo>
                  <a:lnTo>
                    <a:pt x="828" y="4173"/>
                  </a:lnTo>
                  <a:lnTo>
                    <a:pt x="1009" y="3753"/>
                  </a:lnTo>
                  <a:lnTo>
                    <a:pt x="1202" y="3345"/>
                  </a:lnTo>
                  <a:lnTo>
                    <a:pt x="1417" y="2948"/>
                  </a:lnTo>
                  <a:lnTo>
                    <a:pt x="1644" y="2563"/>
                  </a:lnTo>
                  <a:lnTo>
                    <a:pt x="1893" y="2200"/>
                  </a:lnTo>
                  <a:lnTo>
                    <a:pt x="2154" y="1849"/>
                  </a:lnTo>
                  <a:lnTo>
                    <a:pt x="2426" y="1509"/>
                  </a:lnTo>
                  <a:lnTo>
                    <a:pt x="2641" y="1271"/>
                  </a:lnTo>
                  <a:lnTo>
                    <a:pt x="2879" y="1044"/>
                  </a:lnTo>
                  <a:lnTo>
                    <a:pt x="3117" y="828"/>
                  </a:lnTo>
                  <a:lnTo>
                    <a:pt x="3378" y="624"/>
                  </a:lnTo>
                  <a:lnTo>
                    <a:pt x="3650" y="432"/>
                  </a:lnTo>
                  <a:lnTo>
                    <a:pt x="3934" y="273"/>
                  </a:lnTo>
                  <a:lnTo>
                    <a:pt x="4081" y="205"/>
                  </a:lnTo>
                  <a:lnTo>
                    <a:pt x="4217" y="137"/>
                  </a:lnTo>
                  <a:lnTo>
                    <a:pt x="4364" y="80"/>
                  </a:lnTo>
                  <a:lnTo>
                    <a:pt x="4512" y="35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extrusionOk="0">
                  <a:moveTo>
                    <a:pt x="3685" y="0"/>
                  </a:move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fill="none" extrusionOk="0">
                  <a:moveTo>
                    <a:pt x="6745" y="5306"/>
                  </a:move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lnTo>
                    <a:pt x="3685" y="0"/>
                  </a:ln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567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5297425" y="-760975"/>
              <a:ext cx="129525" cy="298750"/>
            </a:xfrm>
            <a:custGeom>
              <a:avLst/>
              <a:gdLst/>
              <a:ahLst/>
              <a:cxnLst/>
              <a:rect l="l" t="t" r="r" b="b"/>
              <a:pathLst>
                <a:path w="5181" h="11950" extrusionOk="0">
                  <a:moveTo>
                    <a:pt x="12" y="1"/>
                  </a:moveTo>
                  <a:lnTo>
                    <a:pt x="0" y="35"/>
                  </a:lnTo>
                  <a:lnTo>
                    <a:pt x="159" y="91"/>
                  </a:lnTo>
                  <a:lnTo>
                    <a:pt x="329" y="171"/>
                  </a:lnTo>
                  <a:lnTo>
                    <a:pt x="499" y="261"/>
                  </a:lnTo>
                  <a:lnTo>
                    <a:pt x="680" y="363"/>
                  </a:lnTo>
                  <a:lnTo>
                    <a:pt x="1055" y="590"/>
                  </a:lnTo>
                  <a:lnTo>
                    <a:pt x="1429" y="851"/>
                  </a:lnTo>
                  <a:lnTo>
                    <a:pt x="1791" y="1134"/>
                  </a:lnTo>
                  <a:lnTo>
                    <a:pt x="2120" y="1406"/>
                  </a:lnTo>
                  <a:lnTo>
                    <a:pt x="2404" y="1690"/>
                  </a:lnTo>
                  <a:lnTo>
                    <a:pt x="2528" y="1815"/>
                  </a:lnTo>
                  <a:lnTo>
                    <a:pt x="2642" y="1939"/>
                  </a:lnTo>
                  <a:lnTo>
                    <a:pt x="2914" y="2279"/>
                  </a:lnTo>
                  <a:lnTo>
                    <a:pt x="3163" y="2619"/>
                  </a:lnTo>
                  <a:lnTo>
                    <a:pt x="3401" y="2982"/>
                  </a:lnTo>
                  <a:lnTo>
                    <a:pt x="3514" y="3164"/>
                  </a:lnTo>
                  <a:lnTo>
                    <a:pt x="3628" y="3356"/>
                  </a:lnTo>
                  <a:lnTo>
                    <a:pt x="3730" y="3560"/>
                  </a:lnTo>
                  <a:lnTo>
                    <a:pt x="3821" y="3776"/>
                  </a:lnTo>
                  <a:lnTo>
                    <a:pt x="3923" y="3991"/>
                  </a:lnTo>
                  <a:lnTo>
                    <a:pt x="4013" y="4218"/>
                  </a:lnTo>
                  <a:lnTo>
                    <a:pt x="4093" y="4456"/>
                  </a:lnTo>
                  <a:lnTo>
                    <a:pt x="4183" y="4694"/>
                  </a:lnTo>
                  <a:lnTo>
                    <a:pt x="4263" y="4955"/>
                  </a:lnTo>
                  <a:lnTo>
                    <a:pt x="4331" y="5227"/>
                  </a:lnTo>
                  <a:lnTo>
                    <a:pt x="4478" y="5816"/>
                  </a:lnTo>
                  <a:lnTo>
                    <a:pt x="4603" y="6462"/>
                  </a:lnTo>
                  <a:lnTo>
                    <a:pt x="4727" y="7177"/>
                  </a:lnTo>
                  <a:lnTo>
                    <a:pt x="4829" y="7959"/>
                  </a:lnTo>
                  <a:lnTo>
                    <a:pt x="4920" y="8820"/>
                  </a:lnTo>
                  <a:lnTo>
                    <a:pt x="5011" y="9773"/>
                  </a:lnTo>
                  <a:lnTo>
                    <a:pt x="5090" y="10815"/>
                  </a:lnTo>
                  <a:lnTo>
                    <a:pt x="5147" y="11949"/>
                  </a:lnTo>
                  <a:lnTo>
                    <a:pt x="5181" y="11949"/>
                  </a:lnTo>
                  <a:lnTo>
                    <a:pt x="5124" y="10804"/>
                  </a:lnTo>
                  <a:lnTo>
                    <a:pt x="5045" y="9761"/>
                  </a:lnTo>
                  <a:lnTo>
                    <a:pt x="4954" y="8820"/>
                  </a:lnTo>
                  <a:lnTo>
                    <a:pt x="4863" y="7947"/>
                  </a:lnTo>
                  <a:lnTo>
                    <a:pt x="4761" y="7165"/>
                  </a:lnTo>
                  <a:lnTo>
                    <a:pt x="4637" y="6451"/>
                  </a:lnTo>
                  <a:lnTo>
                    <a:pt x="4512" y="5805"/>
                  </a:lnTo>
                  <a:lnTo>
                    <a:pt x="4365" y="5227"/>
                  </a:lnTo>
                  <a:lnTo>
                    <a:pt x="4297" y="4955"/>
                  </a:lnTo>
                  <a:lnTo>
                    <a:pt x="4217" y="4694"/>
                  </a:lnTo>
                  <a:lnTo>
                    <a:pt x="4127" y="4445"/>
                  </a:lnTo>
                  <a:lnTo>
                    <a:pt x="4036" y="4206"/>
                  </a:lnTo>
                  <a:lnTo>
                    <a:pt x="3945" y="3980"/>
                  </a:lnTo>
                  <a:lnTo>
                    <a:pt x="3855" y="3753"/>
                  </a:lnTo>
                  <a:lnTo>
                    <a:pt x="3753" y="3549"/>
                  </a:lnTo>
                  <a:lnTo>
                    <a:pt x="3650" y="3345"/>
                  </a:lnTo>
                  <a:lnTo>
                    <a:pt x="3548" y="3152"/>
                  </a:lnTo>
                  <a:lnTo>
                    <a:pt x="3435" y="2959"/>
                  </a:lnTo>
                  <a:lnTo>
                    <a:pt x="3197" y="2597"/>
                  </a:lnTo>
                  <a:lnTo>
                    <a:pt x="2936" y="2257"/>
                  </a:lnTo>
                  <a:lnTo>
                    <a:pt x="2664" y="1917"/>
                  </a:lnTo>
                  <a:lnTo>
                    <a:pt x="2551" y="1792"/>
                  </a:lnTo>
                  <a:lnTo>
                    <a:pt x="2426" y="1656"/>
                  </a:lnTo>
                  <a:lnTo>
                    <a:pt x="2143" y="1384"/>
                  </a:lnTo>
                  <a:lnTo>
                    <a:pt x="1803" y="1100"/>
                  </a:lnTo>
                  <a:lnTo>
                    <a:pt x="1451" y="828"/>
                  </a:lnTo>
                  <a:lnTo>
                    <a:pt x="1077" y="568"/>
                  </a:lnTo>
                  <a:lnTo>
                    <a:pt x="703" y="329"/>
                  </a:lnTo>
                  <a:lnTo>
                    <a:pt x="522" y="227"/>
                  </a:lnTo>
                  <a:lnTo>
                    <a:pt x="340" y="137"/>
                  </a:lnTo>
                  <a:lnTo>
                    <a:pt x="170" y="5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346175" y="-535950"/>
              <a:ext cx="178850" cy="163275"/>
            </a:xfrm>
            <a:custGeom>
              <a:avLst/>
              <a:gdLst/>
              <a:ahLst/>
              <a:cxnLst/>
              <a:rect l="l" t="t" r="r" b="b"/>
              <a:pathLst>
                <a:path w="7154" h="6531" extrusionOk="0">
                  <a:moveTo>
                    <a:pt x="0" y="1"/>
                  </a:moveTo>
                  <a:lnTo>
                    <a:pt x="0" y="6292"/>
                  </a:lnTo>
                  <a:lnTo>
                    <a:pt x="0" y="6338"/>
                  </a:lnTo>
                  <a:lnTo>
                    <a:pt x="11" y="6383"/>
                  </a:lnTo>
                  <a:lnTo>
                    <a:pt x="34" y="6428"/>
                  </a:lnTo>
                  <a:lnTo>
                    <a:pt x="68" y="6462"/>
                  </a:lnTo>
                  <a:lnTo>
                    <a:pt x="102" y="6485"/>
                  </a:lnTo>
                  <a:lnTo>
                    <a:pt x="147" y="6508"/>
                  </a:lnTo>
                  <a:lnTo>
                    <a:pt x="193" y="6530"/>
                  </a:lnTo>
                  <a:lnTo>
                    <a:pt x="6949" y="6530"/>
                  </a:lnTo>
                  <a:lnTo>
                    <a:pt x="6994" y="6508"/>
                  </a:lnTo>
                  <a:lnTo>
                    <a:pt x="7040" y="6485"/>
                  </a:lnTo>
                  <a:lnTo>
                    <a:pt x="7074" y="6462"/>
                  </a:lnTo>
                  <a:lnTo>
                    <a:pt x="7108" y="6428"/>
                  </a:lnTo>
                  <a:lnTo>
                    <a:pt x="7131" y="6383"/>
                  </a:lnTo>
                  <a:lnTo>
                    <a:pt x="7142" y="6338"/>
                  </a:lnTo>
                  <a:lnTo>
                    <a:pt x="7153" y="6292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5346175" y="-526025"/>
              <a:ext cx="178850" cy="66625"/>
            </a:xfrm>
            <a:custGeom>
              <a:avLst/>
              <a:gdLst/>
              <a:ahLst/>
              <a:cxnLst/>
              <a:rect l="l" t="t" r="r" b="b"/>
              <a:pathLst>
                <a:path w="7154" h="2665" extrusionOk="0">
                  <a:moveTo>
                    <a:pt x="0" y="0"/>
                  </a:moveTo>
                  <a:lnTo>
                    <a:pt x="0" y="2664"/>
                  </a:lnTo>
                  <a:lnTo>
                    <a:pt x="7153" y="2120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5338800" y="-535950"/>
              <a:ext cx="193300" cy="57550"/>
            </a:xfrm>
            <a:custGeom>
              <a:avLst/>
              <a:gdLst/>
              <a:ahLst/>
              <a:cxnLst/>
              <a:rect l="l" t="t" r="r" b="b"/>
              <a:pathLst>
                <a:path w="7732" h="2302" extrusionOk="0">
                  <a:moveTo>
                    <a:pt x="0" y="1"/>
                  </a:moveTo>
                  <a:lnTo>
                    <a:pt x="0" y="2302"/>
                  </a:lnTo>
                  <a:lnTo>
                    <a:pt x="7732" y="2302"/>
                  </a:lnTo>
                  <a:lnTo>
                    <a:pt x="7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16900" y="11280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63500" y="285750"/>
            <a:ext cx="9207600" cy="4857550"/>
            <a:chOff x="-63500" y="285750"/>
            <a:chExt cx="9207600" cy="4857550"/>
          </a:xfrm>
        </p:grpSpPr>
        <p:cxnSp>
          <p:nvCxnSpPr>
            <p:cNvPr id="46" name="Google Shape;46;p4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" name="Google Shape;47;p4"/>
            <p:cNvSpPr/>
            <p:nvPr/>
          </p:nvSpPr>
          <p:spPr>
            <a:xfrm>
              <a:off x="-63500" y="4854100"/>
              <a:ext cx="92076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8573300" y="4422950"/>
            <a:ext cx="425975" cy="435900"/>
            <a:chOff x="5216375" y="-808575"/>
            <a:chExt cx="425975" cy="435900"/>
          </a:xfrm>
        </p:grpSpPr>
        <p:sp>
          <p:nvSpPr>
            <p:cNvPr id="49" name="Google Shape;49;p4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extrusionOk="0">
                  <a:moveTo>
                    <a:pt x="2664" y="0"/>
                  </a:moveTo>
                  <a:lnTo>
                    <a:pt x="2494" y="23"/>
                  </a:lnTo>
                  <a:lnTo>
                    <a:pt x="2336" y="46"/>
                  </a:lnTo>
                  <a:lnTo>
                    <a:pt x="2166" y="102"/>
                  </a:lnTo>
                  <a:lnTo>
                    <a:pt x="2007" y="170"/>
                  </a:lnTo>
                  <a:lnTo>
                    <a:pt x="1848" y="250"/>
                  </a:lnTo>
                  <a:lnTo>
                    <a:pt x="1655" y="397"/>
                  </a:lnTo>
                  <a:lnTo>
                    <a:pt x="1463" y="544"/>
                  </a:lnTo>
                  <a:lnTo>
                    <a:pt x="1281" y="714"/>
                  </a:lnTo>
                  <a:lnTo>
                    <a:pt x="1123" y="884"/>
                  </a:lnTo>
                  <a:lnTo>
                    <a:pt x="964" y="1077"/>
                  </a:lnTo>
                  <a:lnTo>
                    <a:pt x="828" y="1281"/>
                  </a:lnTo>
                  <a:lnTo>
                    <a:pt x="703" y="1485"/>
                  </a:lnTo>
                  <a:lnTo>
                    <a:pt x="590" y="1701"/>
                  </a:lnTo>
                  <a:lnTo>
                    <a:pt x="488" y="1939"/>
                  </a:lnTo>
                  <a:lnTo>
                    <a:pt x="397" y="2165"/>
                  </a:lnTo>
                  <a:lnTo>
                    <a:pt x="306" y="2415"/>
                  </a:lnTo>
                  <a:lnTo>
                    <a:pt x="238" y="2664"/>
                  </a:lnTo>
                  <a:lnTo>
                    <a:pt x="182" y="2925"/>
                  </a:lnTo>
                  <a:lnTo>
                    <a:pt x="125" y="3186"/>
                  </a:lnTo>
                  <a:lnTo>
                    <a:pt x="80" y="3446"/>
                  </a:lnTo>
                  <a:lnTo>
                    <a:pt x="57" y="3719"/>
                  </a:lnTo>
                  <a:lnTo>
                    <a:pt x="23" y="3991"/>
                  </a:lnTo>
                  <a:lnTo>
                    <a:pt x="12" y="4263"/>
                  </a:lnTo>
                  <a:lnTo>
                    <a:pt x="0" y="4535"/>
                  </a:lnTo>
                  <a:lnTo>
                    <a:pt x="0" y="4807"/>
                  </a:lnTo>
                  <a:lnTo>
                    <a:pt x="12" y="5090"/>
                  </a:lnTo>
                  <a:lnTo>
                    <a:pt x="23" y="5362"/>
                  </a:lnTo>
                  <a:lnTo>
                    <a:pt x="68" y="5906"/>
                  </a:lnTo>
                  <a:lnTo>
                    <a:pt x="148" y="6439"/>
                  </a:lnTo>
                  <a:lnTo>
                    <a:pt x="238" y="6961"/>
                  </a:lnTo>
                  <a:lnTo>
                    <a:pt x="352" y="7459"/>
                  </a:lnTo>
                  <a:lnTo>
                    <a:pt x="488" y="7924"/>
                  </a:lnTo>
                  <a:lnTo>
                    <a:pt x="510" y="7856"/>
                  </a:lnTo>
                  <a:lnTo>
                    <a:pt x="544" y="7777"/>
                  </a:lnTo>
                  <a:lnTo>
                    <a:pt x="658" y="7573"/>
                  </a:lnTo>
                  <a:lnTo>
                    <a:pt x="817" y="7346"/>
                  </a:lnTo>
                  <a:lnTo>
                    <a:pt x="987" y="7097"/>
                  </a:lnTo>
                  <a:lnTo>
                    <a:pt x="1349" y="6643"/>
                  </a:lnTo>
                  <a:lnTo>
                    <a:pt x="1621" y="6337"/>
                  </a:lnTo>
                  <a:lnTo>
                    <a:pt x="2177" y="5736"/>
                  </a:lnTo>
                  <a:lnTo>
                    <a:pt x="2449" y="5442"/>
                  </a:lnTo>
                  <a:lnTo>
                    <a:pt x="2721" y="5136"/>
                  </a:lnTo>
                  <a:lnTo>
                    <a:pt x="2993" y="4818"/>
                  </a:lnTo>
                  <a:lnTo>
                    <a:pt x="3242" y="4489"/>
                  </a:lnTo>
                  <a:lnTo>
                    <a:pt x="3481" y="4149"/>
                  </a:lnTo>
                  <a:lnTo>
                    <a:pt x="3594" y="3968"/>
                  </a:lnTo>
                  <a:lnTo>
                    <a:pt x="3696" y="3787"/>
                  </a:lnTo>
                  <a:lnTo>
                    <a:pt x="3855" y="3480"/>
                  </a:lnTo>
                  <a:lnTo>
                    <a:pt x="3991" y="3152"/>
                  </a:lnTo>
                  <a:lnTo>
                    <a:pt x="4059" y="2982"/>
                  </a:lnTo>
                  <a:lnTo>
                    <a:pt x="4115" y="2812"/>
                  </a:lnTo>
                  <a:lnTo>
                    <a:pt x="4161" y="2642"/>
                  </a:lnTo>
                  <a:lnTo>
                    <a:pt x="4206" y="2472"/>
                  </a:lnTo>
                  <a:lnTo>
                    <a:pt x="4229" y="2290"/>
                  </a:lnTo>
                  <a:lnTo>
                    <a:pt x="4251" y="2109"/>
                  </a:lnTo>
                  <a:lnTo>
                    <a:pt x="4263" y="1939"/>
                  </a:lnTo>
                  <a:lnTo>
                    <a:pt x="4263" y="1757"/>
                  </a:lnTo>
                  <a:lnTo>
                    <a:pt x="4251" y="1576"/>
                  </a:lnTo>
                  <a:lnTo>
                    <a:pt x="4229" y="1406"/>
                  </a:lnTo>
                  <a:lnTo>
                    <a:pt x="4183" y="1225"/>
                  </a:lnTo>
                  <a:lnTo>
                    <a:pt x="4138" y="1054"/>
                  </a:lnTo>
                  <a:lnTo>
                    <a:pt x="4059" y="862"/>
                  </a:lnTo>
                  <a:lnTo>
                    <a:pt x="3968" y="692"/>
                  </a:lnTo>
                  <a:lnTo>
                    <a:pt x="3855" y="544"/>
                  </a:lnTo>
                  <a:lnTo>
                    <a:pt x="3741" y="408"/>
                  </a:lnTo>
                  <a:lnTo>
                    <a:pt x="3605" y="295"/>
                  </a:lnTo>
                  <a:lnTo>
                    <a:pt x="3458" y="204"/>
                  </a:lnTo>
                  <a:lnTo>
                    <a:pt x="3311" y="125"/>
                  </a:lnTo>
                  <a:lnTo>
                    <a:pt x="3152" y="68"/>
                  </a:lnTo>
                  <a:lnTo>
                    <a:pt x="2993" y="34"/>
                  </a:lnTo>
                  <a:lnTo>
                    <a:pt x="2834" y="12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39125" y="-808575"/>
              <a:ext cx="106575" cy="198125"/>
            </a:xfrm>
            <a:custGeom>
              <a:avLst/>
              <a:gdLst/>
              <a:ahLst/>
              <a:cxnLst/>
              <a:rect l="l" t="t" r="r" b="b"/>
              <a:pathLst>
                <a:path w="4263" h="7925" fill="none" extrusionOk="0">
                  <a:moveTo>
                    <a:pt x="488" y="7924"/>
                  </a:moveTo>
                  <a:lnTo>
                    <a:pt x="488" y="7924"/>
                  </a:lnTo>
                  <a:lnTo>
                    <a:pt x="352" y="7459"/>
                  </a:lnTo>
                  <a:lnTo>
                    <a:pt x="238" y="6961"/>
                  </a:lnTo>
                  <a:lnTo>
                    <a:pt x="148" y="6439"/>
                  </a:lnTo>
                  <a:lnTo>
                    <a:pt x="68" y="5906"/>
                  </a:lnTo>
                  <a:lnTo>
                    <a:pt x="23" y="5362"/>
                  </a:lnTo>
                  <a:lnTo>
                    <a:pt x="12" y="5090"/>
                  </a:lnTo>
                  <a:lnTo>
                    <a:pt x="0" y="4807"/>
                  </a:lnTo>
                  <a:lnTo>
                    <a:pt x="0" y="4535"/>
                  </a:lnTo>
                  <a:lnTo>
                    <a:pt x="12" y="4263"/>
                  </a:lnTo>
                  <a:lnTo>
                    <a:pt x="23" y="3991"/>
                  </a:lnTo>
                  <a:lnTo>
                    <a:pt x="57" y="3719"/>
                  </a:lnTo>
                  <a:lnTo>
                    <a:pt x="80" y="3446"/>
                  </a:lnTo>
                  <a:lnTo>
                    <a:pt x="125" y="3186"/>
                  </a:lnTo>
                  <a:lnTo>
                    <a:pt x="182" y="2925"/>
                  </a:lnTo>
                  <a:lnTo>
                    <a:pt x="238" y="2664"/>
                  </a:lnTo>
                  <a:lnTo>
                    <a:pt x="306" y="2415"/>
                  </a:lnTo>
                  <a:lnTo>
                    <a:pt x="397" y="2165"/>
                  </a:lnTo>
                  <a:lnTo>
                    <a:pt x="488" y="1939"/>
                  </a:lnTo>
                  <a:lnTo>
                    <a:pt x="590" y="1701"/>
                  </a:lnTo>
                  <a:lnTo>
                    <a:pt x="703" y="1485"/>
                  </a:lnTo>
                  <a:lnTo>
                    <a:pt x="828" y="1281"/>
                  </a:lnTo>
                  <a:lnTo>
                    <a:pt x="964" y="1077"/>
                  </a:lnTo>
                  <a:lnTo>
                    <a:pt x="1123" y="884"/>
                  </a:lnTo>
                  <a:lnTo>
                    <a:pt x="1281" y="714"/>
                  </a:lnTo>
                  <a:lnTo>
                    <a:pt x="1463" y="544"/>
                  </a:lnTo>
                  <a:lnTo>
                    <a:pt x="1655" y="39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2007" y="170"/>
                  </a:lnTo>
                  <a:lnTo>
                    <a:pt x="2166" y="102"/>
                  </a:lnTo>
                  <a:lnTo>
                    <a:pt x="2336" y="46"/>
                  </a:lnTo>
                  <a:lnTo>
                    <a:pt x="2494" y="23"/>
                  </a:lnTo>
                  <a:lnTo>
                    <a:pt x="2664" y="0"/>
                  </a:lnTo>
                  <a:lnTo>
                    <a:pt x="2834" y="12"/>
                  </a:lnTo>
                  <a:lnTo>
                    <a:pt x="2993" y="34"/>
                  </a:lnTo>
                  <a:lnTo>
                    <a:pt x="3152" y="68"/>
                  </a:lnTo>
                  <a:lnTo>
                    <a:pt x="3311" y="125"/>
                  </a:lnTo>
                  <a:lnTo>
                    <a:pt x="3458" y="204"/>
                  </a:lnTo>
                  <a:lnTo>
                    <a:pt x="3605" y="295"/>
                  </a:lnTo>
                  <a:lnTo>
                    <a:pt x="3741" y="408"/>
                  </a:lnTo>
                  <a:lnTo>
                    <a:pt x="3855" y="544"/>
                  </a:lnTo>
                  <a:lnTo>
                    <a:pt x="3968" y="692"/>
                  </a:lnTo>
                  <a:lnTo>
                    <a:pt x="4059" y="862"/>
                  </a:lnTo>
                  <a:lnTo>
                    <a:pt x="4138" y="1054"/>
                  </a:lnTo>
                  <a:lnTo>
                    <a:pt x="4138" y="1054"/>
                  </a:lnTo>
                  <a:lnTo>
                    <a:pt x="4183" y="1225"/>
                  </a:lnTo>
                  <a:lnTo>
                    <a:pt x="4229" y="1406"/>
                  </a:lnTo>
                  <a:lnTo>
                    <a:pt x="4251" y="1576"/>
                  </a:lnTo>
                  <a:lnTo>
                    <a:pt x="4263" y="1757"/>
                  </a:lnTo>
                  <a:lnTo>
                    <a:pt x="4263" y="1939"/>
                  </a:lnTo>
                  <a:lnTo>
                    <a:pt x="4251" y="2109"/>
                  </a:lnTo>
                  <a:lnTo>
                    <a:pt x="4229" y="2290"/>
                  </a:lnTo>
                  <a:lnTo>
                    <a:pt x="4206" y="2472"/>
                  </a:lnTo>
                  <a:lnTo>
                    <a:pt x="4161" y="2642"/>
                  </a:lnTo>
                  <a:lnTo>
                    <a:pt x="4115" y="2812"/>
                  </a:lnTo>
                  <a:lnTo>
                    <a:pt x="4059" y="2982"/>
                  </a:lnTo>
                  <a:lnTo>
                    <a:pt x="3991" y="3152"/>
                  </a:lnTo>
                  <a:lnTo>
                    <a:pt x="3855" y="3480"/>
                  </a:lnTo>
                  <a:lnTo>
                    <a:pt x="3696" y="3787"/>
                  </a:lnTo>
                  <a:lnTo>
                    <a:pt x="3696" y="3787"/>
                  </a:lnTo>
                  <a:lnTo>
                    <a:pt x="3594" y="3968"/>
                  </a:lnTo>
                  <a:lnTo>
                    <a:pt x="3481" y="4149"/>
                  </a:lnTo>
                  <a:lnTo>
                    <a:pt x="3242" y="4489"/>
                  </a:lnTo>
                  <a:lnTo>
                    <a:pt x="2993" y="4818"/>
                  </a:lnTo>
                  <a:lnTo>
                    <a:pt x="2721" y="5136"/>
                  </a:lnTo>
                  <a:lnTo>
                    <a:pt x="2449" y="5442"/>
                  </a:lnTo>
                  <a:lnTo>
                    <a:pt x="2177" y="5736"/>
                  </a:lnTo>
                  <a:lnTo>
                    <a:pt x="1621" y="6337"/>
                  </a:lnTo>
                  <a:lnTo>
                    <a:pt x="1621" y="6337"/>
                  </a:lnTo>
                  <a:lnTo>
                    <a:pt x="1349" y="6643"/>
                  </a:lnTo>
                  <a:lnTo>
                    <a:pt x="987" y="7097"/>
                  </a:lnTo>
                  <a:lnTo>
                    <a:pt x="817" y="7346"/>
                  </a:lnTo>
                  <a:lnTo>
                    <a:pt x="658" y="7573"/>
                  </a:lnTo>
                  <a:lnTo>
                    <a:pt x="544" y="7777"/>
                  </a:lnTo>
                  <a:lnTo>
                    <a:pt x="510" y="7856"/>
                  </a:lnTo>
                  <a:lnTo>
                    <a:pt x="488" y="79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445650" y="-779675"/>
              <a:ext cx="64625" cy="311500"/>
            </a:xfrm>
            <a:custGeom>
              <a:avLst/>
              <a:gdLst/>
              <a:ahLst/>
              <a:cxnLst/>
              <a:rect l="l" t="t" r="r" b="b"/>
              <a:pathLst>
                <a:path w="2585" h="12460" extrusionOk="0">
                  <a:moveTo>
                    <a:pt x="2573" y="1"/>
                  </a:moveTo>
                  <a:lnTo>
                    <a:pt x="2505" y="57"/>
                  </a:lnTo>
                  <a:lnTo>
                    <a:pt x="2437" y="148"/>
                  </a:lnTo>
                  <a:lnTo>
                    <a:pt x="2358" y="250"/>
                  </a:lnTo>
                  <a:lnTo>
                    <a:pt x="2267" y="386"/>
                  </a:lnTo>
                  <a:lnTo>
                    <a:pt x="2120" y="658"/>
                  </a:lnTo>
                  <a:lnTo>
                    <a:pt x="1950" y="1009"/>
                  </a:lnTo>
                  <a:lnTo>
                    <a:pt x="1769" y="1418"/>
                  </a:lnTo>
                  <a:lnTo>
                    <a:pt x="1576" y="1894"/>
                  </a:lnTo>
                  <a:lnTo>
                    <a:pt x="1394" y="2426"/>
                  </a:lnTo>
                  <a:lnTo>
                    <a:pt x="1202" y="3005"/>
                  </a:lnTo>
                  <a:lnTo>
                    <a:pt x="1020" y="3651"/>
                  </a:lnTo>
                  <a:lnTo>
                    <a:pt x="839" y="4342"/>
                  </a:lnTo>
                  <a:lnTo>
                    <a:pt x="669" y="5079"/>
                  </a:lnTo>
                  <a:lnTo>
                    <a:pt x="510" y="5861"/>
                  </a:lnTo>
                  <a:lnTo>
                    <a:pt x="363" y="6689"/>
                  </a:lnTo>
                  <a:lnTo>
                    <a:pt x="238" y="7562"/>
                  </a:lnTo>
                  <a:lnTo>
                    <a:pt x="181" y="8004"/>
                  </a:lnTo>
                  <a:lnTo>
                    <a:pt x="136" y="8457"/>
                  </a:lnTo>
                  <a:lnTo>
                    <a:pt x="91" y="8922"/>
                  </a:lnTo>
                  <a:lnTo>
                    <a:pt x="57" y="9398"/>
                  </a:lnTo>
                  <a:lnTo>
                    <a:pt x="34" y="9874"/>
                  </a:lnTo>
                  <a:lnTo>
                    <a:pt x="11" y="10362"/>
                  </a:lnTo>
                  <a:lnTo>
                    <a:pt x="0" y="10861"/>
                  </a:lnTo>
                  <a:lnTo>
                    <a:pt x="0" y="11371"/>
                  </a:lnTo>
                  <a:lnTo>
                    <a:pt x="0" y="11915"/>
                  </a:lnTo>
                  <a:lnTo>
                    <a:pt x="11" y="12459"/>
                  </a:lnTo>
                  <a:lnTo>
                    <a:pt x="45" y="12459"/>
                  </a:lnTo>
                  <a:lnTo>
                    <a:pt x="34" y="11915"/>
                  </a:lnTo>
                  <a:lnTo>
                    <a:pt x="34" y="11371"/>
                  </a:lnTo>
                  <a:lnTo>
                    <a:pt x="34" y="10793"/>
                  </a:lnTo>
                  <a:lnTo>
                    <a:pt x="57" y="10226"/>
                  </a:lnTo>
                  <a:lnTo>
                    <a:pt x="79" y="9670"/>
                  </a:lnTo>
                  <a:lnTo>
                    <a:pt x="113" y="9126"/>
                  </a:lnTo>
                  <a:lnTo>
                    <a:pt x="159" y="8593"/>
                  </a:lnTo>
                  <a:lnTo>
                    <a:pt x="215" y="8072"/>
                  </a:lnTo>
                  <a:lnTo>
                    <a:pt x="272" y="7562"/>
                  </a:lnTo>
                  <a:lnTo>
                    <a:pt x="340" y="7063"/>
                  </a:lnTo>
                  <a:lnTo>
                    <a:pt x="420" y="6576"/>
                  </a:lnTo>
                  <a:lnTo>
                    <a:pt x="499" y="6099"/>
                  </a:lnTo>
                  <a:lnTo>
                    <a:pt x="578" y="5646"/>
                  </a:lnTo>
                  <a:lnTo>
                    <a:pt x="669" y="5193"/>
                  </a:lnTo>
                  <a:lnTo>
                    <a:pt x="771" y="4762"/>
                  </a:lnTo>
                  <a:lnTo>
                    <a:pt x="873" y="4354"/>
                  </a:lnTo>
                  <a:lnTo>
                    <a:pt x="1077" y="3560"/>
                  </a:lnTo>
                  <a:lnTo>
                    <a:pt x="1292" y="2846"/>
                  </a:lnTo>
                  <a:lnTo>
                    <a:pt x="1508" y="2200"/>
                  </a:lnTo>
                  <a:lnTo>
                    <a:pt x="1723" y="1622"/>
                  </a:lnTo>
                  <a:lnTo>
                    <a:pt x="1927" y="1134"/>
                  </a:lnTo>
                  <a:lnTo>
                    <a:pt x="2120" y="726"/>
                  </a:lnTo>
                  <a:lnTo>
                    <a:pt x="2301" y="397"/>
                  </a:lnTo>
                  <a:lnTo>
                    <a:pt x="2381" y="273"/>
                  </a:lnTo>
                  <a:lnTo>
                    <a:pt x="2460" y="171"/>
                  </a:lnTo>
                  <a:lnTo>
                    <a:pt x="2528" y="91"/>
                  </a:lnTo>
                  <a:lnTo>
                    <a:pt x="2585" y="35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extrusionOk="0">
                  <a:moveTo>
                    <a:pt x="3685" y="0"/>
                  </a:move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235925" y="-770600"/>
              <a:ext cx="169500" cy="132650"/>
            </a:xfrm>
            <a:custGeom>
              <a:avLst/>
              <a:gdLst/>
              <a:ahLst/>
              <a:cxnLst/>
              <a:rect l="l" t="t" r="r" b="b"/>
              <a:pathLst>
                <a:path w="6780" h="5306" fill="none" extrusionOk="0">
                  <a:moveTo>
                    <a:pt x="6745" y="5306"/>
                  </a:moveTo>
                  <a:lnTo>
                    <a:pt x="6745" y="5306"/>
                  </a:lnTo>
                  <a:lnTo>
                    <a:pt x="6757" y="5068"/>
                  </a:lnTo>
                  <a:lnTo>
                    <a:pt x="6768" y="4830"/>
                  </a:lnTo>
                  <a:lnTo>
                    <a:pt x="6779" y="4591"/>
                  </a:lnTo>
                  <a:lnTo>
                    <a:pt x="6768" y="4353"/>
                  </a:lnTo>
                  <a:lnTo>
                    <a:pt x="6757" y="4127"/>
                  </a:lnTo>
                  <a:lnTo>
                    <a:pt x="6734" y="3900"/>
                  </a:lnTo>
                  <a:lnTo>
                    <a:pt x="6700" y="3673"/>
                  </a:lnTo>
                  <a:lnTo>
                    <a:pt x="6666" y="3446"/>
                  </a:lnTo>
                  <a:lnTo>
                    <a:pt x="6621" y="3231"/>
                  </a:lnTo>
                  <a:lnTo>
                    <a:pt x="6564" y="3016"/>
                  </a:lnTo>
                  <a:lnTo>
                    <a:pt x="6507" y="2812"/>
                  </a:lnTo>
                  <a:lnTo>
                    <a:pt x="6439" y="2608"/>
                  </a:lnTo>
                  <a:lnTo>
                    <a:pt x="6360" y="2404"/>
                  </a:lnTo>
                  <a:lnTo>
                    <a:pt x="6281" y="2211"/>
                  </a:lnTo>
                  <a:lnTo>
                    <a:pt x="6190" y="2018"/>
                  </a:lnTo>
                  <a:lnTo>
                    <a:pt x="6099" y="1837"/>
                  </a:lnTo>
                  <a:lnTo>
                    <a:pt x="6099" y="1837"/>
                  </a:lnTo>
                  <a:lnTo>
                    <a:pt x="5963" y="1610"/>
                  </a:lnTo>
                  <a:lnTo>
                    <a:pt x="5816" y="1406"/>
                  </a:lnTo>
                  <a:lnTo>
                    <a:pt x="5657" y="1213"/>
                  </a:lnTo>
                  <a:lnTo>
                    <a:pt x="5487" y="1043"/>
                  </a:lnTo>
                  <a:lnTo>
                    <a:pt x="5306" y="873"/>
                  </a:lnTo>
                  <a:lnTo>
                    <a:pt x="5113" y="703"/>
                  </a:lnTo>
                  <a:lnTo>
                    <a:pt x="4727" y="363"/>
                  </a:lnTo>
                  <a:lnTo>
                    <a:pt x="4727" y="363"/>
                  </a:lnTo>
                  <a:lnTo>
                    <a:pt x="4637" y="295"/>
                  </a:lnTo>
                  <a:lnTo>
                    <a:pt x="4546" y="227"/>
                  </a:lnTo>
                  <a:lnTo>
                    <a:pt x="4444" y="170"/>
                  </a:lnTo>
                  <a:lnTo>
                    <a:pt x="4342" y="125"/>
                  </a:lnTo>
                  <a:lnTo>
                    <a:pt x="4240" y="91"/>
                  </a:lnTo>
                  <a:lnTo>
                    <a:pt x="4127" y="57"/>
                  </a:lnTo>
                  <a:lnTo>
                    <a:pt x="4013" y="23"/>
                  </a:lnTo>
                  <a:lnTo>
                    <a:pt x="3911" y="12"/>
                  </a:lnTo>
                  <a:lnTo>
                    <a:pt x="3798" y="0"/>
                  </a:lnTo>
                  <a:lnTo>
                    <a:pt x="3685" y="0"/>
                  </a:lnTo>
                  <a:lnTo>
                    <a:pt x="3446" y="12"/>
                  </a:lnTo>
                  <a:lnTo>
                    <a:pt x="3220" y="57"/>
                  </a:lnTo>
                  <a:lnTo>
                    <a:pt x="2993" y="114"/>
                  </a:lnTo>
                  <a:lnTo>
                    <a:pt x="2993" y="114"/>
                  </a:lnTo>
                  <a:lnTo>
                    <a:pt x="2846" y="170"/>
                  </a:lnTo>
                  <a:lnTo>
                    <a:pt x="2698" y="238"/>
                  </a:lnTo>
                  <a:lnTo>
                    <a:pt x="2551" y="295"/>
                  </a:lnTo>
                  <a:lnTo>
                    <a:pt x="2404" y="340"/>
                  </a:lnTo>
                  <a:lnTo>
                    <a:pt x="2404" y="340"/>
                  </a:lnTo>
                  <a:lnTo>
                    <a:pt x="2211" y="386"/>
                  </a:lnTo>
                  <a:lnTo>
                    <a:pt x="2007" y="420"/>
                  </a:lnTo>
                  <a:lnTo>
                    <a:pt x="1599" y="442"/>
                  </a:lnTo>
                  <a:lnTo>
                    <a:pt x="1599" y="442"/>
                  </a:lnTo>
                  <a:lnTo>
                    <a:pt x="1429" y="465"/>
                  </a:lnTo>
                  <a:lnTo>
                    <a:pt x="1225" y="488"/>
                  </a:lnTo>
                  <a:lnTo>
                    <a:pt x="1021" y="522"/>
                  </a:lnTo>
                  <a:lnTo>
                    <a:pt x="805" y="567"/>
                  </a:lnTo>
                  <a:lnTo>
                    <a:pt x="590" y="624"/>
                  </a:lnTo>
                  <a:lnTo>
                    <a:pt x="374" y="692"/>
                  </a:lnTo>
                  <a:lnTo>
                    <a:pt x="182" y="782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93" y="839"/>
                  </a:lnTo>
                  <a:lnTo>
                    <a:pt x="386" y="828"/>
                  </a:lnTo>
                  <a:lnTo>
                    <a:pt x="567" y="828"/>
                  </a:lnTo>
                  <a:lnTo>
                    <a:pt x="737" y="828"/>
                  </a:lnTo>
                  <a:lnTo>
                    <a:pt x="919" y="850"/>
                  </a:lnTo>
                  <a:lnTo>
                    <a:pt x="1089" y="873"/>
                  </a:lnTo>
                  <a:lnTo>
                    <a:pt x="1247" y="919"/>
                  </a:lnTo>
                  <a:lnTo>
                    <a:pt x="1406" y="964"/>
                  </a:lnTo>
                  <a:lnTo>
                    <a:pt x="1553" y="1021"/>
                  </a:lnTo>
                  <a:lnTo>
                    <a:pt x="1712" y="1089"/>
                  </a:lnTo>
                  <a:lnTo>
                    <a:pt x="1848" y="1157"/>
                  </a:lnTo>
                  <a:lnTo>
                    <a:pt x="1995" y="1236"/>
                  </a:lnTo>
                  <a:lnTo>
                    <a:pt x="2268" y="1406"/>
                  </a:lnTo>
                  <a:lnTo>
                    <a:pt x="2517" y="1587"/>
                  </a:lnTo>
                  <a:lnTo>
                    <a:pt x="2766" y="1791"/>
                  </a:lnTo>
                  <a:lnTo>
                    <a:pt x="2993" y="1995"/>
                  </a:lnTo>
                  <a:lnTo>
                    <a:pt x="3208" y="2211"/>
                  </a:lnTo>
                  <a:lnTo>
                    <a:pt x="3412" y="2415"/>
                  </a:lnTo>
                  <a:lnTo>
                    <a:pt x="3798" y="2800"/>
                  </a:lnTo>
                  <a:lnTo>
                    <a:pt x="3979" y="2970"/>
                  </a:lnTo>
                  <a:lnTo>
                    <a:pt x="4161" y="3118"/>
                  </a:lnTo>
                  <a:lnTo>
                    <a:pt x="4161" y="3118"/>
                  </a:lnTo>
                  <a:lnTo>
                    <a:pt x="4501" y="3378"/>
                  </a:lnTo>
                  <a:lnTo>
                    <a:pt x="4830" y="3651"/>
                  </a:lnTo>
                  <a:lnTo>
                    <a:pt x="5487" y="4217"/>
                  </a:lnTo>
                  <a:lnTo>
                    <a:pt x="5487" y="4217"/>
                  </a:lnTo>
                  <a:lnTo>
                    <a:pt x="5816" y="4478"/>
                  </a:lnTo>
                  <a:lnTo>
                    <a:pt x="6145" y="4727"/>
                  </a:lnTo>
                  <a:lnTo>
                    <a:pt x="6303" y="4864"/>
                  </a:lnTo>
                  <a:lnTo>
                    <a:pt x="6451" y="5000"/>
                  </a:lnTo>
                  <a:lnTo>
                    <a:pt x="6598" y="5147"/>
                  </a:lnTo>
                  <a:lnTo>
                    <a:pt x="6745" y="5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297425" y="-760975"/>
              <a:ext cx="129525" cy="298750"/>
            </a:xfrm>
            <a:custGeom>
              <a:avLst/>
              <a:gdLst/>
              <a:ahLst/>
              <a:cxnLst/>
              <a:rect l="l" t="t" r="r" b="b"/>
              <a:pathLst>
                <a:path w="5181" h="11950" extrusionOk="0">
                  <a:moveTo>
                    <a:pt x="12" y="1"/>
                  </a:moveTo>
                  <a:lnTo>
                    <a:pt x="0" y="35"/>
                  </a:lnTo>
                  <a:lnTo>
                    <a:pt x="159" y="91"/>
                  </a:lnTo>
                  <a:lnTo>
                    <a:pt x="329" y="171"/>
                  </a:lnTo>
                  <a:lnTo>
                    <a:pt x="499" y="261"/>
                  </a:lnTo>
                  <a:lnTo>
                    <a:pt x="680" y="363"/>
                  </a:lnTo>
                  <a:lnTo>
                    <a:pt x="1055" y="590"/>
                  </a:lnTo>
                  <a:lnTo>
                    <a:pt x="1429" y="851"/>
                  </a:lnTo>
                  <a:lnTo>
                    <a:pt x="1791" y="1134"/>
                  </a:lnTo>
                  <a:lnTo>
                    <a:pt x="2120" y="1406"/>
                  </a:lnTo>
                  <a:lnTo>
                    <a:pt x="2404" y="1690"/>
                  </a:lnTo>
                  <a:lnTo>
                    <a:pt x="2528" y="1815"/>
                  </a:lnTo>
                  <a:lnTo>
                    <a:pt x="2642" y="1939"/>
                  </a:lnTo>
                  <a:lnTo>
                    <a:pt x="2914" y="2279"/>
                  </a:lnTo>
                  <a:lnTo>
                    <a:pt x="3163" y="2619"/>
                  </a:lnTo>
                  <a:lnTo>
                    <a:pt x="3401" y="2982"/>
                  </a:lnTo>
                  <a:lnTo>
                    <a:pt x="3514" y="3164"/>
                  </a:lnTo>
                  <a:lnTo>
                    <a:pt x="3628" y="3356"/>
                  </a:lnTo>
                  <a:lnTo>
                    <a:pt x="3730" y="3560"/>
                  </a:lnTo>
                  <a:lnTo>
                    <a:pt x="3821" y="3776"/>
                  </a:lnTo>
                  <a:lnTo>
                    <a:pt x="3923" y="3991"/>
                  </a:lnTo>
                  <a:lnTo>
                    <a:pt x="4013" y="4218"/>
                  </a:lnTo>
                  <a:lnTo>
                    <a:pt x="4093" y="4456"/>
                  </a:lnTo>
                  <a:lnTo>
                    <a:pt x="4183" y="4694"/>
                  </a:lnTo>
                  <a:lnTo>
                    <a:pt x="4263" y="4955"/>
                  </a:lnTo>
                  <a:lnTo>
                    <a:pt x="4331" y="5227"/>
                  </a:lnTo>
                  <a:lnTo>
                    <a:pt x="4478" y="5816"/>
                  </a:lnTo>
                  <a:lnTo>
                    <a:pt x="4603" y="6462"/>
                  </a:lnTo>
                  <a:lnTo>
                    <a:pt x="4727" y="7177"/>
                  </a:lnTo>
                  <a:lnTo>
                    <a:pt x="4829" y="7959"/>
                  </a:lnTo>
                  <a:lnTo>
                    <a:pt x="4920" y="8820"/>
                  </a:lnTo>
                  <a:lnTo>
                    <a:pt x="5011" y="9773"/>
                  </a:lnTo>
                  <a:lnTo>
                    <a:pt x="5090" y="10815"/>
                  </a:lnTo>
                  <a:lnTo>
                    <a:pt x="5147" y="11949"/>
                  </a:lnTo>
                  <a:lnTo>
                    <a:pt x="5181" y="11949"/>
                  </a:lnTo>
                  <a:lnTo>
                    <a:pt x="5124" y="10804"/>
                  </a:lnTo>
                  <a:lnTo>
                    <a:pt x="5045" y="9761"/>
                  </a:lnTo>
                  <a:lnTo>
                    <a:pt x="4954" y="8820"/>
                  </a:lnTo>
                  <a:lnTo>
                    <a:pt x="4863" y="7947"/>
                  </a:lnTo>
                  <a:lnTo>
                    <a:pt x="4761" y="7165"/>
                  </a:lnTo>
                  <a:lnTo>
                    <a:pt x="4637" y="6451"/>
                  </a:lnTo>
                  <a:lnTo>
                    <a:pt x="4512" y="5805"/>
                  </a:lnTo>
                  <a:lnTo>
                    <a:pt x="4365" y="5227"/>
                  </a:lnTo>
                  <a:lnTo>
                    <a:pt x="4297" y="4955"/>
                  </a:lnTo>
                  <a:lnTo>
                    <a:pt x="4217" y="4694"/>
                  </a:lnTo>
                  <a:lnTo>
                    <a:pt x="4127" y="4445"/>
                  </a:lnTo>
                  <a:lnTo>
                    <a:pt x="4036" y="4206"/>
                  </a:lnTo>
                  <a:lnTo>
                    <a:pt x="3945" y="3980"/>
                  </a:lnTo>
                  <a:lnTo>
                    <a:pt x="3855" y="3753"/>
                  </a:lnTo>
                  <a:lnTo>
                    <a:pt x="3753" y="3549"/>
                  </a:lnTo>
                  <a:lnTo>
                    <a:pt x="3650" y="3345"/>
                  </a:lnTo>
                  <a:lnTo>
                    <a:pt x="3548" y="3152"/>
                  </a:lnTo>
                  <a:lnTo>
                    <a:pt x="3435" y="2959"/>
                  </a:lnTo>
                  <a:lnTo>
                    <a:pt x="3197" y="2597"/>
                  </a:lnTo>
                  <a:lnTo>
                    <a:pt x="2936" y="2257"/>
                  </a:lnTo>
                  <a:lnTo>
                    <a:pt x="2664" y="1917"/>
                  </a:lnTo>
                  <a:lnTo>
                    <a:pt x="2551" y="1792"/>
                  </a:lnTo>
                  <a:lnTo>
                    <a:pt x="2426" y="1656"/>
                  </a:lnTo>
                  <a:lnTo>
                    <a:pt x="2143" y="1384"/>
                  </a:lnTo>
                  <a:lnTo>
                    <a:pt x="1803" y="1100"/>
                  </a:lnTo>
                  <a:lnTo>
                    <a:pt x="1451" y="828"/>
                  </a:lnTo>
                  <a:lnTo>
                    <a:pt x="1077" y="568"/>
                  </a:lnTo>
                  <a:lnTo>
                    <a:pt x="703" y="329"/>
                  </a:lnTo>
                  <a:lnTo>
                    <a:pt x="522" y="227"/>
                  </a:lnTo>
                  <a:lnTo>
                    <a:pt x="340" y="137"/>
                  </a:lnTo>
                  <a:lnTo>
                    <a:pt x="170" y="5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extrusionOk="0">
                  <a:moveTo>
                    <a:pt x="1701" y="0"/>
                  </a:moveTo>
                  <a:lnTo>
                    <a:pt x="1440" y="23"/>
                  </a:lnTo>
                  <a:lnTo>
                    <a:pt x="1304" y="34"/>
                  </a:lnTo>
                  <a:lnTo>
                    <a:pt x="1179" y="57"/>
                  </a:lnTo>
                  <a:lnTo>
                    <a:pt x="1054" y="102"/>
                  </a:lnTo>
                  <a:lnTo>
                    <a:pt x="930" y="148"/>
                  </a:lnTo>
                  <a:lnTo>
                    <a:pt x="805" y="193"/>
                  </a:lnTo>
                  <a:lnTo>
                    <a:pt x="692" y="261"/>
                  </a:lnTo>
                  <a:lnTo>
                    <a:pt x="578" y="341"/>
                  </a:lnTo>
                  <a:lnTo>
                    <a:pt x="488" y="420"/>
                  </a:lnTo>
                  <a:lnTo>
                    <a:pt x="397" y="511"/>
                  </a:lnTo>
                  <a:lnTo>
                    <a:pt x="329" y="613"/>
                  </a:lnTo>
                  <a:lnTo>
                    <a:pt x="261" y="715"/>
                  </a:lnTo>
                  <a:lnTo>
                    <a:pt x="204" y="828"/>
                  </a:lnTo>
                  <a:lnTo>
                    <a:pt x="147" y="941"/>
                  </a:lnTo>
                  <a:lnTo>
                    <a:pt x="113" y="1066"/>
                  </a:lnTo>
                  <a:lnTo>
                    <a:pt x="45" y="1304"/>
                  </a:lnTo>
                  <a:lnTo>
                    <a:pt x="23" y="1417"/>
                  </a:lnTo>
                  <a:lnTo>
                    <a:pt x="0" y="1531"/>
                  </a:lnTo>
                  <a:lnTo>
                    <a:pt x="0" y="1644"/>
                  </a:lnTo>
                  <a:lnTo>
                    <a:pt x="0" y="1769"/>
                  </a:lnTo>
                  <a:lnTo>
                    <a:pt x="11" y="1882"/>
                  </a:lnTo>
                  <a:lnTo>
                    <a:pt x="34" y="1984"/>
                  </a:lnTo>
                  <a:lnTo>
                    <a:pt x="79" y="2086"/>
                  </a:lnTo>
                  <a:lnTo>
                    <a:pt x="125" y="2188"/>
                  </a:lnTo>
                  <a:lnTo>
                    <a:pt x="204" y="2279"/>
                  </a:lnTo>
                  <a:lnTo>
                    <a:pt x="284" y="2358"/>
                  </a:lnTo>
                  <a:lnTo>
                    <a:pt x="374" y="2426"/>
                  </a:lnTo>
                  <a:lnTo>
                    <a:pt x="465" y="2494"/>
                  </a:lnTo>
                  <a:lnTo>
                    <a:pt x="601" y="2574"/>
                  </a:lnTo>
                  <a:lnTo>
                    <a:pt x="726" y="2630"/>
                  </a:lnTo>
                  <a:lnTo>
                    <a:pt x="862" y="2676"/>
                  </a:lnTo>
                  <a:lnTo>
                    <a:pt x="1009" y="2710"/>
                  </a:lnTo>
                  <a:lnTo>
                    <a:pt x="1145" y="2721"/>
                  </a:lnTo>
                  <a:lnTo>
                    <a:pt x="1281" y="2721"/>
                  </a:lnTo>
                  <a:lnTo>
                    <a:pt x="1349" y="2698"/>
                  </a:lnTo>
                  <a:lnTo>
                    <a:pt x="1417" y="2676"/>
                  </a:lnTo>
                  <a:lnTo>
                    <a:pt x="1485" y="2653"/>
                  </a:lnTo>
                  <a:lnTo>
                    <a:pt x="1542" y="2619"/>
                  </a:lnTo>
                  <a:lnTo>
                    <a:pt x="1621" y="2562"/>
                  </a:lnTo>
                  <a:lnTo>
                    <a:pt x="1678" y="2494"/>
                  </a:lnTo>
                  <a:lnTo>
                    <a:pt x="1746" y="2415"/>
                  </a:lnTo>
                  <a:lnTo>
                    <a:pt x="1791" y="2336"/>
                  </a:lnTo>
                  <a:lnTo>
                    <a:pt x="1882" y="2166"/>
                  </a:lnTo>
                  <a:lnTo>
                    <a:pt x="1961" y="1984"/>
                  </a:lnTo>
                  <a:lnTo>
                    <a:pt x="2041" y="1848"/>
                  </a:lnTo>
                  <a:lnTo>
                    <a:pt x="2120" y="1712"/>
                  </a:lnTo>
                  <a:lnTo>
                    <a:pt x="2211" y="1576"/>
                  </a:lnTo>
                  <a:lnTo>
                    <a:pt x="2301" y="1451"/>
                  </a:lnTo>
                  <a:lnTo>
                    <a:pt x="2403" y="1327"/>
                  </a:lnTo>
                  <a:lnTo>
                    <a:pt x="2517" y="1225"/>
                  </a:lnTo>
                  <a:lnTo>
                    <a:pt x="2630" y="1123"/>
                  </a:lnTo>
                  <a:lnTo>
                    <a:pt x="2766" y="1032"/>
                  </a:lnTo>
                  <a:lnTo>
                    <a:pt x="2902" y="953"/>
                  </a:lnTo>
                  <a:lnTo>
                    <a:pt x="3050" y="885"/>
                  </a:lnTo>
                  <a:lnTo>
                    <a:pt x="3197" y="839"/>
                  </a:lnTo>
                  <a:lnTo>
                    <a:pt x="3356" y="805"/>
                  </a:lnTo>
                  <a:lnTo>
                    <a:pt x="3503" y="794"/>
                  </a:lnTo>
                  <a:lnTo>
                    <a:pt x="3662" y="805"/>
                  </a:lnTo>
                  <a:lnTo>
                    <a:pt x="3820" y="828"/>
                  </a:lnTo>
                  <a:lnTo>
                    <a:pt x="3968" y="873"/>
                  </a:lnTo>
                  <a:lnTo>
                    <a:pt x="2494" y="68"/>
                  </a:lnTo>
                  <a:lnTo>
                    <a:pt x="2233" y="34"/>
                  </a:lnTo>
                  <a:lnTo>
                    <a:pt x="1973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217225" y="-754450"/>
              <a:ext cx="99200" cy="68050"/>
            </a:xfrm>
            <a:custGeom>
              <a:avLst/>
              <a:gdLst/>
              <a:ahLst/>
              <a:cxnLst/>
              <a:rect l="l" t="t" r="r" b="b"/>
              <a:pathLst>
                <a:path w="3968" h="2722" fill="none" extrusionOk="0">
                  <a:moveTo>
                    <a:pt x="3968" y="873"/>
                  </a:moveTo>
                  <a:lnTo>
                    <a:pt x="3968" y="873"/>
                  </a:lnTo>
                  <a:lnTo>
                    <a:pt x="3820" y="828"/>
                  </a:lnTo>
                  <a:lnTo>
                    <a:pt x="3662" y="805"/>
                  </a:lnTo>
                  <a:lnTo>
                    <a:pt x="3503" y="794"/>
                  </a:lnTo>
                  <a:lnTo>
                    <a:pt x="3356" y="805"/>
                  </a:lnTo>
                  <a:lnTo>
                    <a:pt x="3197" y="839"/>
                  </a:lnTo>
                  <a:lnTo>
                    <a:pt x="3050" y="885"/>
                  </a:lnTo>
                  <a:lnTo>
                    <a:pt x="2902" y="953"/>
                  </a:lnTo>
                  <a:lnTo>
                    <a:pt x="2766" y="1032"/>
                  </a:lnTo>
                  <a:lnTo>
                    <a:pt x="2766" y="1032"/>
                  </a:lnTo>
                  <a:lnTo>
                    <a:pt x="2630" y="1123"/>
                  </a:lnTo>
                  <a:lnTo>
                    <a:pt x="2517" y="1225"/>
                  </a:lnTo>
                  <a:lnTo>
                    <a:pt x="2403" y="1327"/>
                  </a:lnTo>
                  <a:lnTo>
                    <a:pt x="2301" y="1451"/>
                  </a:lnTo>
                  <a:lnTo>
                    <a:pt x="2211" y="1576"/>
                  </a:lnTo>
                  <a:lnTo>
                    <a:pt x="2120" y="1712"/>
                  </a:lnTo>
                  <a:lnTo>
                    <a:pt x="2041" y="1848"/>
                  </a:lnTo>
                  <a:lnTo>
                    <a:pt x="1961" y="1984"/>
                  </a:lnTo>
                  <a:lnTo>
                    <a:pt x="1961" y="1984"/>
                  </a:lnTo>
                  <a:lnTo>
                    <a:pt x="1882" y="2166"/>
                  </a:lnTo>
                  <a:lnTo>
                    <a:pt x="1791" y="2336"/>
                  </a:lnTo>
                  <a:lnTo>
                    <a:pt x="1746" y="2415"/>
                  </a:lnTo>
                  <a:lnTo>
                    <a:pt x="1678" y="2494"/>
                  </a:lnTo>
                  <a:lnTo>
                    <a:pt x="1621" y="2562"/>
                  </a:lnTo>
                  <a:lnTo>
                    <a:pt x="1542" y="2619"/>
                  </a:lnTo>
                  <a:lnTo>
                    <a:pt x="1542" y="2619"/>
                  </a:lnTo>
                  <a:lnTo>
                    <a:pt x="1485" y="2653"/>
                  </a:lnTo>
                  <a:lnTo>
                    <a:pt x="1417" y="2676"/>
                  </a:lnTo>
                  <a:lnTo>
                    <a:pt x="1349" y="2698"/>
                  </a:lnTo>
                  <a:lnTo>
                    <a:pt x="1281" y="2721"/>
                  </a:lnTo>
                  <a:lnTo>
                    <a:pt x="1145" y="2721"/>
                  </a:lnTo>
                  <a:lnTo>
                    <a:pt x="1009" y="2710"/>
                  </a:lnTo>
                  <a:lnTo>
                    <a:pt x="862" y="2676"/>
                  </a:lnTo>
                  <a:lnTo>
                    <a:pt x="726" y="2630"/>
                  </a:lnTo>
                  <a:lnTo>
                    <a:pt x="601" y="2574"/>
                  </a:lnTo>
                  <a:lnTo>
                    <a:pt x="465" y="2494"/>
                  </a:lnTo>
                  <a:lnTo>
                    <a:pt x="465" y="2494"/>
                  </a:lnTo>
                  <a:lnTo>
                    <a:pt x="374" y="2426"/>
                  </a:lnTo>
                  <a:lnTo>
                    <a:pt x="284" y="2358"/>
                  </a:lnTo>
                  <a:lnTo>
                    <a:pt x="204" y="2279"/>
                  </a:lnTo>
                  <a:lnTo>
                    <a:pt x="125" y="2188"/>
                  </a:lnTo>
                  <a:lnTo>
                    <a:pt x="125" y="2188"/>
                  </a:lnTo>
                  <a:lnTo>
                    <a:pt x="79" y="2086"/>
                  </a:lnTo>
                  <a:lnTo>
                    <a:pt x="34" y="1984"/>
                  </a:lnTo>
                  <a:lnTo>
                    <a:pt x="11" y="1882"/>
                  </a:lnTo>
                  <a:lnTo>
                    <a:pt x="0" y="1769"/>
                  </a:lnTo>
                  <a:lnTo>
                    <a:pt x="0" y="1644"/>
                  </a:lnTo>
                  <a:lnTo>
                    <a:pt x="0" y="1531"/>
                  </a:lnTo>
                  <a:lnTo>
                    <a:pt x="23" y="1417"/>
                  </a:lnTo>
                  <a:lnTo>
                    <a:pt x="45" y="1304"/>
                  </a:lnTo>
                  <a:lnTo>
                    <a:pt x="45" y="1304"/>
                  </a:lnTo>
                  <a:lnTo>
                    <a:pt x="113" y="1066"/>
                  </a:lnTo>
                  <a:lnTo>
                    <a:pt x="147" y="941"/>
                  </a:lnTo>
                  <a:lnTo>
                    <a:pt x="204" y="828"/>
                  </a:lnTo>
                  <a:lnTo>
                    <a:pt x="261" y="715"/>
                  </a:lnTo>
                  <a:lnTo>
                    <a:pt x="329" y="613"/>
                  </a:lnTo>
                  <a:lnTo>
                    <a:pt x="397" y="511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578" y="341"/>
                  </a:lnTo>
                  <a:lnTo>
                    <a:pt x="692" y="261"/>
                  </a:lnTo>
                  <a:lnTo>
                    <a:pt x="805" y="193"/>
                  </a:lnTo>
                  <a:lnTo>
                    <a:pt x="930" y="148"/>
                  </a:lnTo>
                  <a:lnTo>
                    <a:pt x="1054" y="102"/>
                  </a:lnTo>
                  <a:lnTo>
                    <a:pt x="1179" y="57"/>
                  </a:lnTo>
                  <a:lnTo>
                    <a:pt x="1304" y="34"/>
                  </a:lnTo>
                  <a:lnTo>
                    <a:pt x="1440" y="23"/>
                  </a:lnTo>
                  <a:lnTo>
                    <a:pt x="1440" y="23"/>
                  </a:lnTo>
                  <a:lnTo>
                    <a:pt x="1701" y="0"/>
                  </a:lnTo>
                  <a:lnTo>
                    <a:pt x="1973" y="12"/>
                  </a:lnTo>
                  <a:lnTo>
                    <a:pt x="2233" y="34"/>
                  </a:lnTo>
                  <a:lnTo>
                    <a:pt x="2494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extrusionOk="0">
                  <a:moveTo>
                    <a:pt x="2483" y="1"/>
                  </a:moveTo>
                  <a:lnTo>
                    <a:pt x="2313" y="35"/>
                  </a:lnTo>
                  <a:lnTo>
                    <a:pt x="2165" y="69"/>
                  </a:lnTo>
                  <a:lnTo>
                    <a:pt x="2007" y="137"/>
                  </a:lnTo>
                  <a:lnTo>
                    <a:pt x="1859" y="216"/>
                  </a:lnTo>
                  <a:lnTo>
                    <a:pt x="1723" y="307"/>
                  </a:lnTo>
                  <a:lnTo>
                    <a:pt x="1587" y="420"/>
                  </a:lnTo>
                  <a:lnTo>
                    <a:pt x="1463" y="534"/>
                  </a:lnTo>
                  <a:lnTo>
                    <a:pt x="1338" y="670"/>
                  </a:lnTo>
                  <a:lnTo>
                    <a:pt x="1213" y="806"/>
                  </a:lnTo>
                  <a:lnTo>
                    <a:pt x="1111" y="953"/>
                  </a:lnTo>
                  <a:lnTo>
                    <a:pt x="998" y="1112"/>
                  </a:lnTo>
                  <a:lnTo>
                    <a:pt x="907" y="1282"/>
                  </a:lnTo>
                  <a:lnTo>
                    <a:pt x="805" y="1475"/>
                  </a:lnTo>
                  <a:lnTo>
                    <a:pt x="703" y="1667"/>
                  </a:lnTo>
                  <a:lnTo>
                    <a:pt x="612" y="1871"/>
                  </a:lnTo>
                  <a:lnTo>
                    <a:pt x="522" y="2087"/>
                  </a:lnTo>
                  <a:lnTo>
                    <a:pt x="442" y="2302"/>
                  </a:lnTo>
                  <a:lnTo>
                    <a:pt x="363" y="2529"/>
                  </a:lnTo>
                  <a:lnTo>
                    <a:pt x="295" y="2756"/>
                  </a:lnTo>
                  <a:lnTo>
                    <a:pt x="238" y="2994"/>
                  </a:lnTo>
                  <a:lnTo>
                    <a:pt x="182" y="3232"/>
                  </a:lnTo>
                  <a:lnTo>
                    <a:pt x="136" y="3470"/>
                  </a:lnTo>
                  <a:lnTo>
                    <a:pt x="91" y="3719"/>
                  </a:lnTo>
                  <a:lnTo>
                    <a:pt x="57" y="3980"/>
                  </a:lnTo>
                  <a:lnTo>
                    <a:pt x="34" y="4229"/>
                  </a:lnTo>
                  <a:lnTo>
                    <a:pt x="12" y="4490"/>
                  </a:lnTo>
                  <a:lnTo>
                    <a:pt x="0" y="4751"/>
                  </a:lnTo>
                  <a:lnTo>
                    <a:pt x="0" y="5011"/>
                  </a:lnTo>
                  <a:lnTo>
                    <a:pt x="91" y="4909"/>
                  </a:lnTo>
                  <a:lnTo>
                    <a:pt x="193" y="4807"/>
                  </a:lnTo>
                  <a:lnTo>
                    <a:pt x="397" y="4626"/>
                  </a:lnTo>
                  <a:lnTo>
                    <a:pt x="601" y="4479"/>
                  </a:lnTo>
                  <a:lnTo>
                    <a:pt x="828" y="4343"/>
                  </a:lnTo>
                  <a:lnTo>
                    <a:pt x="1270" y="4082"/>
                  </a:lnTo>
                  <a:lnTo>
                    <a:pt x="1497" y="3946"/>
                  </a:lnTo>
                  <a:lnTo>
                    <a:pt x="1723" y="3798"/>
                  </a:lnTo>
                  <a:lnTo>
                    <a:pt x="1939" y="3640"/>
                  </a:lnTo>
                  <a:lnTo>
                    <a:pt x="2154" y="3458"/>
                  </a:lnTo>
                  <a:lnTo>
                    <a:pt x="2358" y="3266"/>
                  </a:lnTo>
                  <a:lnTo>
                    <a:pt x="2562" y="3073"/>
                  </a:lnTo>
                  <a:lnTo>
                    <a:pt x="2959" y="2665"/>
                  </a:lnTo>
                  <a:lnTo>
                    <a:pt x="3356" y="2257"/>
                  </a:lnTo>
                  <a:lnTo>
                    <a:pt x="3616" y="1996"/>
                  </a:lnTo>
                  <a:lnTo>
                    <a:pt x="3888" y="1735"/>
                  </a:lnTo>
                  <a:lnTo>
                    <a:pt x="4161" y="1486"/>
                  </a:lnTo>
                  <a:lnTo>
                    <a:pt x="4455" y="1270"/>
                  </a:lnTo>
                  <a:lnTo>
                    <a:pt x="4603" y="1168"/>
                  </a:lnTo>
                  <a:lnTo>
                    <a:pt x="4761" y="1066"/>
                  </a:lnTo>
                  <a:lnTo>
                    <a:pt x="4909" y="976"/>
                  </a:lnTo>
                  <a:lnTo>
                    <a:pt x="5067" y="908"/>
                  </a:lnTo>
                  <a:lnTo>
                    <a:pt x="5237" y="840"/>
                  </a:lnTo>
                  <a:lnTo>
                    <a:pt x="5396" y="772"/>
                  </a:lnTo>
                  <a:lnTo>
                    <a:pt x="5566" y="726"/>
                  </a:lnTo>
                  <a:lnTo>
                    <a:pt x="5736" y="692"/>
                  </a:lnTo>
                  <a:lnTo>
                    <a:pt x="5612" y="602"/>
                  </a:lnTo>
                  <a:lnTo>
                    <a:pt x="5476" y="522"/>
                  </a:lnTo>
                  <a:lnTo>
                    <a:pt x="5328" y="454"/>
                  </a:lnTo>
                  <a:lnTo>
                    <a:pt x="5181" y="409"/>
                  </a:lnTo>
                  <a:lnTo>
                    <a:pt x="5033" y="364"/>
                  </a:lnTo>
                  <a:lnTo>
                    <a:pt x="4886" y="330"/>
                  </a:lnTo>
                  <a:lnTo>
                    <a:pt x="4727" y="318"/>
                  </a:lnTo>
                  <a:lnTo>
                    <a:pt x="4580" y="318"/>
                  </a:lnTo>
                  <a:lnTo>
                    <a:pt x="4353" y="330"/>
                  </a:lnTo>
                  <a:lnTo>
                    <a:pt x="4127" y="352"/>
                  </a:lnTo>
                  <a:lnTo>
                    <a:pt x="4025" y="364"/>
                  </a:lnTo>
                  <a:lnTo>
                    <a:pt x="3911" y="364"/>
                  </a:lnTo>
                  <a:lnTo>
                    <a:pt x="3798" y="352"/>
                  </a:lnTo>
                  <a:lnTo>
                    <a:pt x="3684" y="330"/>
                  </a:lnTo>
                  <a:lnTo>
                    <a:pt x="3560" y="284"/>
                  </a:lnTo>
                  <a:lnTo>
                    <a:pt x="3424" y="228"/>
                  </a:lnTo>
                  <a:lnTo>
                    <a:pt x="3174" y="114"/>
                  </a:lnTo>
                  <a:lnTo>
                    <a:pt x="2993" y="57"/>
                  </a:lnTo>
                  <a:lnTo>
                    <a:pt x="2812" y="1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488725" y="-685025"/>
              <a:ext cx="143425" cy="125300"/>
            </a:xfrm>
            <a:custGeom>
              <a:avLst/>
              <a:gdLst/>
              <a:ahLst/>
              <a:cxnLst/>
              <a:rect l="l" t="t" r="r" b="b"/>
              <a:pathLst>
                <a:path w="5737" h="5012" fill="none" extrusionOk="0">
                  <a:moveTo>
                    <a:pt x="0" y="5011"/>
                  </a:moveTo>
                  <a:lnTo>
                    <a:pt x="0" y="5011"/>
                  </a:lnTo>
                  <a:lnTo>
                    <a:pt x="0" y="4751"/>
                  </a:lnTo>
                  <a:lnTo>
                    <a:pt x="12" y="4490"/>
                  </a:lnTo>
                  <a:lnTo>
                    <a:pt x="34" y="4229"/>
                  </a:lnTo>
                  <a:lnTo>
                    <a:pt x="57" y="3980"/>
                  </a:lnTo>
                  <a:lnTo>
                    <a:pt x="91" y="3719"/>
                  </a:lnTo>
                  <a:lnTo>
                    <a:pt x="136" y="3470"/>
                  </a:lnTo>
                  <a:lnTo>
                    <a:pt x="182" y="3232"/>
                  </a:lnTo>
                  <a:lnTo>
                    <a:pt x="238" y="2994"/>
                  </a:lnTo>
                  <a:lnTo>
                    <a:pt x="295" y="2756"/>
                  </a:lnTo>
                  <a:lnTo>
                    <a:pt x="363" y="2529"/>
                  </a:lnTo>
                  <a:lnTo>
                    <a:pt x="442" y="2302"/>
                  </a:lnTo>
                  <a:lnTo>
                    <a:pt x="522" y="2087"/>
                  </a:lnTo>
                  <a:lnTo>
                    <a:pt x="612" y="1871"/>
                  </a:lnTo>
                  <a:lnTo>
                    <a:pt x="703" y="1667"/>
                  </a:lnTo>
                  <a:lnTo>
                    <a:pt x="805" y="1475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98" y="1112"/>
                  </a:lnTo>
                  <a:lnTo>
                    <a:pt x="1111" y="953"/>
                  </a:lnTo>
                  <a:lnTo>
                    <a:pt x="1213" y="806"/>
                  </a:lnTo>
                  <a:lnTo>
                    <a:pt x="1338" y="670"/>
                  </a:lnTo>
                  <a:lnTo>
                    <a:pt x="1463" y="534"/>
                  </a:lnTo>
                  <a:lnTo>
                    <a:pt x="1587" y="420"/>
                  </a:lnTo>
                  <a:lnTo>
                    <a:pt x="1723" y="307"/>
                  </a:lnTo>
                  <a:lnTo>
                    <a:pt x="1859" y="216"/>
                  </a:lnTo>
                  <a:lnTo>
                    <a:pt x="2007" y="137"/>
                  </a:lnTo>
                  <a:lnTo>
                    <a:pt x="2165" y="69"/>
                  </a:lnTo>
                  <a:lnTo>
                    <a:pt x="2313" y="35"/>
                  </a:lnTo>
                  <a:lnTo>
                    <a:pt x="2483" y="1"/>
                  </a:lnTo>
                  <a:lnTo>
                    <a:pt x="2642" y="1"/>
                  </a:lnTo>
                  <a:lnTo>
                    <a:pt x="2812" y="12"/>
                  </a:lnTo>
                  <a:lnTo>
                    <a:pt x="2993" y="57"/>
                  </a:lnTo>
                  <a:lnTo>
                    <a:pt x="3174" y="114"/>
                  </a:lnTo>
                  <a:lnTo>
                    <a:pt x="3174" y="114"/>
                  </a:lnTo>
                  <a:lnTo>
                    <a:pt x="3424" y="228"/>
                  </a:lnTo>
                  <a:lnTo>
                    <a:pt x="3560" y="284"/>
                  </a:lnTo>
                  <a:lnTo>
                    <a:pt x="3684" y="330"/>
                  </a:lnTo>
                  <a:lnTo>
                    <a:pt x="3684" y="330"/>
                  </a:lnTo>
                  <a:lnTo>
                    <a:pt x="3798" y="352"/>
                  </a:lnTo>
                  <a:lnTo>
                    <a:pt x="3911" y="364"/>
                  </a:lnTo>
                  <a:lnTo>
                    <a:pt x="4025" y="364"/>
                  </a:lnTo>
                  <a:lnTo>
                    <a:pt x="4127" y="352"/>
                  </a:lnTo>
                  <a:lnTo>
                    <a:pt x="4353" y="330"/>
                  </a:lnTo>
                  <a:lnTo>
                    <a:pt x="4580" y="318"/>
                  </a:lnTo>
                  <a:lnTo>
                    <a:pt x="4580" y="318"/>
                  </a:lnTo>
                  <a:lnTo>
                    <a:pt x="4727" y="318"/>
                  </a:lnTo>
                  <a:lnTo>
                    <a:pt x="4886" y="330"/>
                  </a:lnTo>
                  <a:lnTo>
                    <a:pt x="5033" y="364"/>
                  </a:lnTo>
                  <a:lnTo>
                    <a:pt x="5181" y="409"/>
                  </a:lnTo>
                  <a:lnTo>
                    <a:pt x="5328" y="454"/>
                  </a:lnTo>
                  <a:lnTo>
                    <a:pt x="5476" y="522"/>
                  </a:lnTo>
                  <a:lnTo>
                    <a:pt x="5612" y="602"/>
                  </a:lnTo>
                  <a:lnTo>
                    <a:pt x="5736" y="692"/>
                  </a:lnTo>
                  <a:lnTo>
                    <a:pt x="5736" y="692"/>
                  </a:lnTo>
                  <a:lnTo>
                    <a:pt x="5566" y="726"/>
                  </a:lnTo>
                  <a:lnTo>
                    <a:pt x="5396" y="772"/>
                  </a:lnTo>
                  <a:lnTo>
                    <a:pt x="5237" y="840"/>
                  </a:lnTo>
                  <a:lnTo>
                    <a:pt x="5067" y="908"/>
                  </a:lnTo>
                  <a:lnTo>
                    <a:pt x="4909" y="976"/>
                  </a:lnTo>
                  <a:lnTo>
                    <a:pt x="4761" y="1066"/>
                  </a:lnTo>
                  <a:lnTo>
                    <a:pt x="4603" y="1168"/>
                  </a:lnTo>
                  <a:lnTo>
                    <a:pt x="4455" y="1270"/>
                  </a:lnTo>
                  <a:lnTo>
                    <a:pt x="4161" y="1486"/>
                  </a:lnTo>
                  <a:lnTo>
                    <a:pt x="3888" y="1735"/>
                  </a:lnTo>
                  <a:lnTo>
                    <a:pt x="3616" y="1996"/>
                  </a:lnTo>
                  <a:lnTo>
                    <a:pt x="3356" y="2257"/>
                  </a:lnTo>
                  <a:lnTo>
                    <a:pt x="3356" y="2257"/>
                  </a:lnTo>
                  <a:lnTo>
                    <a:pt x="2959" y="2665"/>
                  </a:lnTo>
                  <a:lnTo>
                    <a:pt x="2562" y="3073"/>
                  </a:lnTo>
                  <a:lnTo>
                    <a:pt x="2358" y="3266"/>
                  </a:lnTo>
                  <a:lnTo>
                    <a:pt x="2154" y="3458"/>
                  </a:lnTo>
                  <a:lnTo>
                    <a:pt x="1939" y="3640"/>
                  </a:lnTo>
                  <a:lnTo>
                    <a:pt x="1723" y="3798"/>
                  </a:lnTo>
                  <a:lnTo>
                    <a:pt x="1723" y="3798"/>
                  </a:lnTo>
                  <a:lnTo>
                    <a:pt x="1497" y="3946"/>
                  </a:lnTo>
                  <a:lnTo>
                    <a:pt x="1270" y="4082"/>
                  </a:lnTo>
                  <a:lnTo>
                    <a:pt x="828" y="4343"/>
                  </a:lnTo>
                  <a:lnTo>
                    <a:pt x="601" y="4479"/>
                  </a:lnTo>
                  <a:lnTo>
                    <a:pt x="397" y="4626"/>
                  </a:lnTo>
                  <a:lnTo>
                    <a:pt x="193" y="4807"/>
                  </a:lnTo>
                  <a:lnTo>
                    <a:pt x="91" y="4909"/>
                  </a:lnTo>
                  <a:lnTo>
                    <a:pt x="0" y="5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extrusionOk="0">
                  <a:moveTo>
                    <a:pt x="2290" y="1"/>
                  </a:moveTo>
                  <a:lnTo>
                    <a:pt x="2097" y="12"/>
                  </a:lnTo>
                  <a:lnTo>
                    <a:pt x="1905" y="35"/>
                  </a:lnTo>
                  <a:lnTo>
                    <a:pt x="1723" y="80"/>
                  </a:lnTo>
                  <a:lnTo>
                    <a:pt x="1542" y="125"/>
                  </a:lnTo>
                  <a:lnTo>
                    <a:pt x="1360" y="193"/>
                  </a:lnTo>
                  <a:lnTo>
                    <a:pt x="1179" y="273"/>
                  </a:lnTo>
                  <a:lnTo>
                    <a:pt x="1009" y="363"/>
                  </a:lnTo>
                  <a:lnTo>
                    <a:pt x="839" y="465"/>
                  </a:lnTo>
                  <a:lnTo>
                    <a:pt x="669" y="590"/>
                  </a:lnTo>
                  <a:lnTo>
                    <a:pt x="510" y="726"/>
                  </a:lnTo>
                  <a:lnTo>
                    <a:pt x="408" y="828"/>
                  </a:lnTo>
                  <a:lnTo>
                    <a:pt x="318" y="930"/>
                  </a:lnTo>
                  <a:lnTo>
                    <a:pt x="238" y="1043"/>
                  </a:lnTo>
                  <a:lnTo>
                    <a:pt x="170" y="1168"/>
                  </a:lnTo>
                  <a:lnTo>
                    <a:pt x="113" y="1293"/>
                  </a:lnTo>
                  <a:lnTo>
                    <a:pt x="68" y="1418"/>
                  </a:lnTo>
                  <a:lnTo>
                    <a:pt x="34" y="1542"/>
                  </a:lnTo>
                  <a:lnTo>
                    <a:pt x="11" y="1678"/>
                  </a:lnTo>
                  <a:lnTo>
                    <a:pt x="0" y="1814"/>
                  </a:lnTo>
                  <a:lnTo>
                    <a:pt x="11" y="1950"/>
                  </a:lnTo>
                  <a:lnTo>
                    <a:pt x="23" y="2075"/>
                  </a:lnTo>
                  <a:lnTo>
                    <a:pt x="57" y="2211"/>
                  </a:lnTo>
                  <a:lnTo>
                    <a:pt x="102" y="2336"/>
                  </a:lnTo>
                  <a:lnTo>
                    <a:pt x="159" y="2461"/>
                  </a:lnTo>
                  <a:lnTo>
                    <a:pt x="227" y="2574"/>
                  </a:lnTo>
                  <a:lnTo>
                    <a:pt x="318" y="2687"/>
                  </a:lnTo>
                  <a:lnTo>
                    <a:pt x="420" y="2801"/>
                  </a:lnTo>
                  <a:lnTo>
                    <a:pt x="533" y="2891"/>
                  </a:lnTo>
                  <a:lnTo>
                    <a:pt x="646" y="2982"/>
                  </a:lnTo>
                  <a:lnTo>
                    <a:pt x="771" y="3061"/>
                  </a:lnTo>
                  <a:lnTo>
                    <a:pt x="907" y="3141"/>
                  </a:lnTo>
                  <a:lnTo>
                    <a:pt x="1032" y="3209"/>
                  </a:lnTo>
                  <a:lnTo>
                    <a:pt x="1168" y="3265"/>
                  </a:lnTo>
                  <a:lnTo>
                    <a:pt x="1315" y="3311"/>
                  </a:lnTo>
                  <a:lnTo>
                    <a:pt x="1598" y="3401"/>
                  </a:lnTo>
                  <a:lnTo>
                    <a:pt x="1893" y="3481"/>
                  </a:lnTo>
                  <a:lnTo>
                    <a:pt x="2471" y="3605"/>
                  </a:lnTo>
                  <a:lnTo>
                    <a:pt x="3707" y="3866"/>
                  </a:lnTo>
                  <a:lnTo>
                    <a:pt x="4024" y="3934"/>
                  </a:lnTo>
                  <a:lnTo>
                    <a:pt x="4331" y="4014"/>
                  </a:lnTo>
                  <a:lnTo>
                    <a:pt x="4637" y="4093"/>
                  </a:lnTo>
                  <a:lnTo>
                    <a:pt x="4931" y="4195"/>
                  </a:lnTo>
                  <a:lnTo>
                    <a:pt x="5181" y="4274"/>
                  </a:lnTo>
                  <a:lnTo>
                    <a:pt x="5430" y="4342"/>
                  </a:lnTo>
                  <a:lnTo>
                    <a:pt x="5929" y="4478"/>
                  </a:lnTo>
                  <a:lnTo>
                    <a:pt x="6190" y="4558"/>
                  </a:lnTo>
                  <a:lnTo>
                    <a:pt x="6439" y="4660"/>
                  </a:lnTo>
                  <a:lnTo>
                    <a:pt x="6688" y="4784"/>
                  </a:lnTo>
                  <a:lnTo>
                    <a:pt x="6949" y="4932"/>
                  </a:lnTo>
                  <a:lnTo>
                    <a:pt x="6961" y="4750"/>
                  </a:lnTo>
                  <a:lnTo>
                    <a:pt x="6961" y="4558"/>
                  </a:lnTo>
                  <a:lnTo>
                    <a:pt x="6949" y="4354"/>
                  </a:lnTo>
                  <a:lnTo>
                    <a:pt x="6927" y="4161"/>
                  </a:lnTo>
                  <a:lnTo>
                    <a:pt x="6904" y="3946"/>
                  </a:lnTo>
                  <a:lnTo>
                    <a:pt x="6858" y="3742"/>
                  </a:lnTo>
                  <a:lnTo>
                    <a:pt x="6813" y="3537"/>
                  </a:lnTo>
                  <a:lnTo>
                    <a:pt x="6745" y="3322"/>
                  </a:lnTo>
                  <a:lnTo>
                    <a:pt x="6677" y="3118"/>
                  </a:lnTo>
                  <a:lnTo>
                    <a:pt x="6609" y="2914"/>
                  </a:lnTo>
                  <a:lnTo>
                    <a:pt x="6518" y="2721"/>
                  </a:lnTo>
                  <a:lnTo>
                    <a:pt x="6428" y="2529"/>
                  </a:lnTo>
                  <a:lnTo>
                    <a:pt x="6337" y="2347"/>
                  </a:lnTo>
                  <a:lnTo>
                    <a:pt x="6235" y="2177"/>
                  </a:lnTo>
                  <a:lnTo>
                    <a:pt x="6122" y="2007"/>
                  </a:lnTo>
                  <a:lnTo>
                    <a:pt x="6008" y="1860"/>
                  </a:lnTo>
                  <a:lnTo>
                    <a:pt x="5895" y="1724"/>
                  </a:lnTo>
                  <a:lnTo>
                    <a:pt x="5770" y="1576"/>
                  </a:lnTo>
                  <a:lnTo>
                    <a:pt x="5634" y="1452"/>
                  </a:lnTo>
                  <a:lnTo>
                    <a:pt x="5498" y="1316"/>
                  </a:lnTo>
                  <a:lnTo>
                    <a:pt x="5351" y="1191"/>
                  </a:lnTo>
                  <a:lnTo>
                    <a:pt x="5203" y="1066"/>
                  </a:lnTo>
                  <a:lnTo>
                    <a:pt x="5045" y="941"/>
                  </a:lnTo>
                  <a:lnTo>
                    <a:pt x="4875" y="828"/>
                  </a:lnTo>
                  <a:lnTo>
                    <a:pt x="4716" y="726"/>
                  </a:lnTo>
                  <a:lnTo>
                    <a:pt x="4535" y="624"/>
                  </a:lnTo>
                  <a:lnTo>
                    <a:pt x="4365" y="522"/>
                  </a:lnTo>
                  <a:lnTo>
                    <a:pt x="4183" y="431"/>
                  </a:lnTo>
                  <a:lnTo>
                    <a:pt x="4002" y="352"/>
                  </a:lnTo>
                  <a:lnTo>
                    <a:pt x="3809" y="273"/>
                  </a:lnTo>
                  <a:lnTo>
                    <a:pt x="3628" y="205"/>
                  </a:lnTo>
                  <a:lnTo>
                    <a:pt x="3435" y="148"/>
                  </a:lnTo>
                  <a:lnTo>
                    <a:pt x="3242" y="103"/>
                  </a:lnTo>
                  <a:lnTo>
                    <a:pt x="3050" y="57"/>
                  </a:lnTo>
                  <a:lnTo>
                    <a:pt x="2857" y="23"/>
                  </a:lnTo>
                  <a:lnTo>
                    <a:pt x="2675" y="12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216375" y="-676800"/>
              <a:ext cx="174025" cy="123300"/>
            </a:xfrm>
            <a:custGeom>
              <a:avLst/>
              <a:gdLst/>
              <a:ahLst/>
              <a:cxnLst/>
              <a:rect l="l" t="t" r="r" b="b"/>
              <a:pathLst>
                <a:path w="6961" h="4932" fill="none" extrusionOk="0">
                  <a:moveTo>
                    <a:pt x="6949" y="4932"/>
                  </a:moveTo>
                  <a:lnTo>
                    <a:pt x="6949" y="4932"/>
                  </a:lnTo>
                  <a:lnTo>
                    <a:pt x="6688" y="4784"/>
                  </a:lnTo>
                  <a:lnTo>
                    <a:pt x="6439" y="4660"/>
                  </a:lnTo>
                  <a:lnTo>
                    <a:pt x="6190" y="4558"/>
                  </a:lnTo>
                  <a:lnTo>
                    <a:pt x="5929" y="4478"/>
                  </a:lnTo>
                  <a:lnTo>
                    <a:pt x="5430" y="4342"/>
                  </a:lnTo>
                  <a:lnTo>
                    <a:pt x="5181" y="4274"/>
                  </a:lnTo>
                  <a:lnTo>
                    <a:pt x="4931" y="4195"/>
                  </a:lnTo>
                  <a:lnTo>
                    <a:pt x="4931" y="4195"/>
                  </a:lnTo>
                  <a:lnTo>
                    <a:pt x="4637" y="4093"/>
                  </a:lnTo>
                  <a:lnTo>
                    <a:pt x="4331" y="4014"/>
                  </a:lnTo>
                  <a:lnTo>
                    <a:pt x="4024" y="3934"/>
                  </a:lnTo>
                  <a:lnTo>
                    <a:pt x="3707" y="3866"/>
                  </a:lnTo>
                  <a:lnTo>
                    <a:pt x="2471" y="3605"/>
                  </a:lnTo>
                  <a:lnTo>
                    <a:pt x="2471" y="3605"/>
                  </a:lnTo>
                  <a:lnTo>
                    <a:pt x="1893" y="3481"/>
                  </a:lnTo>
                  <a:lnTo>
                    <a:pt x="1598" y="3401"/>
                  </a:lnTo>
                  <a:lnTo>
                    <a:pt x="1315" y="3311"/>
                  </a:lnTo>
                  <a:lnTo>
                    <a:pt x="1168" y="3265"/>
                  </a:lnTo>
                  <a:lnTo>
                    <a:pt x="1032" y="3209"/>
                  </a:lnTo>
                  <a:lnTo>
                    <a:pt x="907" y="3141"/>
                  </a:lnTo>
                  <a:lnTo>
                    <a:pt x="771" y="3061"/>
                  </a:lnTo>
                  <a:lnTo>
                    <a:pt x="646" y="2982"/>
                  </a:lnTo>
                  <a:lnTo>
                    <a:pt x="533" y="2891"/>
                  </a:lnTo>
                  <a:lnTo>
                    <a:pt x="420" y="2801"/>
                  </a:lnTo>
                  <a:lnTo>
                    <a:pt x="318" y="2687"/>
                  </a:lnTo>
                  <a:lnTo>
                    <a:pt x="318" y="2687"/>
                  </a:lnTo>
                  <a:lnTo>
                    <a:pt x="227" y="2574"/>
                  </a:lnTo>
                  <a:lnTo>
                    <a:pt x="159" y="2461"/>
                  </a:lnTo>
                  <a:lnTo>
                    <a:pt x="102" y="2336"/>
                  </a:lnTo>
                  <a:lnTo>
                    <a:pt x="57" y="2211"/>
                  </a:lnTo>
                  <a:lnTo>
                    <a:pt x="23" y="2075"/>
                  </a:lnTo>
                  <a:lnTo>
                    <a:pt x="11" y="1950"/>
                  </a:lnTo>
                  <a:lnTo>
                    <a:pt x="0" y="1814"/>
                  </a:lnTo>
                  <a:lnTo>
                    <a:pt x="11" y="1678"/>
                  </a:lnTo>
                  <a:lnTo>
                    <a:pt x="34" y="1542"/>
                  </a:lnTo>
                  <a:lnTo>
                    <a:pt x="68" y="1418"/>
                  </a:lnTo>
                  <a:lnTo>
                    <a:pt x="113" y="1293"/>
                  </a:lnTo>
                  <a:lnTo>
                    <a:pt x="170" y="1168"/>
                  </a:lnTo>
                  <a:lnTo>
                    <a:pt x="238" y="1043"/>
                  </a:lnTo>
                  <a:lnTo>
                    <a:pt x="318" y="930"/>
                  </a:lnTo>
                  <a:lnTo>
                    <a:pt x="408" y="828"/>
                  </a:lnTo>
                  <a:lnTo>
                    <a:pt x="510" y="726"/>
                  </a:lnTo>
                  <a:lnTo>
                    <a:pt x="510" y="726"/>
                  </a:lnTo>
                  <a:lnTo>
                    <a:pt x="669" y="590"/>
                  </a:lnTo>
                  <a:lnTo>
                    <a:pt x="839" y="465"/>
                  </a:lnTo>
                  <a:lnTo>
                    <a:pt x="1009" y="363"/>
                  </a:lnTo>
                  <a:lnTo>
                    <a:pt x="1179" y="273"/>
                  </a:lnTo>
                  <a:lnTo>
                    <a:pt x="1360" y="193"/>
                  </a:lnTo>
                  <a:lnTo>
                    <a:pt x="1542" y="125"/>
                  </a:lnTo>
                  <a:lnTo>
                    <a:pt x="1723" y="80"/>
                  </a:lnTo>
                  <a:lnTo>
                    <a:pt x="1905" y="35"/>
                  </a:lnTo>
                  <a:lnTo>
                    <a:pt x="2097" y="12"/>
                  </a:lnTo>
                  <a:lnTo>
                    <a:pt x="2290" y="1"/>
                  </a:lnTo>
                  <a:lnTo>
                    <a:pt x="2483" y="1"/>
                  </a:lnTo>
                  <a:lnTo>
                    <a:pt x="2675" y="12"/>
                  </a:lnTo>
                  <a:lnTo>
                    <a:pt x="2857" y="23"/>
                  </a:lnTo>
                  <a:lnTo>
                    <a:pt x="3050" y="57"/>
                  </a:lnTo>
                  <a:lnTo>
                    <a:pt x="3242" y="103"/>
                  </a:lnTo>
                  <a:lnTo>
                    <a:pt x="3435" y="148"/>
                  </a:lnTo>
                  <a:lnTo>
                    <a:pt x="3628" y="205"/>
                  </a:lnTo>
                  <a:lnTo>
                    <a:pt x="3809" y="273"/>
                  </a:lnTo>
                  <a:lnTo>
                    <a:pt x="4002" y="352"/>
                  </a:lnTo>
                  <a:lnTo>
                    <a:pt x="4183" y="431"/>
                  </a:lnTo>
                  <a:lnTo>
                    <a:pt x="4365" y="522"/>
                  </a:lnTo>
                  <a:lnTo>
                    <a:pt x="4535" y="624"/>
                  </a:lnTo>
                  <a:lnTo>
                    <a:pt x="4716" y="726"/>
                  </a:lnTo>
                  <a:lnTo>
                    <a:pt x="4875" y="828"/>
                  </a:lnTo>
                  <a:lnTo>
                    <a:pt x="5045" y="941"/>
                  </a:lnTo>
                  <a:lnTo>
                    <a:pt x="5203" y="1066"/>
                  </a:lnTo>
                  <a:lnTo>
                    <a:pt x="5351" y="1191"/>
                  </a:lnTo>
                  <a:lnTo>
                    <a:pt x="5498" y="1316"/>
                  </a:lnTo>
                  <a:lnTo>
                    <a:pt x="5634" y="1452"/>
                  </a:lnTo>
                  <a:lnTo>
                    <a:pt x="5770" y="1576"/>
                  </a:lnTo>
                  <a:lnTo>
                    <a:pt x="5895" y="1724"/>
                  </a:lnTo>
                  <a:lnTo>
                    <a:pt x="6008" y="1860"/>
                  </a:lnTo>
                  <a:lnTo>
                    <a:pt x="6008" y="1860"/>
                  </a:lnTo>
                  <a:lnTo>
                    <a:pt x="6122" y="2007"/>
                  </a:lnTo>
                  <a:lnTo>
                    <a:pt x="6235" y="2177"/>
                  </a:lnTo>
                  <a:lnTo>
                    <a:pt x="6337" y="2347"/>
                  </a:lnTo>
                  <a:lnTo>
                    <a:pt x="6428" y="2529"/>
                  </a:lnTo>
                  <a:lnTo>
                    <a:pt x="6518" y="2721"/>
                  </a:lnTo>
                  <a:lnTo>
                    <a:pt x="6609" y="2914"/>
                  </a:lnTo>
                  <a:lnTo>
                    <a:pt x="6677" y="3118"/>
                  </a:lnTo>
                  <a:lnTo>
                    <a:pt x="6745" y="3322"/>
                  </a:lnTo>
                  <a:lnTo>
                    <a:pt x="6813" y="3537"/>
                  </a:lnTo>
                  <a:lnTo>
                    <a:pt x="6858" y="3742"/>
                  </a:lnTo>
                  <a:lnTo>
                    <a:pt x="6904" y="3946"/>
                  </a:lnTo>
                  <a:lnTo>
                    <a:pt x="6927" y="4161"/>
                  </a:lnTo>
                  <a:lnTo>
                    <a:pt x="6949" y="4354"/>
                  </a:lnTo>
                  <a:lnTo>
                    <a:pt x="6961" y="4558"/>
                  </a:lnTo>
                  <a:lnTo>
                    <a:pt x="6961" y="4750"/>
                  </a:lnTo>
                  <a:lnTo>
                    <a:pt x="6949" y="4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472575" y="-674825"/>
              <a:ext cx="112800" cy="211750"/>
            </a:xfrm>
            <a:custGeom>
              <a:avLst/>
              <a:gdLst/>
              <a:ahLst/>
              <a:cxnLst/>
              <a:rect l="l" t="t" r="r" b="b"/>
              <a:pathLst>
                <a:path w="4512" h="8470" extrusionOk="0">
                  <a:moveTo>
                    <a:pt x="4500" y="1"/>
                  </a:moveTo>
                  <a:lnTo>
                    <a:pt x="4353" y="46"/>
                  </a:lnTo>
                  <a:lnTo>
                    <a:pt x="4206" y="103"/>
                  </a:lnTo>
                  <a:lnTo>
                    <a:pt x="4058" y="171"/>
                  </a:lnTo>
                  <a:lnTo>
                    <a:pt x="3922" y="239"/>
                  </a:lnTo>
                  <a:lnTo>
                    <a:pt x="3639" y="409"/>
                  </a:lnTo>
                  <a:lnTo>
                    <a:pt x="3367" y="590"/>
                  </a:lnTo>
                  <a:lnTo>
                    <a:pt x="3106" y="794"/>
                  </a:lnTo>
                  <a:lnTo>
                    <a:pt x="2857" y="1021"/>
                  </a:lnTo>
                  <a:lnTo>
                    <a:pt x="2619" y="1248"/>
                  </a:lnTo>
                  <a:lnTo>
                    <a:pt x="2403" y="1486"/>
                  </a:lnTo>
                  <a:lnTo>
                    <a:pt x="2120" y="1826"/>
                  </a:lnTo>
                  <a:lnTo>
                    <a:pt x="1859" y="2177"/>
                  </a:lnTo>
                  <a:lnTo>
                    <a:pt x="1621" y="2552"/>
                  </a:lnTo>
                  <a:lnTo>
                    <a:pt x="1383" y="2937"/>
                  </a:lnTo>
                  <a:lnTo>
                    <a:pt x="1168" y="3334"/>
                  </a:lnTo>
                  <a:lnTo>
                    <a:pt x="975" y="3742"/>
                  </a:lnTo>
                  <a:lnTo>
                    <a:pt x="794" y="4161"/>
                  </a:lnTo>
                  <a:lnTo>
                    <a:pt x="635" y="4592"/>
                  </a:lnTo>
                  <a:lnTo>
                    <a:pt x="487" y="5023"/>
                  </a:lnTo>
                  <a:lnTo>
                    <a:pt x="363" y="5476"/>
                  </a:lnTo>
                  <a:lnTo>
                    <a:pt x="249" y="5930"/>
                  </a:lnTo>
                  <a:lnTo>
                    <a:pt x="159" y="6383"/>
                  </a:lnTo>
                  <a:lnTo>
                    <a:pt x="91" y="6848"/>
                  </a:lnTo>
                  <a:lnTo>
                    <a:pt x="45" y="7313"/>
                  </a:lnTo>
                  <a:lnTo>
                    <a:pt x="11" y="7789"/>
                  </a:lnTo>
                  <a:lnTo>
                    <a:pt x="0" y="8254"/>
                  </a:lnTo>
                  <a:lnTo>
                    <a:pt x="0" y="8469"/>
                  </a:lnTo>
                  <a:lnTo>
                    <a:pt x="34" y="8469"/>
                  </a:lnTo>
                  <a:lnTo>
                    <a:pt x="34" y="8254"/>
                  </a:lnTo>
                  <a:lnTo>
                    <a:pt x="45" y="7789"/>
                  </a:lnTo>
                  <a:lnTo>
                    <a:pt x="79" y="7324"/>
                  </a:lnTo>
                  <a:lnTo>
                    <a:pt x="125" y="6859"/>
                  </a:lnTo>
                  <a:lnTo>
                    <a:pt x="193" y="6395"/>
                  </a:lnTo>
                  <a:lnTo>
                    <a:pt x="283" y="5930"/>
                  </a:lnTo>
                  <a:lnTo>
                    <a:pt x="397" y="5488"/>
                  </a:lnTo>
                  <a:lnTo>
                    <a:pt x="521" y="5034"/>
                  </a:lnTo>
                  <a:lnTo>
                    <a:pt x="669" y="4603"/>
                  </a:lnTo>
                  <a:lnTo>
                    <a:pt x="828" y="4173"/>
                  </a:lnTo>
                  <a:lnTo>
                    <a:pt x="1009" y="3753"/>
                  </a:lnTo>
                  <a:lnTo>
                    <a:pt x="1202" y="3345"/>
                  </a:lnTo>
                  <a:lnTo>
                    <a:pt x="1417" y="2948"/>
                  </a:lnTo>
                  <a:lnTo>
                    <a:pt x="1644" y="2563"/>
                  </a:lnTo>
                  <a:lnTo>
                    <a:pt x="1893" y="2200"/>
                  </a:lnTo>
                  <a:lnTo>
                    <a:pt x="2154" y="1849"/>
                  </a:lnTo>
                  <a:lnTo>
                    <a:pt x="2426" y="1509"/>
                  </a:lnTo>
                  <a:lnTo>
                    <a:pt x="2641" y="1271"/>
                  </a:lnTo>
                  <a:lnTo>
                    <a:pt x="2879" y="1044"/>
                  </a:lnTo>
                  <a:lnTo>
                    <a:pt x="3117" y="828"/>
                  </a:lnTo>
                  <a:lnTo>
                    <a:pt x="3378" y="624"/>
                  </a:lnTo>
                  <a:lnTo>
                    <a:pt x="3650" y="432"/>
                  </a:lnTo>
                  <a:lnTo>
                    <a:pt x="3934" y="273"/>
                  </a:lnTo>
                  <a:lnTo>
                    <a:pt x="4081" y="205"/>
                  </a:lnTo>
                  <a:lnTo>
                    <a:pt x="4217" y="137"/>
                  </a:lnTo>
                  <a:lnTo>
                    <a:pt x="4364" y="80"/>
                  </a:lnTo>
                  <a:lnTo>
                    <a:pt x="4512" y="35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extrusionOk="0">
                  <a:moveTo>
                    <a:pt x="2279" y="1"/>
                  </a:moveTo>
                  <a:lnTo>
                    <a:pt x="2098" y="12"/>
                  </a:lnTo>
                  <a:lnTo>
                    <a:pt x="1928" y="35"/>
                  </a:lnTo>
                  <a:lnTo>
                    <a:pt x="1" y="171"/>
                  </a:lnTo>
                  <a:lnTo>
                    <a:pt x="103" y="194"/>
                  </a:lnTo>
                  <a:lnTo>
                    <a:pt x="193" y="239"/>
                  </a:lnTo>
                  <a:lnTo>
                    <a:pt x="284" y="284"/>
                  </a:lnTo>
                  <a:lnTo>
                    <a:pt x="375" y="330"/>
                  </a:lnTo>
                  <a:lnTo>
                    <a:pt x="454" y="398"/>
                  </a:lnTo>
                  <a:lnTo>
                    <a:pt x="522" y="466"/>
                  </a:lnTo>
                  <a:lnTo>
                    <a:pt x="601" y="534"/>
                  </a:lnTo>
                  <a:lnTo>
                    <a:pt x="658" y="613"/>
                  </a:lnTo>
                  <a:lnTo>
                    <a:pt x="783" y="783"/>
                  </a:lnTo>
                  <a:lnTo>
                    <a:pt x="885" y="976"/>
                  </a:lnTo>
                  <a:lnTo>
                    <a:pt x="964" y="1169"/>
                  </a:lnTo>
                  <a:lnTo>
                    <a:pt x="1032" y="1361"/>
                  </a:lnTo>
                  <a:lnTo>
                    <a:pt x="1123" y="1679"/>
                  </a:lnTo>
                  <a:lnTo>
                    <a:pt x="1191" y="1826"/>
                  </a:lnTo>
                  <a:lnTo>
                    <a:pt x="1225" y="1905"/>
                  </a:lnTo>
                  <a:lnTo>
                    <a:pt x="1270" y="1973"/>
                  </a:lnTo>
                  <a:lnTo>
                    <a:pt x="1327" y="2041"/>
                  </a:lnTo>
                  <a:lnTo>
                    <a:pt x="1384" y="2109"/>
                  </a:lnTo>
                  <a:lnTo>
                    <a:pt x="1463" y="2177"/>
                  </a:lnTo>
                  <a:lnTo>
                    <a:pt x="1531" y="2234"/>
                  </a:lnTo>
                  <a:lnTo>
                    <a:pt x="1622" y="2280"/>
                  </a:lnTo>
                  <a:lnTo>
                    <a:pt x="1701" y="2314"/>
                  </a:lnTo>
                  <a:lnTo>
                    <a:pt x="1792" y="2348"/>
                  </a:lnTo>
                  <a:lnTo>
                    <a:pt x="1882" y="2370"/>
                  </a:lnTo>
                  <a:lnTo>
                    <a:pt x="2052" y="2404"/>
                  </a:lnTo>
                  <a:lnTo>
                    <a:pt x="2222" y="2404"/>
                  </a:lnTo>
                  <a:lnTo>
                    <a:pt x="2392" y="2382"/>
                  </a:lnTo>
                  <a:lnTo>
                    <a:pt x="2551" y="2336"/>
                  </a:lnTo>
                  <a:lnTo>
                    <a:pt x="2710" y="2268"/>
                  </a:lnTo>
                  <a:lnTo>
                    <a:pt x="2857" y="2189"/>
                  </a:lnTo>
                  <a:lnTo>
                    <a:pt x="2993" y="2075"/>
                  </a:lnTo>
                  <a:lnTo>
                    <a:pt x="3118" y="1962"/>
                  </a:lnTo>
                  <a:lnTo>
                    <a:pt x="3220" y="1826"/>
                  </a:lnTo>
                  <a:lnTo>
                    <a:pt x="3299" y="1679"/>
                  </a:lnTo>
                  <a:lnTo>
                    <a:pt x="3367" y="1520"/>
                  </a:lnTo>
                  <a:lnTo>
                    <a:pt x="3401" y="1350"/>
                  </a:lnTo>
                  <a:lnTo>
                    <a:pt x="3435" y="1180"/>
                  </a:lnTo>
                  <a:lnTo>
                    <a:pt x="3435" y="1010"/>
                  </a:lnTo>
                  <a:lnTo>
                    <a:pt x="3413" y="840"/>
                  </a:lnTo>
                  <a:lnTo>
                    <a:pt x="3379" y="681"/>
                  </a:lnTo>
                  <a:lnTo>
                    <a:pt x="3345" y="590"/>
                  </a:lnTo>
                  <a:lnTo>
                    <a:pt x="3299" y="500"/>
                  </a:lnTo>
                  <a:lnTo>
                    <a:pt x="3254" y="420"/>
                  </a:lnTo>
                  <a:lnTo>
                    <a:pt x="3197" y="341"/>
                  </a:lnTo>
                  <a:lnTo>
                    <a:pt x="3141" y="273"/>
                  </a:lnTo>
                  <a:lnTo>
                    <a:pt x="3073" y="228"/>
                  </a:lnTo>
                  <a:lnTo>
                    <a:pt x="3005" y="171"/>
                  </a:lnTo>
                  <a:lnTo>
                    <a:pt x="2937" y="137"/>
                  </a:lnTo>
                  <a:lnTo>
                    <a:pt x="2869" y="103"/>
                  </a:lnTo>
                  <a:lnTo>
                    <a:pt x="2789" y="69"/>
                  </a:lnTo>
                  <a:lnTo>
                    <a:pt x="2619" y="35"/>
                  </a:lnTo>
                  <a:lnTo>
                    <a:pt x="2449" y="12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556450" y="-672275"/>
              <a:ext cx="85900" cy="60125"/>
            </a:xfrm>
            <a:custGeom>
              <a:avLst/>
              <a:gdLst/>
              <a:ahLst/>
              <a:cxnLst/>
              <a:rect l="l" t="t" r="r" b="b"/>
              <a:pathLst>
                <a:path w="3436" h="2405" fill="none" extrusionOk="0">
                  <a:moveTo>
                    <a:pt x="1928" y="35"/>
                  </a:moveTo>
                  <a:lnTo>
                    <a:pt x="1928" y="35"/>
                  </a:lnTo>
                  <a:lnTo>
                    <a:pt x="2098" y="12"/>
                  </a:lnTo>
                  <a:lnTo>
                    <a:pt x="2279" y="1"/>
                  </a:lnTo>
                  <a:lnTo>
                    <a:pt x="2449" y="12"/>
                  </a:lnTo>
                  <a:lnTo>
                    <a:pt x="2619" y="35"/>
                  </a:lnTo>
                  <a:lnTo>
                    <a:pt x="2789" y="69"/>
                  </a:lnTo>
                  <a:lnTo>
                    <a:pt x="2869" y="103"/>
                  </a:lnTo>
                  <a:lnTo>
                    <a:pt x="2937" y="137"/>
                  </a:lnTo>
                  <a:lnTo>
                    <a:pt x="3005" y="171"/>
                  </a:lnTo>
                  <a:lnTo>
                    <a:pt x="3073" y="228"/>
                  </a:lnTo>
                  <a:lnTo>
                    <a:pt x="3141" y="273"/>
                  </a:lnTo>
                  <a:lnTo>
                    <a:pt x="3197" y="341"/>
                  </a:lnTo>
                  <a:lnTo>
                    <a:pt x="3197" y="341"/>
                  </a:lnTo>
                  <a:lnTo>
                    <a:pt x="3254" y="420"/>
                  </a:lnTo>
                  <a:lnTo>
                    <a:pt x="3299" y="500"/>
                  </a:lnTo>
                  <a:lnTo>
                    <a:pt x="3345" y="590"/>
                  </a:lnTo>
                  <a:lnTo>
                    <a:pt x="3379" y="681"/>
                  </a:lnTo>
                  <a:lnTo>
                    <a:pt x="3379" y="681"/>
                  </a:lnTo>
                  <a:lnTo>
                    <a:pt x="3413" y="840"/>
                  </a:lnTo>
                  <a:lnTo>
                    <a:pt x="3435" y="1010"/>
                  </a:lnTo>
                  <a:lnTo>
                    <a:pt x="3435" y="1180"/>
                  </a:lnTo>
                  <a:lnTo>
                    <a:pt x="3401" y="1350"/>
                  </a:lnTo>
                  <a:lnTo>
                    <a:pt x="3367" y="1520"/>
                  </a:lnTo>
                  <a:lnTo>
                    <a:pt x="3299" y="1679"/>
                  </a:lnTo>
                  <a:lnTo>
                    <a:pt x="3220" y="1826"/>
                  </a:lnTo>
                  <a:lnTo>
                    <a:pt x="3118" y="1962"/>
                  </a:lnTo>
                  <a:lnTo>
                    <a:pt x="3118" y="1962"/>
                  </a:lnTo>
                  <a:lnTo>
                    <a:pt x="2993" y="2075"/>
                  </a:lnTo>
                  <a:lnTo>
                    <a:pt x="2857" y="2189"/>
                  </a:lnTo>
                  <a:lnTo>
                    <a:pt x="2710" y="2268"/>
                  </a:lnTo>
                  <a:lnTo>
                    <a:pt x="2551" y="2336"/>
                  </a:lnTo>
                  <a:lnTo>
                    <a:pt x="2392" y="2382"/>
                  </a:lnTo>
                  <a:lnTo>
                    <a:pt x="2222" y="2404"/>
                  </a:lnTo>
                  <a:lnTo>
                    <a:pt x="2052" y="2404"/>
                  </a:lnTo>
                  <a:lnTo>
                    <a:pt x="1882" y="2370"/>
                  </a:lnTo>
                  <a:lnTo>
                    <a:pt x="1882" y="2370"/>
                  </a:lnTo>
                  <a:lnTo>
                    <a:pt x="1792" y="2348"/>
                  </a:lnTo>
                  <a:lnTo>
                    <a:pt x="1701" y="2314"/>
                  </a:lnTo>
                  <a:lnTo>
                    <a:pt x="1622" y="2280"/>
                  </a:lnTo>
                  <a:lnTo>
                    <a:pt x="1531" y="2234"/>
                  </a:lnTo>
                  <a:lnTo>
                    <a:pt x="1463" y="2177"/>
                  </a:lnTo>
                  <a:lnTo>
                    <a:pt x="1384" y="2109"/>
                  </a:lnTo>
                  <a:lnTo>
                    <a:pt x="1327" y="2041"/>
                  </a:lnTo>
                  <a:lnTo>
                    <a:pt x="1270" y="1973"/>
                  </a:lnTo>
                  <a:lnTo>
                    <a:pt x="1270" y="1973"/>
                  </a:lnTo>
                  <a:lnTo>
                    <a:pt x="1225" y="1905"/>
                  </a:lnTo>
                  <a:lnTo>
                    <a:pt x="1191" y="1826"/>
                  </a:lnTo>
                  <a:lnTo>
                    <a:pt x="1123" y="1679"/>
                  </a:lnTo>
                  <a:lnTo>
                    <a:pt x="1032" y="1361"/>
                  </a:lnTo>
                  <a:lnTo>
                    <a:pt x="1032" y="1361"/>
                  </a:lnTo>
                  <a:lnTo>
                    <a:pt x="964" y="1169"/>
                  </a:lnTo>
                  <a:lnTo>
                    <a:pt x="885" y="976"/>
                  </a:lnTo>
                  <a:lnTo>
                    <a:pt x="783" y="783"/>
                  </a:lnTo>
                  <a:lnTo>
                    <a:pt x="658" y="613"/>
                  </a:lnTo>
                  <a:lnTo>
                    <a:pt x="601" y="534"/>
                  </a:lnTo>
                  <a:lnTo>
                    <a:pt x="522" y="466"/>
                  </a:lnTo>
                  <a:lnTo>
                    <a:pt x="454" y="398"/>
                  </a:lnTo>
                  <a:lnTo>
                    <a:pt x="375" y="330"/>
                  </a:lnTo>
                  <a:lnTo>
                    <a:pt x="284" y="284"/>
                  </a:lnTo>
                  <a:lnTo>
                    <a:pt x="193" y="239"/>
                  </a:lnTo>
                  <a:lnTo>
                    <a:pt x="103" y="194"/>
                  </a:lnTo>
                  <a:lnTo>
                    <a:pt x="1" y="1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42450" y="-642225"/>
              <a:ext cx="159275" cy="192750"/>
            </a:xfrm>
            <a:custGeom>
              <a:avLst/>
              <a:gdLst/>
              <a:ahLst/>
              <a:cxnLst/>
              <a:rect l="l" t="t" r="r" b="b"/>
              <a:pathLst>
                <a:path w="6371" h="7710" extrusionOk="0">
                  <a:moveTo>
                    <a:pt x="0" y="1"/>
                  </a:moveTo>
                  <a:lnTo>
                    <a:pt x="0" y="35"/>
                  </a:lnTo>
                  <a:lnTo>
                    <a:pt x="306" y="46"/>
                  </a:lnTo>
                  <a:lnTo>
                    <a:pt x="658" y="80"/>
                  </a:lnTo>
                  <a:lnTo>
                    <a:pt x="1054" y="148"/>
                  </a:lnTo>
                  <a:lnTo>
                    <a:pt x="1474" y="250"/>
                  </a:lnTo>
                  <a:lnTo>
                    <a:pt x="1927" y="386"/>
                  </a:lnTo>
                  <a:lnTo>
                    <a:pt x="2154" y="454"/>
                  </a:lnTo>
                  <a:lnTo>
                    <a:pt x="2392" y="545"/>
                  </a:lnTo>
                  <a:lnTo>
                    <a:pt x="2619" y="635"/>
                  </a:lnTo>
                  <a:lnTo>
                    <a:pt x="2857" y="737"/>
                  </a:lnTo>
                  <a:lnTo>
                    <a:pt x="3095" y="839"/>
                  </a:lnTo>
                  <a:lnTo>
                    <a:pt x="3322" y="964"/>
                  </a:lnTo>
                  <a:lnTo>
                    <a:pt x="3560" y="1089"/>
                  </a:lnTo>
                  <a:lnTo>
                    <a:pt x="3786" y="1225"/>
                  </a:lnTo>
                  <a:lnTo>
                    <a:pt x="4002" y="1372"/>
                  </a:lnTo>
                  <a:lnTo>
                    <a:pt x="4217" y="1531"/>
                  </a:lnTo>
                  <a:lnTo>
                    <a:pt x="4432" y="1690"/>
                  </a:lnTo>
                  <a:lnTo>
                    <a:pt x="4637" y="1860"/>
                  </a:lnTo>
                  <a:lnTo>
                    <a:pt x="4829" y="2041"/>
                  </a:lnTo>
                  <a:lnTo>
                    <a:pt x="5011" y="2234"/>
                  </a:lnTo>
                  <a:lnTo>
                    <a:pt x="5181" y="2438"/>
                  </a:lnTo>
                  <a:lnTo>
                    <a:pt x="5351" y="2653"/>
                  </a:lnTo>
                  <a:lnTo>
                    <a:pt x="5498" y="2880"/>
                  </a:lnTo>
                  <a:lnTo>
                    <a:pt x="5634" y="3107"/>
                  </a:lnTo>
                  <a:lnTo>
                    <a:pt x="5747" y="3356"/>
                  </a:lnTo>
                  <a:lnTo>
                    <a:pt x="5861" y="3606"/>
                  </a:lnTo>
                  <a:lnTo>
                    <a:pt x="5940" y="3878"/>
                  </a:lnTo>
                  <a:lnTo>
                    <a:pt x="6020" y="4150"/>
                  </a:lnTo>
                  <a:lnTo>
                    <a:pt x="6099" y="4558"/>
                  </a:lnTo>
                  <a:lnTo>
                    <a:pt x="6167" y="4955"/>
                  </a:lnTo>
                  <a:lnTo>
                    <a:pt x="6224" y="5363"/>
                  </a:lnTo>
                  <a:lnTo>
                    <a:pt x="6269" y="5771"/>
                  </a:lnTo>
                  <a:lnTo>
                    <a:pt x="6303" y="6190"/>
                  </a:lnTo>
                  <a:lnTo>
                    <a:pt x="6326" y="6598"/>
                  </a:lnTo>
                  <a:lnTo>
                    <a:pt x="6337" y="7006"/>
                  </a:lnTo>
                  <a:lnTo>
                    <a:pt x="6337" y="7414"/>
                  </a:lnTo>
                  <a:lnTo>
                    <a:pt x="6337" y="7709"/>
                  </a:lnTo>
                  <a:lnTo>
                    <a:pt x="6371" y="7709"/>
                  </a:lnTo>
                  <a:lnTo>
                    <a:pt x="6371" y="7414"/>
                  </a:lnTo>
                  <a:lnTo>
                    <a:pt x="6371" y="7006"/>
                  </a:lnTo>
                  <a:lnTo>
                    <a:pt x="6360" y="6598"/>
                  </a:lnTo>
                  <a:lnTo>
                    <a:pt x="6337" y="6179"/>
                  </a:lnTo>
                  <a:lnTo>
                    <a:pt x="6303" y="5771"/>
                  </a:lnTo>
                  <a:lnTo>
                    <a:pt x="6258" y="5363"/>
                  </a:lnTo>
                  <a:lnTo>
                    <a:pt x="6201" y="4955"/>
                  </a:lnTo>
                  <a:lnTo>
                    <a:pt x="6133" y="4546"/>
                  </a:lnTo>
                  <a:lnTo>
                    <a:pt x="6054" y="4150"/>
                  </a:lnTo>
                  <a:lnTo>
                    <a:pt x="5974" y="3866"/>
                  </a:lnTo>
                  <a:lnTo>
                    <a:pt x="5895" y="3594"/>
                  </a:lnTo>
                  <a:lnTo>
                    <a:pt x="5781" y="3345"/>
                  </a:lnTo>
                  <a:lnTo>
                    <a:pt x="5657" y="3095"/>
                  </a:lnTo>
                  <a:lnTo>
                    <a:pt x="5521" y="2857"/>
                  </a:lnTo>
                  <a:lnTo>
                    <a:pt x="5373" y="2631"/>
                  </a:lnTo>
                  <a:lnTo>
                    <a:pt x="5215" y="2415"/>
                  </a:lnTo>
                  <a:lnTo>
                    <a:pt x="5033" y="2211"/>
                  </a:lnTo>
                  <a:lnTo>
                    <a:pt x="4852" y="2018"/>
                  </a:lnTo>
                  <a:lnTo>
                    <a:pt x="4659" y="1837"/>
                  </a:lnTo>
                  <a:lnTo>
                    <a:pt x="4455" y="1667"/>
                  </a:lnTo>
                  <a:lnTo>
                    <a:pt x="4240" y="1497"/>
                  </a:lnTo>
                  <a:lnTo>
                    <a:pt x="4024" y="1338"/>
                  </a:lnTo>
                  <a:lnTo>
                    <a:pt x="3798" y="1202"/>
                  </a:lnTo>
                  <a:lnTo>
                    <a:pt x="3571" y="1066"/>
                  </a:lnTo>
                  <a:lnTo>
                    <a:pt x="3344" y="930"/>
                  </a:lnTo>
                  <a:lnTo>
                    <a:pt x="3106" y="817"/>
                  </a:lnTo>
                  <a:lnTo>
                    <a:pt x="2868" y="703"/>
                  </a:lnTo>
                  <a:lnTo>
                    <a:pt x="2641" y="601"/>
                  </a:lnTo>
                  <a:lnTo>
                    <a:pt x="2403" y="511"/>
                  </a:lnTo>
                  <a:lnTo>
                    <a:pt x="2165" y="420"/>
                  </a:lnTo>
                  <a:lnTo>
                    <a:pt x="1939" y="352"/>
                  </a:lnTo>
                  <a:lnTo>
                    <a:pt x="1485" y="216"/>
                  </a:lnTo>
                  <a:lnTo>
                    <a:pt x="1054" y="125"/>
                  </a:lnTo>
                  <a:lnTo>
                    <a:pt x="669" y="46"/>
                  </a:lnTo>
                  <a:lnTo>
                    <a:pt x="306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338800" y="-535950"/>
              <a:ext cx="193300" cy="57550"/>
            </a:xfrm>
            <a:custGeom>
              <a:avLst/>
              <a:gdLst/>
              <a:ahLst/>
              <a:cxnLst/>
              <a:rect l="l" t="t" r="r" b="b"/>
              <a:pathLst>
                <a:path w="7732" h="2302" extrusionOk="0">
                  <a:moveTo>
                    <a:pt x="0" y="1"/>
                  </a:moveTo>
                  <a:lnTo>
                    <a:pt x="0" y="2302"/>
                  </a:lnTo>
                  <a:lnTo>
                    <a:pt x="7732" y="2302"/>
                  </a:lnTo>
                  <a:lnTo>
                    <a:pt x="7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346175" y="-535950"/>
              <a:ext cx="178850" cy="163275"/>
            </a:xfrm>
            <a:custGeom>
              <a:avLst/>
              <a:gdLst/>
              <a:ahLst/>
              <a:cxnLst/>
              <a:rect l="l" t="t" r="r" b="b"/>
              <a:pathLst>
                <a:path w="7154" h="6531" extrusionOk="0">
                  <a:moveTo>
                    <a:pt x="0" y="1"/>
                  </a:moveTo>
                  <a:lnTo>
                    <a:pt x="0" y="6292"/>
                  </a:lnTo>
                  <a:lnTo>
                    <a:pt x="0" y="6338"/>
                  </a:lnTo>
                  <a:lnTo>
                    <a:pt x="11" y="6383"/>
                  </a:lnTo>
                  <a:lnTo>
                    <a:pt x="34" y="6428"/>
                  </a:lnTo>
                  <a:lnTo>
                    <a:pt x="68" y="6462"/>
                  </a:lnTo>
                  <a:lnTo>
                    <a:pt x="102" y="6485"/>
                  </a:lnTo>
                  <a:lnTo>
                    <a:pt x="147" y="6508"/>
                  </a:lnTo>
                  <a:lnTo>
                    <a:pt x="193" y="6530"/>
                  </a:lnTo>
                  <a:lnTo>
                    <a:pt x="6949" y="6530"/>
                  </a:lnTo>
                  <a:lnTo>
                    <a:pt x="6994" y="6508"/>
                  </a:lnTo>
                  <a:lnTo>
                    <a:pt x="7040" y="6485"/>
                  </a:lnTo>
                  <a:lnTo>
                    <a:pt x="7074" y="6462"/>
                  </a:lnTo>
                  <a:lnTo>
                    <a:pt x="7108" y="6428"/>
                  </a:lnTo>
                  <a:lnTo>
                    <a:pt x="7131" y="6383"/>
                  </a:lnTo>
                  <a:lnTo>
                    <a:pt x="7142" y="6338"/>
                  </a:lnTo>
                  <a:lnTo>
                    <a:pt x="7153" y="6292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346175" y="-526025"/>
              <a:ext cx="178850" cy="66625"/>
            </a:xfrm>
            <a:custGeom>
              <a:avLst/>
              <a:gdLst/>
              <a:ahLst/>
              <a:cxnLst/>
              <a:rect l="l" t="t" r="r" b="b"/>
              <a:pathLst>
                <a:path w="7154" h="2665" extrusionOk="0">
                  <a:moveTo>
                    <a:pt x="0" y="0"/>
                  </a:moveTo>
                  <a:lnTo>
                    <a:pt x="0" y="2664"/>
                  </a:lnTo>
                  <a:lnTo>
                    <a:pt x="7153" y="2120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-556217" y="2969788"/>
            <a:ext cx="1167298" cy="1884306"/>
            <a:chOff x="5849258" y="-2134587"/>
            <a:chExt cx="1167298" cy="1884306"/>
          </a:xfrm>
        </p:grpSpPr>
        <p:sp>
          <p:nvSpPr>
            <p:cNvPr id="70" name="Google Shape;70;p4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extrusionOk="0">
                  <a:moveTo>
                    <a:pt x="1" y="0"/>
                  </a:moveTo>
                  <a:lnTo>
                    <a:pt x="2528" y="7618"/>
                  </a:lnTo>
                  <a:lnTo>
                    <a:pt x="20700" y="7618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fill="none" extrusionOk="0">
                  <a:moveTo>
                    <a:pt x="1" y="0"/>
                  </a:moveTo>
                  <a:lnTo>
                    <a:pt x="18161" y="0"/>
                  </a:lnTo>
                  <a:lnTo>
                    <a:pt x="20700" y="7618"/>
                  </a:lnTo>
                  <a:lnTo>
                    <a:pt x="2528" y="76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extrusionOk="0">
                  <a:moveTo>
                    <a:pt x="0" y="1"/>
                  </a:move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fill="none" extrusionOk="0">
                  <a:moveTo>
                    <a:pt x="16415" y="1"/>
                  </a:moveTo>
                  <a:lnTo>
                    <a:pt x="0" y="1"/>
                  </a:ln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697868" y="-1705494"/>
              <a:ext cx="318687" cy="1455213"/>
            </a:xfrm>
            <a:custGeom>
              <a:avLst/>
              <a:gdLst/>
              <a:ahLst/>
              <a:cxnLst/>
              <a:rect l="l" t="t" r="r" b="b"/>
              <a:pathLst>
                <a:path w="5658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5657" y="25835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1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849258" y="-1705494"/>
              <a:ext cx="1167279" cy="1455213"/>
            </a:xfrm>
            <a:custGeom>
              <a:avLst/>
              <a:gdLst/>
              <a:ahLst/>
              <a:cxnLst/>
              <a:rect l="l" t="t" r="r" b="b"/>
              <a:pathLst>
                <a:path w="20724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20723" y="25835"/>
                  </a:lnTo>
                  <a:lnTo>
                    <a:pt x="20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1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5"/>
                  </a:lnTo>
                  <a:lnTo>
                    <a:pt x="6575" y="885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5"/>
                  </a:moveTo>
                  <a:lnTo>
                    <a:pt x="6575" y="885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0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7" name="Google Shape;147;p6"/>
          <p:cNvGrpSpPr/>
          <p:nvPr/>
        </p:nvGrpSpPr>
        <p:grpSpPr>
          <a:xfrm>
            <a:off x="0" y="285750"/>
            <a:ext cx="9144000" cy="4857550"/>
            <a:chOff x="0" y="285750"/>
            <a:chExt cx="9144000" cy="4857550"/>
          </a:xfrm>
        </p:grpSpPr>
        <p:cxnSp>
          <p:nvCxnSpPr>
            <p:cNvPr id="148" name="Google Shape;148;p6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9" name="Google Shape;149;p6"/>
            <p:cNvSpPr/>
            <p:nvPr/>
          </p:nvSpPr>
          <p:spPr>
            <a:xfrm>
              <a:off x="0" y="4854100"/>
              <a:ext cx="91440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-2416878" y="2907450"/>
            <a:ext cx="2952307" cy="1962480"/>
            <a:chOff x="-2416878" y="2907450"/>
            <a:chExt cx="2952307" cy="1962480"/>
          </a:xfrm>
        </p:grpSpPr>
        <p:grpSp>
          <p:nvGrpSpPr>
            <p:cNvPr id="151" name="Google Shape;151;p6"/>
            <p:cNvGrpSpPr/>
            <p:nvPr/>
          </p:nvGrpSpPr>
          <p:grpSpPr>
            <a:xfrm flipH="1">
              <a:off x="-2416878" y="3132538"/>
              <a:ext cx="2952307" cy="1737393"/>
              <a:chOff x="5879397" y="2862025"/>
              <a:chExt cx="2952307" cy="173739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5879397" y="3071250"/>
                <a:ext cx="2952307" cy="78499"/>
              </a:xfrm>
              <a:custGeom>
                <a:avLst/>
                <a:gdLst/>
                <a:ahLst/>
                <a:cxnLst/>
                <a:rect l="l" t="t" r="r" b="b"/>
                <a:pathLst>
                  <a:path w="76883" h="1191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76883" y="1191"/>
                    </a:lnTo>
                    <a:lnTo>
                      <a:pt x="768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6"/>
              <p:cNvGrpSpPr/>
              <p:nvPr/>
            </p:nvGrpSpPr>
            <p:grpSpPr>
              <a:xfrm>
                <a:off x="7199307" y="2862025"/>
                <a:ext cx="245881" cy="210807"/>
                <a:chOff x="5367757" y="-2469750"/>
                <a:chExt cx="245881" cy="210807"/>
              </a:xfrm>
            </p:grpSpPr>
            <p:sp>
              <p:nvSpPr>
                <p:cNvPr id="158" name="Google Shape;158;p6"/>
                <p:cNvSpPr/>
                <p:nvPr/>
              </p:nvSpPr>
              <p:spPr>
                <a:xfrm>
                  <a:off x="5367757" y="-2442130"/>
                  <a:ext cx="84509" cy="120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" h="1826" extrusionOk="0">
                      <a:moveTo>
                        <a:pt x="658" y="1"/>
                      </a:moveTo>
                      <a:lnTo>
                        <a:pt x="590" y="12"/>
                      </a:lnTo>
                      <a:lnTo>
                        <a:pt x="533" y="12"/>
                      </a:lnTo>
                      <a:lnTo>
                        <a:pt x="408" y="57"/>
                      </a:lnTo>
                      <a:lnTo>
                        <a:pt x="295" y="114"/>
                      </a:lnTo>
                      <a:lnTo>
                        <a:pt x="193" y="193"/>
                      </a:lnTo>
                      <a:lnTo>
                        <a:pt x="113" y="295"/>
                      </a:lnTo>
                      <a:lnTo>
                        <a:pt x="57" y="409"/>
                      </a:lnTo>
                      <a:lnTo>
                        <a:pt x="23" y="533"/>
                      </a:lnTo>
                      <a:lnTo>
                        <a:pt x="11" y="590"/>
                      </a:lnTo>
                      <a:lnTo>
                        <a:pt x="0" y="658"/>
                      </a:lnTo>
                      <a:lnTo>
                        <a:pt x="0" y="1168"/>
                      </a:lnTo>
                      <a:lnTo>
                        <a:pt x="11" y="1236"/>
                      </a:lnTo>
                      <a:lnTo>
                        <a:pt x="23" y="1304"/>
                      </a:lnTo>
                      <a:lnTo>
                        <a:pt x="57" y="1429"/>
                      </a:lnTo>
                      <a:lnTo>
                        <a:pt x="113" y="1542"/>
                      </a:lnTo>
                      <a:lnTo>
                        <a:pt x="193" y="1633"/>
                      </a:lnTo>
                      <a:lnTo>
                        <a:pt x="295" y="1712"/>
                      </a:lnTo>
                      <a:lnTo>
                        <a:pt x="408" y="1780"/>
                      </a:lnTo>
                      <a:lnTo>
                        <a:pt x="533" y="1814"/>
                      </a:lnTo>
                      <a:lnTo>
                        <a:pt x="590" y="1826"/>
                      </a:lnTo>
                      <a:lnTo>
                        <a:pt x="1281" y="1826"/>
                      </a:lnTo>
                      <a:lnTo>
                        <a:pt x="1281" y="1531"/>
                      </a:lnTo>
                      <a:lnTo>
                        <a:pt x="590" y="1531"/>
                      </a:lnTo>
                      <a:lnTo>
                        <a:pt x="522" y="1508"/>
                      </a:lnTo>
                      <a:lnTo>
                        <a:pt x="465" y="1474"/>
                      </a:lnTo>
                      <a:lnTo>
                        <a:pt x="408" y="1429"/>
                      </a:lnTo>
                      <a:lnTo>
                        <a:pt x="363" y="1372"/>
                      </a:lnTo>
                      <a:lnTo>
                        <a:pt x="329" y="1316"/>
                      </a:lnTo>
                      <a:lnTo>
                        <a:pt x="306" y="1248"/>
                      </a:lnTo>
                      <a:lnTo>
                        <a:pt x="295" y="1168"/>
                      </a:lnTo>
                      <a:lnTo>
                        <a:pt x="295" y="658"/>
                      </a:lnTo>
                      <a:lnTo>
                        <a:pt x="306" y="590"/>
                      </a:lnTo>
                      <a:lnTo>
                        <a:pt x="329" y="522"/>
                      </a:lnTo>
                      <a:lnTo>
                        <a:pt x="363" y="454"/>
                      </a:lnTo>
                      <a:lnTo>
                        <a:pt x="408" y="409"/>
                      </a:lnTo>
                      <a:lnTo>
                        <a:pt x="465" y="363"/>
                      </a:lnTo>
                      <a:lnTo>
                        <a:pt x="522" y="329"/>
                      </a:lnTo>
                      <a:lnTo>
                        <a:pt x="590" y="307"/>
                      </a:lnTo>
                      <a:lnTo>
                        <a:pt x="658" y="295"/>
                      </a:lnTo>
                      <a:lnTo>
                        <a:pt x="1281" y="295"/>
                      </a:lnTo>
                      <a:lnTo>
                        <a:pt x="12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6"/>
                <p:cNvSpPr/>
                <p:nvPr/>
              </p:nvSpPr>
              <p:spPr>
                <a:xfrm>
                  <a:off x="5421546" y="-2469750"/>
                  <a:ext cx="165196" cy="199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3027" extrusionOk="0">
                      <a:moveTo>
                        <a:pt x="0" y="0"/>
                      </a:moveTo>
                      <a:lnTo>
                        <a:pt x="0" y="2891"/>
                      </a:lnTo>
                      <a:lnTo>
                        <a:pt x="12" y="2948"/>
                      </a:lnTo>
                      <a:lnTo>
                        <a:pt x="46" y="2982"/>
                      </a:lnTo>
                      <a:lnTo>
                        <a:pt x="80" y="3016"/>
                      </a:lnTo>
                      <a:lnTo>
                        <a:pt x="136" y="3027"/>
                      </a:lnTo>
                      <a:lnTo>
                        <a:pt x="2370" y="3027"/>
                      </a:lnTo>
                      <a:lnTo>
                        <a:pt x="2426" y="3016"/>
                      </a:lnTo>
                      <a:lnTo>
                        <a:pt x="2460" y="2982"/>
                      </a:lnTo>
                      <a:lnTo>
                        <a:pt x="2494" y="2948"/>
                      </a:lnTo>
                      <a:lnTo>
                        <a:pt x="2506" y="2891"/>
                      </a:lnTo>
                      <a:lnTo>
                        <a:pt x="250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6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6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2" name="Google Shape;162;p6"/>
              <p:cNvGrpSpPr/>
              <p:nvPr/>
            </p:nvGrpSpPr>
            <p:grpSpPr>
              <a:xfrm>
                <a:off x="7536357" y="2927746"/>
                <a:ext cx="239948" cy="145086"/>
                <a:chOff x="5933407" y="-2404029"/>
                <a:chExt cx="239948" cy="145086"/>
              </a:xfrm>
            </p:grpSpPr>
            <p:sp>
              <p:nvSpPr>
                <p:cNvPr id="163" name="Google Shape;163;p6"/>
                <p:cNvSpPr/>
                <p:nvPr/>
              </p:nvSpPr>
              <p:spPr>
                <a:xfrm>
                  <a:off x="5933407" y="-2387549"/>
                  <a:ext cx="69546" cy="7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" h="1202" extrusionOk="0">
                      <a:moveTo>
                        <a:pt x="545" y="0"/>
                      </a:moveTo>
                      <a:lnTo>
                        <a:pt x="431" y="12"/>
                      </a:lnTo>
                      <a:lnTo>
                        <a:pt x="329" y="46"/>
                      </a:lnTo>
                      <a:lnTo>
                        <a:pt x="239" y="91"/>
                      </a:lnTo>
                      <a:lnTo>
                        <a:pt x="159" y="159"/>
                      </a:lnTo>
                      <a:lnTo>
                        <a:pt x="91" y="238"/>
                      </a:lnTo>
                      <a:lnTo>
                        <a:pt x="46" y="329"/>
                      </a:lnTo>
                      <a:lnTo>
                        <a:pt x="12" y="431"/>
                      </a:lnTo>
                      <a:lnTo>
                        <a:pt x="1" y="544"/>
                      </a:lnTo>
                      <a:lnTo>
                        <a:pt x="1" y="658"/>
                      </a:lnTo>
                      <a:lnTo>
                        <a:pt x="12" y="771"/>
                      </a:lnTo>
                      <a:lnTo>
                        <a:pt x="46" y="873"/>
                      </a:lnTo>
                      <a:lnTo>
                        <a:pt x="91" y="964"/>
                      </a:lnTo>
                      <a:lnTo>
                        <a:pt x="159" y="1043"/>
                      </a:lnTo>
                      <a:lnTo>
                        <a:pt x="239" y="1111"/>
                      </a:lnTo>
                      <a:lnTo>
                        <a:pt x="329" y="1157"/>
                      </a:lnTo>
                      <a:lnTo>
                        <a:pt x="431" y="1191"/>
                      </a:lnTo>
                      <a:lnTo>
                        <a:pt x="545" y="1202"/>
                      </a:lnTo>
                      <a:lnTo>
                        <a:pt x="1055" y="1202"/>
                      </a:lnTo>
                      <a:lnTo>
                        <a:pt x="1055" y="952"/>
                      </a:lnTo>
                      <a:lnTo>
                        <a:pt x="488" y="952"/>
                      </a:lnTo>
                      <a:lnTo>
                        <a:pt x="431" y="930"/>
                      </a:lnTo>
                      <a:lnTo>
                        <a:pt x="375" y="907"/>
                      </a:lnTo>
                      <a:lnTo>
                        <a:pt x="329" y="873"/>
                      </a:lnTo>
                      <a:lnTo>
                        <a:pt x="295" y="828"/>
                      </a:lnTo>
                      <a:lnTo>
                        <a:pt x="273" y="771"/>
                      </a:lnTo>
                      <a:lnTo>
                        <a:pt x="250" y="714"/>
                      </a:lnTo>
                      <a:lnTo>
                        <a:pt x="239" y="658"/>
                      </a:lnTo>
                      <a:lnTo>
                        <a:pt x="239" y="544"/>
                      </a:lnTo>
                      <a:lnTo>
                        <a:pt x="250" y="488"/>
                      </a:lnTo>
                      <a:lnTo>
                        <a:pt x="273" y="431"/>
                      </a:lnTo>
                      <a:lnTo>
                        <a:pt x="295" y="374"/>
                      </a:lnTo>
                      <a:lnTo>
                        <a:pt x="329" y="329"/>
                      </a:lnTo>
                      <a:lnTo>
                        <a:pt x="375" y="295"/>
                      </a:lnTo>
                      <a:lnTo>
                        <a:pt x="431" y="272"/>
                      </a:lnTo>
                      <a:lnTo>
                        <a:pt x="488" y="250"/>
                      </a:lnTo>
                      <a:lnTo>
                        <a:pt x="1055" y="250"/>
                      </a:ln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6"/>
                <p:cNvSpPr/>
                <p:nvPr/>
              </p:nvSpPr>
              <p:spPr>
                <a:xfrm>
                  <a:off x="5981264" y="-2404029"/>
                  <a:ext cx="165196" cy="13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2030" extrusionOk="0">
                      <a:moveTo>
                        <a:pt x="0" y="1"/>
                      </a:moveTo>
                      <a:lnTo>
                        <a:pt x="0" y="1894"/>
                      </a:lnTo>
                      <a:lnTo>
                        <a:pt x="11" y="1951"/>
                      </a:lnTo>
                      <a:lnTo>
                        <a:pt x="34" y="1985"/>
                      </a:lnTo>
                      <a:lnTo>
                        <a:pt x="79" y="2019"/>
                      </a:lnTo>
                      <a:lnTo>
                        <a:pt x="136" y="2030"/>
                      </a:lnTo>
                      <a:lnTo>
                        <a:pt x="2369" y="2030"/>
                      </a:lnTo>
                      <a:lnTo>
                        <a:pt x="2426" y="2019"/>
                      </a:lnTo>
                      <a:lnTo>
                        <a:pt x="2460" y="1985"/>
                      </a:lnTo>
                      <a:lnTo>
                        <a:pt x="2494" y="1951"/>
                      </a:lnTo>
                      <a:lnTo>
                        <a:pt x="2505" y="1894"/>
                      </a:lnTo>
                      <a:lnTo>
                        <a:pt x="25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6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6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" name="Google Shape;167;p6"/>
            <p:cNvGrpSpPr/>
            <p:nvPr/>
          </p:nvGrpSpPr>
          <p:grpSpPr>
            <a:xfrm flipH="1">
              <a:off x="20001" y="2907450"/>
              <a:ext cx="425975" cy="435900"/>
              <a:chOff x="5216375" y="-808575"/>
              <a:chExt cx="425975" cy="435900"/>
            </a:xfrm>
          </p:grpSpPr>
          <p:sp>
            <p:nvSpPr>
              <p:cNvPr id="168" name="Google Shape;168;p6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fill="none" extrusionOk="0">
                    <a:moveTo>
                      <a:pt x="1928" y="35"/>
                    </a:moveTo>
                    <a:lnTo>
                      <a:pt x="1928" y="35"/>
                    </a:lnTo>
                    <a:lnTo>
                      <a:pt x="2098" y="12"/>
                    </a:lnTo>
                    <a:lnTo>
                      <a:pt x="2279" y="1"/>
                    </a:lnTo>
                    <a:lnTo>
                      <a:pt x="2449" y="12"/>
                    </a:lnTo>
                    <a:lnTo>
                      <a:pt x="2619" y="35"/>
                    </a:lnTo>
                    <a:lnTo>
                      <a:pt x="2789" y="69"/>
                    </a:lnTo>
                    <a:lnTo>
                      <a:pt x="2869" y="103"/>
                    </a:lnTo>
                    <a:lnTo>
                      <a:pt x="2937" y="137"/>
                    </a:lnTo>
                    <a:lnTo>
                      <a:pt x="3005" y="171"/>
                    </a:lnTo>
                    <a:lnTo>
                      <a:pt x="3073" y="228"/>
                    </a:lnTo>
                    <a:lnTo>
                      <a:pt x="3141" y="273"/>
                    </a:lnTo>
                    <a:lnTo>
                      <a:pt x="3197" y="341"/>
                    </a:lnTo>
                    <a:lnTo>
                      <a:pt x="3197" y="341"/>
                    </a:lnTo>
                    <a:lnTo>
                      <a:pt x="3254" y="420"/>
                    </a:lnTo>
                    <a:lnTo>
                      <a:pt x="3299" y="500"/>
                    </a:lnTo>
                    <a:lnTo>
                      <a:pt x="3345" y="590"/>
                    </a:lnTo>
                    <a:lnTo>
                      <a:pt x="3379" y="681"/>
                    </a:lnTo>
                    <a:lnTo>
                      <a:pt x="3379" y="681"/>
                    </a:lnTo>
                    <a:lnTo>
                      <a:pt x="3413" y="840"/>
                    </a:lnTo>
                    <a:lnTo>
                      <a:pt x="3435" y="1010"/>
                    </a:lnTo>
                    <a:lnTo>
                      <a:pt x="3435" y="1180"/>
                    </a:lnTo>
                    <a:lnTo>
                      <a:pt x="3401" y="1350"/>
                    </a:lnTo>
                    <a:lnTo>
                      <a:pt x="3367" y="1520"/>
                    </a:lnTo>
                    <a:lnTo>
                      <a:pt x="3299" y="1679"/>
                    </a:lnTo>
                    <a:lnTo>
                      <a:pt x="3220" y="1826"/>
                    </a:lnTo>
                    <a:lnTo>
                      <a:pt x="3118" y="1962"/>
                    </a:lnTo>
                    <a:lnTo>
                      <a:pt x="3118" y="1962"/>
                    </a:lnTo>
                    <a:lnTo>
                      <a:pt x="2993" y="2075"/>
                    </a:lnTo>
                    <a:lnTo>
                      <a:pt x="2857" y="2189"/>
                    </a:lnTo>
                    <a:lnTo>
                      <a:pt x="2710" y="2268"/>
                    </a:lnTo>
                    <a:lnTo>
                      <a:pt x="2551" y="2336"/>
                    </a:lnTo>
                    <a:lnTo>
                      <a:pt x="2392" y="2382"/>
                    </a:lnTo>
                    <a:lnTo>
                      <a:pt x="2222" y="2404"/>
                    </a:lnTo>
                    <a:lnTo>
                      <a:pt x="2052" y="2404"/>
                    </a:lnTo>
                    <a:lnTo>
                      <a:pt x="1882" y="2370"/>
                    </a:lnTo>
                    <a:lnTo>
                      <a:pt x="1882" y="2370"/>
                    </a:lnTo>
                    <a:lnTo>
                      <a:pt x="1792" y="2348"/>
                    </a:lnTo>
                    <a:lnTo>
                      <a:pt x="1701" y="2314"/>
                    </a:lnTo>
                    <a:lnTo>
                      <a:pt x="1622" y="2280"/>
                    </a:lnTo>
                    <a:lnTo>
                      <a:pt x="1531" y="2234"/>
                    </a:lnTo>
                    <a:lnTo>
                      <a:pt x="1463" y="2177"/>
                    </a:lnTo>
                    <a:lnTo>
                      <a:pt x="1384" y="2109"/>
                    </a:lnTo>
                    <a:lnTo>
                      <a:pt x="1327" y="2041"/>
                    </a:lnTo>
                    <a:lnTo>
                      <a:pt x="1270" y="1973"/>
                    </a:lnTo>
                    <a:lnTo>
                      <a:pt x="1270" y="1973"/>
                    </a:lnTo>
                    <a:lnTo>
                      <a:pt x="1225" y="1905"/>
                    </a:lnTo>
                    <a:lnTo>
                      <a:pt x="1191" y="1826"/>
                    </a:lnTo>
                    <a:lnTo>
                      <a:pt x="1123" y="1679"/>
                    </a:lnTo>
                    <a:lnTo>
                      <a:pt x="1032" y="1361"/>
                    </a:lnTo>
                    <a:lnTo>
                      <a:pt x="1032" y="1361"/>
                    </a:lnTo>
                    <a:lnTo>
                      <a:pt x="964" y="1169"/>
                    </a:lnTo>
                    <a:lnTo>
                      <a:pt x="885" y="976"/>
                    </a:lnTo>
                    <a:lnTo>
                      <a:pt x="783" y="783"/>
                    </a:lnTo>
                    <a:lnTo>
                      <a:pt x="658" y="613"/>
                    </a:lnTo>
                    <a:lnTo>
                      <a:pt x="601" y="534"/>
                    </a:lnTo>
                    <a:lnTo>
                      <a:pt x="522" y="466"/>
                    </a:lnTo>
                    <a:lnTo>
                      <a:pt x="454" y="398"/>
                    </a:lnTo>
                    <a:lnTo>
                      <a:pt x="375" y="330"/>
                    </a:lnTo>
                    <a:lnTo>
                      <a:pt x="284" y="284"/>
                    </a:lnTo>
                    <a:lnTo>
                      <a:pt x="193" y="239"/>
                    </a:lnTo>
                    <a:lnTo>
                      <a:pt x="103" y="194"/>
                    </a:lnTo>
                    <a:lnTo>
                      <a:pt x="1" y="1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extrusionOk="0">
                    <a:moveTo>
                      <a:pt x="1701" y="0"/>
                    </a:moveTo>
                    <a:lnTo>
                      <a:pt x="1440" y="23"/>
                    </a:lnTo>
                    <a:lnTo>
                      <a:pt x="1304" y="34"/>
                    </a:lnTo>
                    <a:lnTo>
                      <a:pt x="1179" y="57"/>
                    </a:lnTo>
                    <a:lnTo>
                      <a:pt x="1054" y="102"/>
                    </a:lnTo>
                    <a:lnTo>
                      <a:pt x="930" y="148"/>
                    </a:lnTo>
                    <a:lnTo>
                      <a:pt x="805" y="193"/>
                    </a:lnTo>
                    <a:lnTo>
                      <a:pt x="692" y="261"/>
                    </a:lnTo>
                    <a:lnTo>
                      <a:pt x="578" y="341"/>
                    </a:lnTo>
                    <a:lnTo>
                      <a:pt x="488" y="420"/>
                    </a:lnTo>
                    <a:lnTo>
                      <a:pt x="397" y="511"/>
                    </a:lnTo>
                    <a:lnTo>
                      <a:pt x="329" y="613"/>
                    </a:lnTo>
                    <a:lnTo>
                      <a:pt x="261" y="715"/>
                    </a:lnTo>
                    <a:lnTo>
                      <a:pt x="204" y="828"/>
                    </a:lnTo>
                    <a:lnTo>
                      <a:pt x="147" y="941"/>
                    </a:lnTo>
                    <a:lnTo>
                      <a:pt x="113" y="1066"/>
                    </a:lnTo>
                    <a:lnTo>
                      <a:pt x="45" y="1304"/>
                    </a:lnTo>
                    <a:lnTo>
                      <a:pt x="23" y="1417"/>
                    </a:lnTo>
                    <a:lnTo>
                      <a:pt x="0" y="1531"/>
                    </a:lnTo>
                    <a:lnTo>
                      <a:pt x="0" y="1644"/>
                    </a:lnTo>
                    <a:lnTo>
                      <a:pt x="0" y="1769"/>
                    </a:lnTo>
                    <a:lnTo>
                      <a:pt x="11" y="1882"/>
                    </a:lnTo>
                    <a:lnTo>
                      <a:pt x="34" y="1984"/>
                    </a:lnTo>
                    <a:lnTo>
                      <a:pt x="79" y="2086"/>
                    </a:lnTo>
                    <a:lnTo>
                      <a:pt x="125" y="2188"/>
                    </a:lnTo>
                    <a:lnTo>
                      <a:pt x="204" y="2279"/>
                    </a:lnTo>
                    <a:lnTo>
                      <a:pt x="284" y="2358"/>
                    </a:lnTo>
                    <a:lnTo>
                      <a:pt x="374" y="2426"/>
                    </a:lnTo>
                    <a:lnTo>
                      <a:pt x="465" y="2494"/>
                    </a:lnTo>
                    <a:lnTo>
                      <a:pt x="601" y="2574"/>
                    </a:lnTo>
                    <a:lnTo>
                      <a:pt x="726" y="2630"/>
                    </a:lnTo>
                    <a:lnTo>
                      <a:pt x="862" y="2676"/>
                    </a:lnTo>
                    <a:lnTo>
                      <a:pt x="1009" y="2710"/>
                    </a:lnTo>
                    <a:lnTo>
                      <a:pt x="1145" y="2721"/>
                    </a:lnTo>
                    <a:lnTo>
                      <a:pt x="1281" y="2721"/>
                    </a:lnTo>
                    <a:lnTo>
                      <a:pt x="1349" y="2698"/>
                    </a:lnTo>
                    <a:lnTo>
                      <a:pt x="1417" y="2676"/>
                    </a:lnTo>
                    <a:lnTo>
                      <a:pt x="1485" y="2653"/>
                    </a:lnTo>
                    <a:lnTo>
                      <a:pt x="1542" y="2619"/>
                    </a:lnTo>
                    <a:lnTo>
                      <a:pt x="1621" y="2562"/>
                    </a:lnTo>
                    <a:lnTo>
                      <a:pt x="1678" y="2494"/>
                    </a:lnTo>
                    <a:lnTo>
                      <a:pt x="1746" y="2415"/>
                    </a:lnTo>
                    <a:lnTo>
                      <a:pt x="1791" y="2336"/>
                    </a:lnTo>
                    <a:lnTo>
                      <a:pt x="1882" y="2166"/>
                    </a:lnTo>
                    <a:lnTo>
                      <a:pt x="1961" y="1984"/>
                    </a:lnTo>
                    <a:lnTo>
                      <a:pt x="2041" y="1848"/>
                    </a:lnTo>
                    <a:lnTo>
                      <a:pt x="2120" y="1712"/>
                    </a:lnTo>
                    <a:lnTo>
                      <a:pt x="2211" y="1576"/>
                    </a:lnTo>
                    <a:lnTo>
                      <a:pt x="2301" y="1451"/>
                    </a:lnTo>
                    <a:lnTo>
                      <a:pt x="2403" y="1327"/>
                    </a:lnTo>
                    <a:lnTo>
                      <a:pt x="2517" y="1225"/>
                    </a:lnTo>
                    <a:lnTo>
                      <a:pt x="2630" y="1123"/>
                    </a:lnTo>
                    <a:lnTo>
                      <a:pt x="2766" y="1032"/>
                    </a:lnTo>
                    <a:lnTo>
                      <a:pt x="2902" y="953"/>
                    </a:lnTo>
                    <a:lnTo>
                      <a:pt x="3050" y="885"/>
                    </a:lnTo>
                    <a:lnTo>
                      <a:pt x="3197" y="839"/>
                    </a:lnTo>
                    <a:lnTo>
                      <a:pt x="3356" y="805"/>
                    </a:lnTo>
                    <a:lnTo>
                      <a:pt x="3503" y="794"/>
                    </a:lnTo>
                    <a:lnTo>
                      <a:pt x="3662" y="805"/>
                    </a:lnTo>
                    <a:lnTo>
                      <a:pt x="3820" y="828"/>
                    </a:lnTo>
                    <a:lnTo>
                      <a:pt x="3968" y="873"/>
                    </a:lnTo>
                    <a:lnTo>
                      <a:pt x="2494" y="68"/>
                    </a:lnTo>
                    <a:lnTo>
                      <a:pt x="2233" y="34"/>
                    </a:lnTo>
                    <a:lnTo>
                      <a:pt x="1973" y="12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86A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fill="none" extrusionOk="0">
                    <a:moveTo>
                      <a:pt x="3968" y="873"/>
                    </a:moveTo>
                    <a:lnTo>
                      <a:pt x="3968" y="873"/>
                    </a:lnTo>
                    <a:lnTo>
                      <a:pt x="3820" y="828"/>
                    </a:lnTo>
                    <a:lnTo>
                      <a:pt x="3662" y="805"/>
                    </a:lnTo>
                    <a:lnTo>
                      <a:pt x="3503" y="794"/>
                    </a:lnTo>
                    <a:lnTo>
                      <a:pt x="3356" y="805"/>
                    </a:lnTo>
                    <a:lnTo>
                      <a:pt x="3197" y="839"/>
                    </a:lnTo>
                    <a:lnTo>
                      <a:pt x="3050" y="885"/>
                    </a:lnTo>
                    <a:lnTo>
                      <a:pt x="2902" y="953"/>
                    </a:lnTo>
                    <a:lnTo>
                      <a:pt x="2766" y="1032"/>
                    </a:lnTo>
                    <a:lnTo>
                      <a:pt x="2766" y="1032"/>
                    </a:lnTo>
                    <a:lnTo>
                      <a:pt x="2630" y="1123"/>
                    </a:lnTo>
                    <a:lnTo>
                      <a:pt x="2517" y="1225"/>
                    </a:lnTo>
                    <a:lnTo>
                      <a:pt x="2403" y="1327"/>
                    </a:lnTo>
                    <a:lnTo>
                      <a:pt x="2301" y="1451"/>
                    </a:lnTo>
                    <a:lnTo>
                      <a:pt x="2211" y="1576"/>
                    </a:lnTo>
                    <a:lnTo>
                      <a:pt x="2120" y="1712"/>
                    </a:lnTo>
                    <a:lnTo>
                      <a:pt x="2041" y="1848"/>
                    </a:lnTo>
                    <a:lnTo>
                      <a:pt x="1961" y="1984"/>
                    </a:lnTo>
                    <a:lnTo>
                      <a:pt x="1961" y="1984"/>
                    </a:lnTo>
                    <a:lnTo>
                      <a:pt x="1882" y="2166"/>
                    </a:lnTo>
                    <a:lnTo>
                      <a:pt x="1791" y="2336"/>
                    </a:lnTo>
                    <a:lnTo>
                      <a:pt x="1746" y="2415"/>
                    </a:lnTo>
                    <a:lnTo>
                      <a:pt x="1678" y="2494"/>
                    </a:lnTo>
                    <a:lnTo>
                      <a:pt x="1621" y="2562"/>
                    </a:lnTo>
                    <a:lnTo>
                      <a:pt x="1542" y="2619"/>
                    </a:lnTo>
                    <a:lnTo>
                      <a:pt x="1542" y="2619"/>
                    </a:lnTo>
                    <a:lnTo>
                      <a:pt x="1485" y="2653"/>
                    </a:lnTo>
                    <a:lnTo>
                      <a:pt x="1417" y="2676"/>
                    </a:lnTo>
                    <a:lnTo>
                      <a:pt x="1349" y="2698"/>
                    </a:lnTo>
                    <a:lnTo>
                      <a:pt x="1281" y="2721"/>
                    </a:lnTo>
                    <a:lnTo>
                      <a:pt x="1145" y="2721"/>
                    </a:lnTo>
                    <a:lnTo>
                      <a:pt x="1009" y="2710"/>
                    </a:lnTo>
                    <a:lnTo>
                      <a:pt x="862" y="2676"/>
                    </a:lnTo>
                    <a:lnTo>
                      <a:pt x="726" y="2630"/>
                    </a:lnTo>
                    <a:lnTo>
                      <a:pt x="601" y="2574"/>
                    </a:lnTo>
                    <a:lnTo>
                      <a:pt x="465" y="2494"/>
                    </a:lnTo>
                    <a:lnTo>
                      <a:pt x="465" y="2494"/>
                    </a:lnTo>
                    <a:lnTo>
                      <a:pt x="374" y="2426"/>
                    </a:lnTo>
                    <a:lnTo>
                      <a:pt x="284" y="2358"/>
                    </a:lnTo>
                    <a:lnTo>
                      <a:pt x="204" y="2279"/>
                    </a:lnTo>
                    <a:lnTo>
                      <a:pt x="125" y="2188"/>
                    </a:lnTo>
                    <a:lnTo>
                      <a:pt x="125" y="2188"/>
                    </a:lnTo>
                    <a:lnTo>
                      <a:pt x="79" y="2086"/>
                    </a:lnTo>
                    <a:lnTo>
                      <a:pt x="34" y="1984"/>
                    </a:lnTo>
                    <a:lnTo>
                      <a:pt x="11" y="1882"/>
                    </a:lnTo>
                    <a:lnTo>
                      <a:pt x="0" y="1769"/>
                    </a:lnTo>
                    <a:lnTo>
                      <a:pt x="0" y="1644"/>
                    </a:lnTo>
                    <a:lnTo>
                      <a:pt x="0" y="1531"/>
                    </a:lnTo>
                    <a:lnTo>
                      <a:pt x="23" y="1417"/>
                    </a:lnTo>
                    <a:lnTo>
                      <a:pt x="45" y="1304"/>
                    </a:lnTo>
                    <a:lnTo>
                      <a:pt x="45" y="1304"/>
                    </a:lnTo>
                    <a:lnTo>
                      <a:pt x="113" y="1066"/>
                    </a:lnTo>
                    <a:lnTo>
                      <a:pt x="147" y="941"/>
                    </a:lnTo>
                    <a:lnTo>
                      <a:pt x="204" y="828"/>
                    </a:lnTo>
                    <a:lnTo>
                      <a:pt x="261" y="715"/>
                    </a:lnTo>
                    <a:lnTo>
                      <a:pt x="329" y="613"/>
                    </a:lnTo>
                    <a:lnTo>
                      <a:pt x="397" y="511"/>
                    </a:lnTo>
                    <a:lnTo>
                      <a:pt x="488" y="420"/>
                    </a:lnTo>
                    <a:lnTo>
                      <a:pt x="488" y="420"/>
                    </a:lnTo>
                    <a:lnTo>
                      <a:pt x="578" y="341"/>
                    </a:lnTo>
                    <a:lnTo>
                      <a:pt x="692" y="261"/>
                    </a:lnTo>
                    <a:lnTo>
                      <a:pt x="805" y="193"/>
                    </a:lnTo>
                    <a:lnTo>
                      <a:pt x="930" y="148"/>
                    </a:lnTo>
                    <a:lnTo>
                      <a:pt x="1054" y="102"/>
                    </a:lnTo>
                    <a:lnTo>
                      <a:pt x="1179" y="57"/>
                    </a:lnTo>
                    <a:lnTo>
                      <a:pt x="1304" y="34"/>
                    </a:lnTo>
                    <a:lnTo>
                      <a:pt x="1440" y="23"/>
                    </a:lnTo>
                    <a:lnTo>
                      <a:pt x="1440" y="23"/>
                    </a:lnTo>
                    <a:lnTo>
                      <a:pt x="1701" y="0"/>
                    </a:lnTo>
                    <a:lnTo>
                      <a:pt x="1973" y="12"/>
                    </a:lnTo>
                    <a:lnTo>
                      <a:pt x="2233" y="34"/>
                    </a:lnTo>
                    <a:lnTo>
                      <a:pt x="2494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extrusionOk="0">
                    <a:moveTo>
                      <a:pt x="2290" y="1"/>
                    </a:moveTo>
                    <a:lnTo>
                      <a:pt x="2097" y="12"/>
                    </a:lnTo>
                    <a:lnTo>
                      <a:pt x="1905" y="35"/>
                    </a:lnTo>
                    <a:lnTo>
                      <a:pt x="1723" y="80"/>
                    </a:lnTo>
                    <a:lnTo>
                      <a:pt x="1542" y="125"/>
                    </a:lnTo>
                    <a:lnTo>
                      <a:pt x="1360" y="193"/>
                    </a:lnTo>
                    <a:lnTo>
                      <a:pt x="1179" y="273"/>
                    </a:lnTo>
                    <a:lnTo>
                      <a:pt x="1009" y="363"/>
                    </a:lnTo>
                    <a:lnTo>
                      <a:pt x="839" y="465"/>
                    </a:lnTo>
                    <a:lnTo>
                      <a:pt x="669" y="590"/>
                    </a:lnTo>
                    <a:lnTo>
                      <a:pt x="510" y="726"/>
                    </a:lnTo>
                    <a:lnTo>
                      <a:pt x="408" y="828"/>
                    </a:lnTo>
                    <a:lnTo>
                      <a:pt x="318" y="930"/>
                    </a:lnTo>
                    <a:lnTo>
                      <a:pt x="238" y="1043"/>
                    </a:lnTo>
                    <a:lnTo>
                      <a:pt x="170" y="1168"/>
                    </a:lnTo>
                    <a:lnTo>
                      <a:pt x="113" y="1293"/>
                    </a:lnTo>
                    <a:lnTo>
                      <a:pt x="68" y="1418"/>
                    </a:lnTo>
                    <a:lnTo>
                      <a:pt x="34" y="1542"/>
                    </a:lnTo>
                    <a:lnTo>
                      <a:pt x="11" y="1678"/>
                    </a:lnTo>
                    <a:lnTo>
                      <a:pt x="0" y="1814"/>
                    </a:lnTo>
                    <a:lnTo>
                      <a:pt x="11" y="1950"/>
                    </a:lnTo>
                    <a:lnTo>
                      <a:pt x="23" y="2075"/>
                    </a:lnTo>
                    <a:lnTo>
                      <a:pt x="57" y="2211"/>
                    </a:lnTo>
                    <a:lnTo>
                      <a:pt x="102" y="2336"/>
                    </a:lnTo>
                    <a:lnTo>
                      <a:pt x="159" y="2461"/>
                    </a:lnTo>
                    <a:lnTo>
                      <a:pt x="227" y="2574"/>
                    </a:lnTo>
                    <a:lnTo>
                      <a:pt x="318" y="2687"/>
                    </a:lnTo>
                    <a:lnTo>
                      <a:pt x="420" y="2801"/>
                    </a:lnTo>
                    <a:lnTo>
                      <a:pt x="533" y="2891"/>
                    </a:lnTo>
                    <a:lnTo>
                      <a:pt x="646" y="2982"/>
                    </a:lnTo>
                    <a:lnTo>
                      <a:pt x="771" y="3061"/>
                    </a:lnTo>
                    <a:lnTo>
                      <a:pt x="907" y="3141"/>
                    </a:lnTo>
                    <a:lnTo>
                      <a:pt x="1032" y="3209"/>
                    </a:lnTo>
                    <a:lnTo>
                      <a:pt x="1168" y="3265"/>
                    </a:lnTo>
                    <a:lnTo>
                      <a:pt x="1315" y="3311"/>
                    </a:lnTo>
                    <a:lnTo>
                      <a:pt x="1598" y="3401"/>
                    </a:lnTo>
                    <a:lnTo>
                      <a:pt x="1893" y="3481"/>
                    </a:lnTo>
                    <a:lnTo>
                      <a:pt x="2471" y="3605"/>
                    </a:lnTo>
                    <a:lnTo>
                      <a:pt x="3707" y="3866"/>
                    </a:lnTo>
                    <a:lnTo>
                      <a:pt x="4024" y="3934"/>
                    </a:lnTo>
                    <a:lnTo>
                      <a:pt x="4331" y="4014"/>
                    </a:lnTo>
                    <a:lnTo>
                      <a:pt x="4637" y="4093"/>
                    </a:lnTo>
                    <a:lnTo>
                      <a:pt x="4931" y="4195"/>
                    </a:lnTo>
                    <a:lnTo>
                      <a:pt x="5181" y="4274"/>
                    </a:lnTo>
                    <a:lnTo>
                      <a:pt x="5430" y="4342"/>
                    </a:lnTo>
                    <a:lnTo>
                      <a:pt x="5929" y="4478"/>
                    </a:lnTo>
                    <a:lnTo>
                      <a:pt x="6190" y="4558"/>
                    </a:lnTo>
                    <a:lnTo>
                      <a:pt x="6439" y="4660"/>
                    </a:lnTo>
                    <a:lnTo>
                      <a:pt x="6688" y="4784"/>
                    </a:lnTo>
                    <a:lnTo>
                      <a:pt x="6949" y="4932"/>
                    </a:lnTo>
                    <a:lnTo>
                      <a:pt x="6961" y="4750"/>
                    </a:lnTo>
                    <a:lnTo>
                      <a:pt x="6961" y="4558"/>
                    </a:lnTo>
                    <a:lnTo>
                      <a:pt x="6949" y="4354"/>
                    </a:lnTo>
                    <a:lnTo>
                      <a:pt x="6927" y="4161"/>
                    </a:lnTo>
                    <a:lnTo>
                      <a:pt x="6904" y="3946"/>
                    </a:lnTo>
                    <a:lnTo>
                      <a:pt x="6858" y="3742"/>
                    </a:lnTo>
                    <a:lnTo>
                      <a:pt x="6813" y="3537"/>
                    </a:lnTo>
                    <a:lnTo>
                      <a:pt x="6745" y="3322"/>
                    </a:lnTo>
                    <a:lnTo>
                      <a:pt x="6677" y="3118"/>
                    </a:lnTo>
                    <a:lnTo>
                      <a:pt x="6609" y="2914"/>
                    </a:lnTo>
                    <a:lnTo>
                      <a:pt x="6518" y="2721"/>
                    </a:lnTo>
                    <a:lnTo>
                      <a:pt x="6428" y="2529"/>
                    </a:lnTo>
                    <a:lnTo>
                      <a:pt x="6337" y="2347"/>
                    </a:lnTo>
                    <a:lnTo>
                      <a:pt x="6235" y="2177"/>
                    </a:lnTo>
                    <a:lnTo>
                      <a:pt x="6122" y="2007"/>
                    </a:lnTo>
                    <a:lnTo>
                      <a:pt x="6008" y="1860"/>
                    </a:lnTo>
                    <a:lnTo>
                      <a:pt x="5895" y="1724"/>
                    </a:lnTo>
                    <a:lnTo>
                      <a:pt x="5770" y="1576"/>
                    </a:lnTo>
                    <a:lnTo>
                      <a:pt x="5634" y="1452"/>
                    </a:lnTo>
                    <a:lnTo>
                      <a:pt x="5498" y="1316"/>
                    </a:lnTo>
                    <a:lnTo>
                      <a:pt x="5351" y="1191"/>
                    </a:lnTo>
                    <a:lnTo>
                      <a:pt x="5203" y="1066"/>
                    </a:lnTo>
                    <a:lnTo>
                      <a:pt x="5045" y="941"/>
                    </a:lnTo>
                    <a:lnTo>
                      <a:pt x="4875" y="828"/>
                    </a:lnTo>
                    <a:lnTo>
                      <a:pt x="4716" y="726"/>
                    </a:lnTo>
                    <a:lnTo>
                      <a:pt x="4535" y="624"/>
                    </a:lnTo>
                    <a:lnTo>
                      <a:pt x="4365" y="522"/>
                    </a:lnTo>
                    <a:lnTo>
                      <a:pt x="4183" y="431"/>
                    </a:lnTo>
                    <a:lnTo>
                      <a:pt x="4002" y="352"/>
                    </a:lnTo>
                    <a:lnTo>
                      <a:pt x="3809" y="273"/>
                    </a:lnTo>
                    <a:lnTo>
                      <a:pt x="3628" y="205"/>
                    </a:lnTo>
                    <a:lnTo>
                      <a:pt x="3435" y="148"/>
                    </a:lnTo>
                    <a:lnTo>
                      <a:pt x="3242" y="103"/>
                    </a:lnTo>
                    <a:lnTo>
                      <a:pt x="3050" y="57"/>
                    </a:lnTo>
                    <a:lnTo>
                      <a:pt x="2857" y="23"/>
                    </a:lnTo>
                    <a:lnTo>
                      <a:pt x="2675" y="12"/>
                    </a:lnTo>
                    <a:lnTo>
                      <a:pt x="24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fill="none" extrusionOk="0">
                    <a:moveTo>
                      <a:pt x="6949" y="4932"/>
                    </a:moveTo>
                    <a:lnTo>
                      <a:pt x="6949" y="4932"/>
                    </a:lnTo>
                    <a:lnTo>
                      <a:pt x="6688" y="4784"/>
                    </a:lnTo>
                    <a:lnTo>
                      <a:pt x="6439" y="4660"/>
                    </a:lnTo>
                    <a:lnTo>
                      <a:pt x="6190" y="4558"/>
                    </a:lnTo>
                    <a:lnTo>
                      <a:pt x="5929" y="4478"/>
                    </a:lnTo>
                    <a:lnTo>
                      <a:pt x="5430" y="4342"/>
                    </a:lnTo>
                    <a:lnTo>
                      <a:pt x="5181" y="4274"/>
                    </a:lnTo>
                    <a:lnTo>
                      <a:pt x="4931" y="4195"/>
                    </a:lnTo>
                    <a:lnTo>
                      <a:pt x="4931" y="4195"/>
                    </a:lnTo>
                    <a:lnTo>
                      <a:pt x="4637" y="4093"/>
                    </a:lnTo>
                    <a:lnTo>
                      <a:pt x="4331" y="4014"/>
                    </a:lnTo>
                    <a:lnTo>
                      <a:pt x="4024" y="3934"/>
                    </a:lnTo>
                    <a:lnTo>
                      <a:pt x="3707" y="3866"/>
                    </a:lnTo>
                    <a:lnTo>
                      <a:pt x="2471" y="3605"/>
                    </a:lnTo>
                    <a:lnTo>
                      <a:pt x="2471" y="3605"/>
                    </a:lnTo>
                    <a:lnTo>
                      <a:pt x="1893" y="3481"/>
                    </a:lnTo>
                    <a:lnTo>
                      <a:pt x="1598" y="3401"/>
                    </a:lnTo>
                    <a:lnTo>
                      <a:pt x="1315" y="3311"/>
                    </a:lnTo>
                    <a:lnTo>
                      <a:pt x="1168" y="3265"/>
                    </a:lnTo>
                    <a:lnTo>
                      <a:pt x="1032" y="3209"/>
                    </a:lnTo>
                    <a:lnTo>
                      <a:pt x="907" y="3141"/>
                    </a:lnTo>
                    <a:lnTo>
                      <a:pt x="771" y="3061"/>
                    </a:lnTo>
                    <a:lnTo>
                      <a:pt x="646" y="2982"/>
                    </a:lnTo>
                    <a:lnTo>
                      <a:pt x="533" y="2891"/>
                    </a:lnTo>
                    <a:lnTo>
                      <a:pt x="420" y="2801"/>
                    </a:lnTo>
                    <a:lnTo>
                      <a:pt x="318" y="2687"/>
                    </a:lnTo>
                    <a:lnTo>
                      <a:pt x="318" y="2687"/>
                    </a:lnTo>
                    <a:lnTo>
                      <a:pt x="227" y="2574"/>
                    </a:lnTo>
                    <a:lnTo>
                      <a:pt x="159" y="2461"/>
                    </a:lnTo>
                    <a:lnTo>
                      <a:pt x="102" y="2336"/>
                    </a:lnTo>
                    <a:lnTo>
                      <a:pt x="57" y="2211"/>
                    </a:lnTo>
                    <a:lnTo>
                      <a:pt x="23" y="2075"/>
                    </a:lnTo>
                    <a:lnTo>
                      <a:pt x="11" y="1950"/>
                    </a:lnTo>
                    <a:lnTo>
                      <a:pt x="0" y="1814"/>
                    </a:lnTo>
                    <a:lnTo>
                      <a:pt x="11" y="1678"/>
                    </a:lnTo>
                    <a:lnTo>
                      <a:pt x="34" y="1542"/>
                    </a:lnTo>
                    <a:lnTo>
                      <a:pt x="68" y="1418"/>
                    </a:lnTo>
                    <a:lnTo>
                      <a:pt x="113" y="1293"/>
                    </a:lnTo>
                    <a:lnTo>
                      <a:pt x="170" y="1168"/>
                    </a:lnTo>
                    <a:lnTo>
                      <a:pt x="238" y="1043"/>
                    </a:lnTo>
                    <a:lnTo>
                      <a:pt x="318" y="930"/>
                    </a:lnTo>
                    <a:lnTo>
                      <a:pt x="408" y="828"/>
                    </a:lnTo>
                    <a:lnTo>
                      <a:pt x="510" y="726"/>
                    </a:lnTo>
                    <a:lnTo>
                      <a:pt x="510" y="726"/>
                    </a:lnTo>
                    <a:lnTo>
                      <a:pt x="669" y="590"/>
                    </a:lnTo>
                    <a:lnTo>
                      <a:pt x="839" y="465"/>
                    </a:lnTo>
                    <a:lnTo>
                      <a:pt x="1009" y="363"/>
                    </a:lnTo>
                    <a:lnTo>
                      <a:pt x="1179" y="273"/>
                    </a:lnTo>
                    <a:lnTo>
                      <a:pt x="1360" y="193"/>
                    </a:lnTo>
                    <a:lnTo>
                      <a:pt x="1542" y="125"/>
                    </a:lnTo>
                    <a:lnTo>
                      <a:pt x="1723" y="80"/>
                    </a:lnTo>
                    <a:lnTo>
                      <a:pt x="1905" y="35"/>
                    </a:lnTo>
                    <a:lnTo>
                      <a:pt x="2097" y="12"/>
                    </a:lnTo>
                    <a:lnTo>
                      <a:pt x="2290" y="1"/>
                    </a:lnTo>
                    <a:lnTo>
                      <a:pt x="2483" y="1"/>
                    </a:lnTo>
                    <a:lnTo>
                      <a:pt x="2675" y="12"/>
                    </a:lnTo>
                    <a:lnTo>
                      <a:pt x="2857" y="23"/>
                    </a:lnTo>
                    <a:lnTo>
                      <a:pt x="3050" y="57"/>
                    </a:lnTo>
                    <a:lnTo>
                      <a:pt x="3242" y="103"/>
                    </a:lnTo>
                    <a:lnTo>
                      <a:pt x="3435" y="148"/>
                    </a:lnTo>
                    <a:lnTo>
                      <a:pt x="3628" y="205"/>
                    </a:lnTo>
                    <a:lnTo>
                      <a:pt x="3809" y="273"/>
                    </a:lnTo>
                    <a:lnTo>
                      <a:pt x="4002" y="352"/>
                    </a:lnTo>
                    <a:lnTo>
                      <a:pt x="4183" y="431"/>
                    </a:lnTo>
                    <a:lnTo>
                      <a:pt x="4365" y="522"/>
                    </a:lnTo>
                    <a:lnTo>
                      <a:pt x="4535" y="624"/>
                    </a:lnTo>
                    <a:lnTo>
                      <a:pt x="4716" y="726"/>
                    </a:lnTo>
                    <a:lnTo>
                      <a:pt x="4875" y="828"/>
                    </a:lnTo>
                    <a:lnTo>
                      <a:pt x="5045" y="941"/>
                    </a:lnTo>
                    <a:lnTo>
                      <a:pt x="5203" y="1066"/>
                    </a:lnTo>
                    <a:lnTo>
                      <a:pt x="5351" y="1191"/>
                    </a:lnTo>
                    <a:lnTo>
                      <a:pt x="5498" y="1316"/>
                    </a:lnTo>
                    <a:lnTo>
                      <a:pt x="5634" y="1452"/>
                    </a:lnTo>
                    <a:lnTo>
                      <a:pt x="5770" y="1576"/>
                    </a:lnTo>
                    <a:lnTo>
                      <a:pt x="5895" y="1724"/>
                    </a:lnTo>
                    <a:lnTo>
                      <a:pt x="6008" y="1860"/>
                    </a:lnTo>
                    <a:lnTo>
                      <a:pt x="6008" y="1860"/>
                    </a:lnTo>
                    <a:lnTo>
                      <a:pt x="6122" y="2007"/>
                    </a:lnTo>
                    <a:lnTo>
                      <a:pt x="6235" y="2177"/>
                    </a:lnTo>
                    <a:lnTo>
                      <a:pt x="6337" y="2347"/>
                    </a:lnTo>
                    <a:lnTo>
                      <a:pt x="6428" y="2529"/>
                    </a:lnTo>
                    <a:lnTo>
                      <a:pt x="6518" y="2721"/>
                    </a:lnTo>
                    <a:lnTo>
                      <a:pt x="6609" y="2914"/>
                    </a:lnTo>
                    <a:lnTo>
                      <a:pt x="6677" y="3118"/>
                    </a:lnTo>
                    <a:lnTo>
                      <a:pt x="6745" y="3322"/>
                    </a:lnTo>
                    <a:lnTo>
                      <a:pt x="6813" y="3537"/>
                    </a:lnTo>
                    <a:lnTo>
                      <a:pt x="6858" y="3742"/>
                    </a:lnTo>
                    <a:lnTo>
                      <a:pt x="6904" y="3946"/>
                    </a:lnTo>
                    <a:lnTo>
                      <a:pt x="6927" y="4161"/>
                    </a:lnTo>
                    <a:lnTo>
                      <a:pt x="6949" y="4354"/>
                    </a:lnTo>
                    <a:lnTo>
                      <a:pt x="6961" y="4558"/>
                    </a:lnTo>
                    <a:lnTo>
                      <a:pt x="6961" y="4750"/>
                    </a:lnTo>
                    <a:lnTo>
                      <a:pt x="6949" y="49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5242450" y="-642225"/>
                <a:ext cx="15927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7710" extrusionOk="0">
                    <a:moveTo>
                      <a:pt x="0" y="1"/>
                    </a:moveTo>
                    <a:lnTo>
                      <a:pt x="0" y="35"/>
                    </a:lnTo>
                    <a:lnTo>
                      <a:pt x="306" y="46"/>
                    </a:lnTo>
                    <a:lnTo>
                      <a:pt x="658" y="80"/>
                    </a:lnTo>
                    <a:lnTo>
                      <a:pt x="1054" y="148"/>
                    </a:lnTo>
                    <a:lnTo>
                      <a:pt x="1474" y="250"/>
                    </a:lnTo>
                    <a:lnTo>
                      <a:pt x="1927" y="386"/>
                    </a:lnTo>
                    <a:lnTo>
                      <a:pt x="2154" y="454"/>
                    </a:lnTo>
                    <a:lnTo>
                      <a:pt x="2392" y="545"/>
                    </a:lnTo>
                    <a:lnTo>
                      <a:pt x="2619" y="635"/>
                    </a:lnTo>
                    <a:lnTo>
                      <a:pt x="2857" y="737"/>
                    </a:lnTo>
                    <a:lnTo>
                      <a:pt x="3095" y="839"/>
                    </a:lnTo>
                    <a:lnTo>
                      <a:pt x="3322" y="964"/>
                    </a:lnTo>
                    <a:lnTo>
                      <a:pt x="3560" y="1089"/>
                    </a:lnTo>
                    <a:lnTo>
                      <a:pt x="3786" y="1225"/>
                    </a:lnTo>
                    <a:lnTo>
                      <a:pt x="4002" y="1372"/>
                    </a:lnTo>
                    <a:lnTo>
                      <a:pt x="4217" y="1531"/>
                    </a:lnTo>
                    <a:lnTo>
                      <a:pt x="4432" y="1690"/>
                    </a:lnTo>
                    <a:lnTo>
                      <a:pt x="4637" y="1860"/>
                    </a:lnTo>
                    <a:lnTo>
                      <a:pt x="4829" y="2041"/>
                    </a:lnTo>
                    <a:lnTo>
                      <a:pt x="5011" y="2234"/>
                    </a:lnTo>
                    <a:lnTo>
                      <a:pt x="5181" y="2438"/>
                    </a:lnTo>
                    <a:lnTo>
                      <a:pt x="5351" y="2653"/>
                    </a:lnTo>
                    <a:lnTo>
                      <a:pt x="5498" y="2880"/>
                    </a:lnTo>
                    <a:lnTo>
                      <a:pt x="5634" y="3107"/>
                    </a:lnTo>
                    <a:lnTo>
                      <a:pt x="5747" y="3356"/>
                    </a:lnTo>
                    <a:lnTo>
                      <a:pt x="5861" y="3606"/>
                    </a:lnTo>
                    <a:lnTo>
                      <a:pt x="5940" y="3878"/>
                    </a:lnTo>
                    <a:lnTo>
                      <a:pt x="6020" y="4150"/>
                    </a:lnTo>
                    <a:lnTo>
                      <a:pt x="6099" y="4558"/>
                    </a:lnTo>
                    <a:lnTo>
                      <a:pt x="6167" y="4955"/>
                    </a:lnTo>
                    <a:lnTo>
                      <a:pt x="6224" y="5363"/>
                    </a:lnTo>
                    <a:lnTo>
                      <a:pt x="6269" y="5771"/>
                    </a:lnTo>
                    <a:lnTo>
                      <a:pt x="6303" y="6190"/>
                    </a:lnTo>
                    <a:lnTo>
                      <a:pt x="6326" y="6598"/>
                    </a:lnTo>
                    <a:lnTo>
                      <a:pt x="6337" y="7006"/>
                    </a:lnTo>
                    <a:lnTo>
                      <a:pt x="6337" y="7414"/>
                    </a:lnTo>
                    <a:lnTo>
                      <a:pt x="6337" y="7709"/>
                    </a:lnTo>
                    <a:lnTo>
                      <a:pt x="6371" y="7709"/>
                    </a:lnTo>
                    <a:lnTo>
                      <a:pt x="6371" y="7414"/>
                    </a:lnTo>
                    <a:lnTo>
                      <a:pt x="6371" y="7006"/>
                    </a:lnTo>
                    <a:lnTo>
                      <a:pt x="6360" y="6598"/>
                    </a:lnTo>
                    <a:lnTo>
                      <a:pt x="6337" y="6179"/>
                    </a:lnTo>
                    <a:lnTo>
                      <a:pt x="6303" y="5771"/>
                    </a:lnTo>
                    <a:lnTo>
                      <a:pt x="6258" y="5363"/>
                    </a:lnTo>
                    <a:lnTo>
                      <a:pt x="6201" y="4955"/>
                    </a:lnTo>
                    <a:lnTo>
                      <a:pt x="6133" y="4546"/>
                    </a:lnTo>
                    <a:lnTo>
                      <a:pt x="6054" y="4150"/>
                    </a:lnTo>
                    <a:lnTo>
                      <a:pt x="5974" y="3866"/>
                    </a:lnTo>
                    <a:lnTo>
                      <a:pt x="5895" y="3594"/>
                    </a:lnTo>
                    <a:lnTo>
                      <a:pt x="5781" y="3345"/>
                    </a:lnTo>
                    <a:lnTo>
                      <a:pt x="5657" y="3095"/>
                    </a:lnTo>
                    <a:lnTo>
                      <a:pt x="5521" y="2857"/>
                    </a:lnTo>
                    <a:lnTo>
                      <a:pt x="5373" y="2631"/>
                    </a:lnTo>
                    <a:lnTo>
                      <a:pt x="5215" y="2415"/>
                    </a:lnTo>
                    <a:lnTo>
                      <a:pt x="5033" y="2211"/>
                    </a:lnTo>
                    <a:lnTo>
                      <a:pt x="4852" y="2018"/>
                    </a:lnTo>
                    <a:lnTo>
                      <a:pt x="4659" y="1837"/>
                    </a:lnTo>
                    <a:lnTo>
                      <a:pt x="4455" y="1667"/>
                    </a:lnTo>
                    <a:lnTo>
                      <a:pt x="4240" y="1497"/>
                    </a:lnTo>
                    <a:lnTo>
                      <a:pt x="4024" y="1338"/>
                    </a:lnTo>
                    <a:lnTo>
                      <a:pt x="3798" y="1202"/>
                    </a:lnTo>
                    <a:lnTo>
                      <a:pt x="3571" y="1066"/>
                    </a:lnTo>
                    <a:lnTo>
                      <a:pt x="3344" y="930"/>
                    </a:lnTo>
                    <a:lnTo>
                      <a:pt x="3106" y="817"/>
                    </a:lnTo>
                    <a:lnTo>
                      <a:pt x="2868" y="703"/>
                    </a:lnTo>
                    <a:lnTo>
                      <a:pt x="2641" y="601"/>
                    </a:lnTo>
                    <a:lnTo>
                      <a:pt x="2403" y="511"/>
                    </a:lnTo>
                    <a:lnTo>
                      <a:pt x="2165" y="420"/>
                    </a:lnTo>
                    <a:lnTo>
                      <a:pt x="1939" y="352"/>
                    </a:lnTo>
                    <a:lnTo>
                      <a:pt x="1485" y="216"/>
                    </a:lnTo>
                    <a:lnTo>
                      <a:pt x="1054" y="125"/>
                    </a:lnTo>
                    <a:lnTo>
                      <a:pt x="669" y="46"/>
                    </a:lnTo>
                    <a:lnTo>
                      <a:pt x="306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extrusionOk="0">
                    <a:moveTo>
                      <a:pt x="2664" y="0"/>
                    </a:moveTo>
                    <a:lnTo>
                      <a:pt x="2494" y="23"/>
                    </a:lnTo>
                    <a:lnTo>
                      <a:pt x="2336" y="46"/>
                    </a:lnTo>
                    <a:lnTo>
                      <a:pt x="2166" y="102"/>
                    </a:lnTo>
                    <a:lnTo>
                      <a:pt x="2007" y="170"/>
                    </a:lnTo>
                    <a:lnTo>
                      <a:pt x="1848" y="250"/>
                    </a:lnTo>
                    <a:lnTo>
                      <a:pt x="1655" y="397"/>
                    </a:lnTo>
                    <a:lnTo>
                      <a:pt x="1463" y="544"/>
                    </a:lnTo>
                    <a:lnTo>
                      <a:pt x="1281" y="714"/>
                    </a:lnTo>
                    <a:lnTo>
                      <a:pt x="1123" y="884"/>
                    </a:lnTo>
                    <a:lnTo>
                      <a:pt x="964" y="1077"/>
                    </a:lnTo>
                    <a:lnTo>
                      <a:pt x="828" y="1281"/>
                    </a:lnTo>
                    <a:lnTo>
                      <a:pt x="703" y="1485"/>
                    </a:lnTo>
                    <a:lnTo>
                      <a:pt x="590" y="1701"/>
                    </a:lnTo>
                    <a:lnTo>
                      <a:pt x="488" y="1939"/>
                    </a:lnTo>
                    <a:lnTo>
                      <a:pt x="397" y="2165"/>
                    </a:lnTo>
                    <a:lnTo>
                      <a:pt x="306" y="2415"/>
                    </a:lnTo>
                    <a:lnTo>
                      <a:pt x="238" y="2664"/>
                    </a:lnTo>
                    <a:lnTo>
                      <a:pt x="182" y="2925"/>
                    </a:lnTo>
                    <a:lnTo>
                      <a:pt x="125" y="3186"/>
                    </a:lnTo>
                    <a:lnTo>
                      <a:pt x="80" y="3446"/>
                    </a:lnTo>
                    <a:lnTo>
                      <a:pt x="57" y="3719"/>
                    </a:lnTo>
                    <a:lnTo>
                      <a:pt x="23" y="3991"/>
                    </a:lnTo>
                    <a:lnTo>
                      <a:pt x="12" y="4263"/>
                    </a:lnTo>
                    <a:lnTo>
                      <a:pt x="0" y="4535"/>
                    </a:lnTo>
                    <a:lnTo>
                      <a:pt x="0" y="4807"/>
                    </a:lnTo>
                    <a:lnTo>
                      <a:pt x="12" y="5090"/>
                    </a:lnTo>
                    <a:lnTo>
                      <a:pt x="23" y="5362"/>
                    </a:lnTo>
                    <a:lnTo>
                      <a:pt x="68" y="5906"/>
                    </a:lnTo>
                    <a:lnTo>
                      <a:pt x="148" y="6439"/>
                    </a:lnTo>
                    <a:lnTo>
                      <a:pt x="238" y="6961"/>
                    </a:lnTo>
                    <a:lnTo>
                      <a:pt x="352" y="7459"/>
                    </a:lnTo>
                    <a:lnTo>
                      <a:pt x="488" y="7924"/>
                    </a:lnTo>
                    <a:lnTo>
                      <a:pt x="510" y="7856"/>
                    </a:lnTo>
                    <a:lnTo>
                      <a:pt x="544" y="7777"/>
                    </a:lnTo>
                    <a:lnTo>
                      <a:pt x="658" y="7573"/>
                    </a:lnTo>
                    <a:lnTo>
                      <a:pt x="817" y="7346"/>
                    </a:lnTo>
                    <a:lnTo>
                      <a:pt x="987" y="7097"/>
                    </a:lnTo>
                    <a:lnTo>
                      <a:pt x="1349" y="6643"/>
                    </a:lnTo>
                    <a:lnTo>
                      <a:pt x="1621" y="6337"/>
                    </a:lnTo>
                    <a:lnTo>
                      <a:pt x="2177" y="5736"/>
                    </a:lnTo>
                    <a:lnTo>
                      <a:pt x="2449" y="5442"/>
                    </a:lnTo>
                    <a:lnTo>
                      <a:pt x="2721" y="5136"/>
                    </a:lnTo>
                    <a:lnTo>
                      <a:pt x="2993" y="4818"/>
                    </a:lnTo>
                    <a:lnTo>
                      <a:pt x="3242" y="4489"/>
                    </a:lnTo>
                    <a:lnTo>
                      <a:pt x="3481" y="4149"/>
                    </a:lnTo>
                    <a:lnTo>
                      <a:pt x="3594" y="3968"/>
                    </a:lnTo>
                    <a:lnTo>
                      <a:pt x="3696" y="3787"/>
                    </a:lnTo>
                    <a:lnTo>
                      <a:pt x="3855" y="3480"/>
                    </a:lnTo>
                    <a:lnTo>
                      <a:pt x="3991" y="3152"/>
                    </a:lnTo>
                    <a:lnTo>
                      <a:pt x="4059" y="2982"/>
                    </a:lnTo>
                    <a:lnTo>
                      <a:pt x="4115" y="2812"/>
                    </a:lnTo>
                    <a:lnTo>
                      <a:pt x="4161" y="2642"/>
                    </a:lnTo>
                    <a:lnTo>
                      <a:pt x="4206" y="2472"/>
                    </a:lnTo>
                    <a:lnTo>
                      <a:pt x="4229" y="2290"/>
                    </a:lnTo>
                    <a:lnTo>
                      <a:pt x="4251" y="2109"/>
                    </a:lnTo>
                    <a:lnTo>
                      <a:pt x="4263" y="1939"/>
                    </a:lnTo>
                    <a:lnTo>
                      <a:pt x="4263" y="1757"/>
                    </a:lnTo>
                    <a:lnTo>
                      <a:pt x="4251" y="1576"/>
                    </a:lnTo>
                    <a:lnTo>
                      <a:pt x="4229" y="1406"/>
                    </a:lnTo>
                    <a:lnTo>
                      <a:pt x="4183" y="1225"/>
                    </a:lnTo>
                    <a:lnTo>
                      <a:pt x="4138" y="1054"/>
                    </a:lnTo>
                    <a:lnTo>
                      <a:pt x="4059" y="862"/>
                    </a:lnTo>
                    <a:lnTo>
                      <a:pt x="3968" y="692"/>
                    </a:lnTo>
                    <a:lnTo>
                      <a:pt x="3855" y="544"/>
                    </a:lnTo>
                    <a:lnTo>
                      <a:pt x="3741" y="408"/>
                    </a:lnTo>
                    <a:lnTo>
                      <a:pt x="3605" y="295"/>
                    </a:lnTo>
                    <a:lnTo>
                      <a:pt x="3458" y="204"/>
                    </a:lnTo>
                    <a:lnTo>
                      <a:pt x="3311" y="125"/>
                    </a:lnTo>
                    <a:lnTo>
                      <a:pt x="3152" y="68"/>
                    </a:lnTo>
                    <a:lnTo>
                      <a:pt x="2993" y="34"/>
                    </a:lnTo>
                    <a:lnTo>
                      <a:pt x="2834" y="12"/>
                    </a:lnTo>
                    <a:lnTo>
                      <a:pt x="26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fill="none" extrusionOk="0">
                    <a:moveTo>
                      <a:pt x="488" y="7924"/>
                    </a:moveTo>
                    <a:lnTo>
                      <a:pt x="488" y="7924"/>
                    </a:lnTo>
                    <a:lnTo>
                      <a:pt x="352" y="7459"/>
                    </a:lnTo>
                    <a:lnTo>
                      <a:pt x="238" y="6961"/>
                    </a:lnTo>
                    <a:lnTo>
                      <a:pt x="148" y="6439"/>
                    </a:lnTo>
                    <a:lnTo>
                      <a:pt x="68" y="5906"/>
                    </a:lnTo>
                    <a:lnTo>
                      <a:pt x="23" y="5362"/>
                    </a:lnTo>
                    <a:lnTo>
                      <a:pt x="12" y="5090"/>
                    </a:lnTo>
                    <a:lnTo>
                      <a:pt x="0" y="4807"/>
                    </a:lnTo>
                    <a:lnTo>
                      <a:pt x="0" y="4535"/>
                    </a:lnTo>
                    <a:lnTo>
                      <a:pt x="12" y="4263"/>
                    </a:lnTo>
                    <a:lnTo>
                      <a:pt x="23" y="3991"/>
                    </a:lnTo>
                    <a:lnTo>
                      <a:pt x="57" y="3719"/>
                    </a:lnTo>
                    <a:lnTo>
                      <a:pt x="80" y="3446"/>
                    </a:lnTo>
                    <a:lnTo>
                      <a:pt x="125" y="3186"/>
                    </a:lnTo>
                    <a:lnTo>
                      <a:pt x="182" y="2925"/>
                    </a:lnTo>
                    <a:lnTo>
                      <a:pt x="238" y="2664"/>
                    </a:lnTo>
                    <a:lnTo>
                      <a:pt x="306" y="2415"/>
                    </a:lnTo>
                    <a:lnTo>
                      <a:pt x="397" y="2165"/>
                    </a:lnTo>
                    <a:lnTo>
                      <a:pt x="488" y="1939"/>
                    </a:lnTo>
                    <a:lnTo>
                      <a:pt x="590" y="1701"/>
                    </a:lnTo>
                    <a:lnTo>
                      <a:pt x="703" y="1485"/>
                    </a:lnTo>
                    <a:lnTo>
                      <a:pt x="828" y="1281"/>
                    </a:lnTo>
                    <a:lnTo>
                      <a:pt x="964" y="1077"/>
                    </a:lnTo>
                    <a:lnTo>
                      <a:pt x="1123" y="884"/>
                    </a:lnTo>
                    <a:lnTo>
                      <a:pt x="1281" y="714"/>
                    </a:lnTo>
                    <a:lnTo>
                      <a:pt x="1463" y="544"/>
                    </a:lnTo>
                    <a:lnTo>
                      <a:pt x="1655" y="397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2007" y="170"/>
                    </a:lnTo>
                    <a:lnTo>
                      <a:pt x="2166" y="102"/>
                    </a:lnTo>
                    <a:lnTo>
                      <a:pt x="2336" y="46"/>
                    </a:lnTo>
                    <a:lnTo>
                      <a:pt x="2494" y="23"/>
                    </a:lnTo>
                    <a:lnTo>
                      <a:pt x="2664" y="0"/>
                    </a:lnTo>
                    <a:lnTo>
                      <a:pt x="2834" y="12"/>
                    </a:lnTo>
                    <a:lnTo>
                      <a:pt x="2993" y="34"/>
                    </a:lnTo>
                    <a:lnTo>
                      <a:pt x="3152" y="68"/>
                    </a:lnTo>
                    <a:lnTo>
                      <a:pt x="3311" y="125"/>
                    </a:lnTo>
                    <a:lnTo>
                      <a:pt x="3458" y="204"/>
                    </a:lnTo>
                    <a:lnTo>
                      <a:pt x="3605" y="295"/>
                    </a:lnTo>
                    <a:lnTo>
                      <a:pt x="3741" y="408"/>
                    </a:lnTo>
                    <a:lnTo>
                      <a:pt x="3855" y="544"/>
                    </a:lnTo>
                    <a:lnTo>
                      <a:pt x="3968" y="692"/>
                    </a:lnTo>
                    <a:lnTo>
                      <a:pt x="4059" y="862"/>
                    </a:lnTo>
                    <a:lnTo>
                      <a:pt x="4138" y="1054"/>
                    </a:lnTo>
                    <a:lnTo>
                      <a:pt x="4138" y="1054"/>
                    </a:lnTo>
                    <a:lnTo>
                      <a:pt x="4183" y="1225"/>
                    </a:lnTo>
                    <a:lnTo>
                      <a:pt x="4229" y="1406"/>
                    </a:lnTo>
                    <a:lnTo>
                      <a:pt x="4251" y="1576"/>
                    </a:lnTo>
                    <a:lnTo>
                      <a:pt x="4263" y="1757"/>
                    </a:lnTo>
                    <a:lnTo>
                      <a:pt x="4263" y="1939"/>
                    </a:lnTo>
                    <a:lnTo>
                      <a:pt x="4251" y="2109"/>
                    </a:lnTo>
                    <a:lnTo>
                      <a:pt x="4229" y="2290"/>
                    </a:lnTo>
                    <a:lnTo>
                      <a:pt x="4206" y="2472"/>
                    </a:lnTo>
                    <a:lnTo>
                      <a:pt x="4161" y="2642"/>
                    </a:lnTo>
                    <a:lnTo>
                      <a:pt x="4115" y="2812"/>
                    </a:lnTo>
                    <a:lnTo>
                      <a:pt x="4059" y="2982"/>
                    </a:lnTo>
                    <a:lnTo>
                      <a:pt x="3991" y="3152"/>
                    </a:lnTo>
                    <a:lnTo>
                      <a:pt x="3855" y="3480"/>
                    </a:lnTo>
                    <a:lnTo>
                      <a:pt x="3696" y="3787"/>
                    </a:lnTo>
                    <a:lnTo>
                      <a:pt x="3696" y="3787"/>
                    </a:lnTo>
                    <a:lnTo>
                      <a:pt x="3594" y="3968"/>
                    </a:lnTo>
                    <a:lnTo>
                      <a:pt x="3481" y="4149"/>
                    </a:lnTo>
                    <a:lnTo>
                      <a:pt x="3242" y="4489"/>
                    </a:lnTo>
                    <a:lnTo>
                      <a:pt x="2993" y="4818"/>
                    </a:lnTo>
                    <a:lnTo>
                      <a:pt x="2721" y="5136"/>
                    </a:lnTo>
                    <a:lnTo>
                      <a:pt x="2449" y="5442"/>
                    </a:lnTo>
                    <a:lnTo>
                      <a:pt x="2177" y="5736"/>
                    </a:lnTo>
                    <a:lnTo>
                      <a:pt x="1621" y="6337"/>
                    </a:lnTo>
                    <a:lnTo>
                      <a:pt x="1621" y="6337"/>
                    </a:lnTo>
                    <a:lnTo>
                      <a:pt x="1349" y="6643"/>
                    </a:lnTo>
                    <a:lnTo>
                      <a:pt x="987" y="7097"/>
                    </a:lnTo>
                    <a:lnTo>
                      <a:pt x="817" y="7346"/>
                    </a:lnTo>
                    <a:lnTo>
                      <a:pt x="658" y="7573"/>
                    </a:lnTo>
                    <a:lnTo>
                      <a:pt x="544" y="7777"/>
                    </a:lnTo>
                    <a:lnTo>
                      <a:pt x="510" y="7856"/>
                    </a:lnTo>
                    <a:lnTo>
                      <a:pt x="488" y="79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5445650" y="-779675"/>
                <a:ext cx="64625" cy="3115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2460" extrusionOk="0">
                    <a:moveTo>
                      <a:pt x="2573" y="1"/>
                    </a:moveTo>
                    <a:lnTo>
                      <a:pt x="2505" y="57"/>
                    </a:lnTo>
                    <a:lnTo>
                      <a:pt x="2437" y="148"/>
                    </a:lnTo>
                    <a:lnTo>
                      <a:pt x="2358" y="250"/>
                    </a:lnTo>
                    <a:lnTo>
                      <a:pt x="2267" y="386"/>
                    </a:lnTo>
                    <a:lnTo>
                      <a:pt x="2120" y="658"/>
                    </a:lnTo>
                    <a:lnTo>
                      <a:pt x="1950" y="1009"/>
                    </a:lnTo>
                    <a:lnTo>
                      <a:pt x="1769" y="1418"/>
                    </a:lnTo>
                    <a:lnTo>
                      <a:pt x="1576" y="1894"/>
                    </a:lnTo>
                    <a:lnTo>
                      <a:pt x="1394" y="2426"/>
                    </a:lnTo>
                    <a:lnTo>
                      <a:pt x="1202" y="3005"/>
                    </a:lnTo>
                    <a:lnTo>
                      <a:pt x="1020" y="3651"/>
                    </a:lnTo>
                    <a:lnTo>
                      <a:pt x="839" y="4342"/>
                    </a:lnTo>
                    <a:lnTo>
                      <a:pt x="669" y="5079"/>
                    </a:lnTo>
                    <a:lnTo>
                      <a:pt x="510" y="5861"/>
                    </a:lnTo>
                    <a:lnTo>
                      <a:pt x="363" y="6689"/>
                    </a:lnTo>
                    <a:lnTo>
                      <a:pt x="238" y="7562"/>
                    </a:lnTo>
                    <a:lnTo>
                      <a:pt x="181" y="8004"/>
                    </a:lnTo>
                    <a:lnTo>
                      <a:pt x="136" y="8457"/>
                    </a:lnTo>
                    <a:lnTo>
                      <a:pt x="91" y="8922"/>
                    </a:lnTo>
                    <a:lnTo>
                      <a:pt x="57" y="9398"/>
                    </a:lnTo>
                    <a:lnTo>
                      <a:pt x="34" y="9874"/>
                    </a:lnTo>
                    <a:lnTo>
                      <a:pt x="11" y="10362"/>
                    </a:lnTo>
                    <a:lnTo>
                      <a:pt x="0" y="10861"/>
                    </a:lnTo>
                    <a:lnTo>
                      <a:pt x="0" y="11371"/>
                    </a:lnTo>
                    <a:lnTo>
                      <a:pt x="0" y="11915"/>
                    </a:lnTo>
                    <a:lnTo>
                      <a:pt x="11" y="12459"/>
                    </a:lnTo>
                    <a:lnTo>
                      <a:pt x="45" y="12459"/>
                    </a:lnTo>
                    <a:lnTo>
                      <a:pt x="34" y="11915"/>
                    </a:lnTo>
                    <a:lnTo>
                      <a:pt x="34" y="11371"/>
                    </a:lnTo>
                    <a:lnTo>
                      <a:pt x="34" y="10793"/>
                    </a:lnTo>
                    <a:lnTo>
                      <a:pt x="57" y="10226"/>
                    </a:lnTo>
                    <a:lnTo>
                      <a:pt x="79" y="9670"/>
                    </a:lnTo>
                    <a:lnTo>
                      <a:pt x="113" y="9126"/>
                    </a:lnTo>
                    <a:lnTo>
                      <a:pt x="159" y="8593"/>
                    </a:lnTo>
                    <a:lnTo>
                      <a:pt x="215" y="8072"/>
                    </a:lnTo>
                    <a:lnTo>
                      <a:pt x="272" y="7562"/>
                    </a:lnTo>
                    <a:lnTo>
                      <a:pt x="340" y="7063"/>
                    </a:lnTo>
                    <a:lnTo>
                      <a:pt x="420" y="6576"/>
                    </a:lnTo>
                    <a:lnTo>
                      <a:pt x="499" y="6099"/>
                    </a:lnTo>
                    <a:lnTo>
                      <a:pt x="578" y="5646"/>
                    </a:lnTo>
                    <a:lnTo>
                      <a:pt x="669" y="5193"/>
                    </a:lnTo>
                    <a:lnTo>
                      <a:pt x="771" y="4762"/>
                    </a:lnTo>
                    <a:lnTo>
                      <a:pt x="873" y="4354"/>
                    </a:lnTo>
                    <a:lnTo>
                      <a:pt x="1077" y="3560"/>
                    </a:lnTo>
                    <a:lnTo>
                      <a:pt x="1292" y="2846"/>
                    </a:lnTo>
                    <a:lnTo>
                      <a:pt x="1508" y="2200"/>
                    </a:lnTo>
                    <a:lnTo>
                      <a:pt x="1723" y="1622"/>
                    </a:lnTo>
                    <a:lnTo>
                      <a:pt x="1927" y="1134"/>
                    </a:lnTo>
                    <a:lnTo>
                      <a:pt x="2120" y="726"/>
                    </a:lnTo>
                    <a:lnTo>
                      <a:pt x="2301" y="397"/>
                    </a:lnTo>
                    <a:lnTo>
                      <a:pt x="2381" y="273"/>
                    </a:lnTo>
                    <a:lnTo>
                      <a:pt x="2460" y="171"/>
                    </a:lnTo>
                    <a:lnTo>
                      <a:pt x="2528" y="91"/>
                    </a:lnTo>
                    <a:lnTo>
                      <a:pt x="2585" y="35"/>
                    </a:lnTo>
                    <a:lnTo>
                      <a:pt x="2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extrusionOk="0">
                    <a:moveTo>
                      <a:pt x="2483" y="1"/>
                    </a:moveTo>
                    <a:lnTo>
                      <a:pt x="2313" y="35"/>
                    </a:lnTo>
                    <a:lnTo>
                      <a:pt x="2165" y="69"/>
                    </a:lnTo>
                    <a:lnTo>
                      <a:pt x="2007" y="137"/>
                    </a:lnTo>
                    <a:lnTo>
                      <a:pt x="1859" y="216"/>
                    </a:lnTo>
                    <a:lnTo>
                      <a:pt x="1723" y="307"/>
                    </a:lnTo>
                    <a:lnTo>
                      <a:pt x="1587" y="420"/>
                    </a:lnTo>
                    <a:lnTo>
                      <a:pt x="1463" y="534"/>
                    </a:lnTo>
                    <a:lnTo>
                      <a:pt x="1338" y="670"/>
                    </a:lnTo>
                    <a:lnTo>
                      <a:pt x="1213" y="806"/>
                    </a:lnTo>
                    <a:lnTo>
                      <a:pt x="1111" y="953"/>
                    </a:lnTo>
                    <a:lnTo>
                      <a:pt x="998" y="1112"/>
                    </a:lnTo>
                    <a:lnTo>
                      <a:pt x="907" y="1282"/>
                    </a:lnTo>
                    <a:lnTo>
                      <a:pt x="805" y="1475"/>
                    </a:lnTo>
                    <a:lnTo>
                      <a:pt x="703" y="1667"/>
                    </a:lnTo>
                    <a:lnTo>
                      <a:pt x="612" y="1871"/>
                    </a:lnTo>
                    <a:lnTo>
                      <a:pt x="522" y="2087"/>
                    </a:lnTo>
                    <a:lnTo>
                      <a:pt x="442" y="2302"/>
                    </a:lnTo>
                    <a:lnTo>
                      <a:pt x="363" y="2529"/>
                    </a:lnTo>
                    <a:lnTo>
                      <a:pt x="295" y="2756"/>
                    </a:lnTo>
                    <a:lnTo>
                      <a:pt x="238" y="2994"/>
                    </a:lnTo>
                    <a:lnTo>
                      <a:pt x="182" y="3232"/>
                    </a:lnTo>
                    <a:lnTo>
                      <a:pt x="136" y="3470"/>
                    </a:lnTo>
                    <a:lnTo>
                      <a:pt x="91" y="3719"/>
                    </a:lnTo>
                    <a:lnTo>
                      <a:pt x="57" y="3980"/>
                    </a:lnTo>
                    <a:lnTo>
                      <a:pt x="34" y="4229"/>
                    </a:lnTo>
                    <a:lnTo>
                      <a:pt x="12" y="4490"/>
                    </a:lnTo>
                    <a:lnTo>
                      <a:pt x="0" y="4751"/>
                    </a:lnTo>
                    <a:lnTo>
                      <a:pt x="0" y="5011"/>
                    </a:lnTo>
                    <a:lnTo>
                      <a:pt x="91" y="4909"/>
                    </a:lnTo>
                    <a:lnTo>
                      <a:pt x="193" y="4807"/>
                    </a:lnTo>
                    <a:lnTo>
                      <a:pt x="397" y="4626"/>
                    </a:lnTo>
                    <a:lnTo>
                      <a:pt x="601" y="4479"/>
                    </a:lnTo>
                    <a:lnTo>
                      <a:pt x="828" y="4343"/>
                    </a:lnTo>
                    <a:lnTo>
                      <a:pt x="1270" y="4082"/>
                    </a:lnTo>
                    <a:lnTo>
                      <a:pt x="1497" y="3946"/>
                    </a:lnTo>
                    <a:lnTo>
                      <a:pt x="1723" y="3798"/>
                    </a:lnTo>
                    <a:lnTo>
                      <a:pt x="1939" y="3640"/>
                    </a:lnTo>
                    <a:lnTo>
                      <a:pt x="2154" y="3458"/>
                    </a:lnTo>
                    <a:lnTo>
                      <a:pt x="2358" y="3266"/>
                    </a:lnTo>
                    <a:lnTo>
                      <a:pt x="2562" y="3073"/>
                    </a:lnTo>
                    <a:lnTo>
                      <a:pt x="2959" y="2665"/>
                    </a:lnTo>
                    <a:lnTo>
                      <a:pt x="3356" y="2257"/>
                    </a:lnTo>
                    <a:lnTo>
                      <a:pt x="3616" y="1996"/>
                    </a:lnTo>
                    <a:lnTo>
                      <a:pt x="3888" y="1735"/>
                    </a:lnTo>
                    <a:lnTo>
                      <a:pt x="4161" y="1486"/>
                    </a:lnTo>
                    <a:lnTo>
                      <a:pt x="4455" y="1270"/>
                    </a:lnTo>
                    <a:lnTo>
                      <a:pt x="4603" y="1168"/>
                    </a:lnTo>
                    <a:lnTo>
                      <a:pt x="4761" y="1066"/>
                    </a:lnTo>
                    <a:lnTo>
                      <a:pt x="4909" y="976"/>
                    </a:lnTo>
                    <a:lnTo>
                      <a:pt x="5067" y="908"/>
                    </a:lnTo>
                    <a:lnTo>
                      <a:pt x="5237" y="840"/>
                    </a:lnTo>
                    <a:lnTo>
                      <a:pt x="5396" y="772"/>
                    </a:lnTo>
                    <a:lnTo>
                      <a:pt x="5566" y="726"/>
                    </a:lnTo>
                    <a:lnTo>
                      <a:pt x="5736" y="692"/>
                    </a:lnTo>
                    <a:lnTo>
                      <a:pt x="5612" y="602"/>
                    </a:lnTo>
                    <a:lnTo>
                      <a:pt x="5476" y="522"/>
                    </a:lnTo>
                    <a:lnTo>
                      <a:pt x="5328" y="454"/>
                    </a:lnTo>
                    <a:lnTo>
                      <a:pt x="5181" y="409"/>
                    </a:lnTo>
                    <a:lnTo>
                      <a:pt x="5033" y="364"/>
                    </a:lnTo>
                    <a:lnTo>
                      <a:pt x="4886" y="330"/>
                    </a:lnTo>
                    <a:lnTo>
                      <a:pt x="4727" y="318"/>
                    </a:lnTo>
                    <a:lnTo>
                      <a:pt x="4580" y="318"/>
                    </a:lnTo>
                    <a:lnTo>
                      <a:pt x="4353" y="330"/>
                    </a:lnTo>
                    <a:lnTo>
                      <a:pt x="4127" y="352"/>
                    </a:lnTo>
                    <a:lnTo>
                      <a:pt x="4025" y="364"/>
                    </a:lnTo>
                    <a:lnTo>
                      <a:pt x="3911" y="364"/>
                    </a:lnTo>
                    <a:lnTo>
                      <a:pt x="3798" y="352"/>
                    </a:lnTo>
                    <a:lnTo>
                      <a:pt x="3684" y="330"/>
                    </a:lnTo>
                    <a:lnTo>
                      <a:pt x="3560" y="284"/>
                    </a:lnTo>
                    <a:lnTo>
                      <a:pt x="3424" y="228"/>
                    </a:lnTo>
                    <a:lnTo>
                      <a:pt x="3174" y="114"/>
                    </a:lnTo>
                    <a:lnTo>
                      <a:pt x="2993" y="57"/>
                    </a:lnTo>
                    <a:lnTo>
                      <a:pt x="2812" y="12"/>
                    </a:lnTo>
                    <a:lnTo>
                      <a:pt x="26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fill="none" extrusionOk="0">
                    <a:moveTo>
                      <a:pt x="0" y="5011"/>
                    </a:moveTo>
                    <a:lnTo>
                      <a:pt x="0" y="5011"/>
                    </a:lnTo>
                    <a:lnTo>
                      <a:pt x="0" y="4751"/>
                    </a:lnTo>
                    <a:lnTo>
                      <a:pt x="12" y="4490"/>
                    </a:lnTo>
                    <a:lnTo>
                      <a:pt x="34" y="4229"/>
                    </a:lnTo>
                    <a:lnTo>
                      <a:pt x="57" y="3980"/>
                    </a:lnTo>
                    <a:lnTo>
                      <a:pt x="91" y="3719"/>
                    </a:lnTo>
                    <a:lnTo>
                      <a:pt x="136" y="3470"/>
                    </a:lnTo>
                    <a:lnTo>
                      <a:pt x="182" y="3232"/>
                    </a:lnTo>
                    <a:lnTo>
                      <a:pt x="238" y="2994"/>
                    </a:lnTo>
                    <a:lnTo>
                      <a:pt x="295" y="2756"/>
                    </a:lnTo>
                    <a:lnTo>
                      <a:pt x="363" y="2529"/>
                    </a:lnTo>
                    <a:lnTo>
                      <a:pt x="442" y="2302"/>
                    </a:lnTo>
                    <a:lnTo>
                      <a:pt x="522" y="2087"/>
                    </a:lnTo>
                    <a:lnTo>
                      <a:pt x="612" y="1871"/>
                    </a:lnTo>
                    <a:lnTo>
                      <a:pt x="703" y="1667"/>
                    </a:lnTo>
                    <a:lnTo>
                      <a:pt x="805" y="1475"/>
                    </a:lnTo>
                    <a:lnTo>
                      <a:pt x="907" y="1282"/>
                    </a:lnTo>
                    <a:lnTo>
                      <a:pt x="907" y="1282"/>
                    </a:lnTo>
                    <a:lnTo>
                      <a:pt x="998" y="1112"/>
                    </a:lnTo>
                    <a:lnTo>
                      <a:pt x="1111" y="953"/>
                    </a:lnTo>
                    <a:lnTo>
                      <a:pt x="1213" y="806"/>
                    </a:lnTo>
                    <a:lnTo>
                      <a:pt x="1338" y="670"/>
                    </a:lnTo>
                    <a:lnTo>
                      <a:pt x="1463" y="534"/>
                    </a:lnTo>
                    <a:lnTo>
                      <a:pt x="1587" y="420"/>
                    </a:lnTo>
                    <a:lnTo>
                      <a:pt x="1723" y="307"/>
                    </a:lnTo>
                    <a:lnTo>
                      <a:pt x="1859" y="216"/>
                    </a:lnTo>
                    <a:lnTo>
                      <a:pt x="2007" y="137"/>
                    </a:lnTo>
                    <a:lnTo>
                      <a:pt x="2165" y="69"/>
                    </a:lnTo>
                    <a:lnTo>
                      <a:pt x="2313" y="35"/>
                    </a:lnTo>
                    <a:lnTo>
                      <a:pt x="2483" y="1"/>
                    </a:lnTo>
                    <a:lnTo>
                      <a:pt x="2642" y="1"/>
                    </a:lnTo>
                    <a:lnTo>
                      <a:pt x="2812" y="12"/>
                    </a:lnTo>
                    <a:lnTo>
                      <a:pt x="2993" y="57"/>
                    </a:lnTo>
                    <a:lnTo>
                      <a:pt x="3174" y="114"/>
                    </a:lnTo>
                    <a:lnTo>
                      <a:pt x="3174" y="114"/>
                    </a:lnTo>
                    <a:lnTo>
                      <a:pt x="3424" y="228"/>
                    </a:lnTo>
                    <a:lnTo>
                      <a:pt x="3560" y="284"/>
                    </a:lnTo>
                    <a:lnTo>
                      <a:pt x="3684" y="330"/>
                    </a:lnTo>
                    <a:lnTo>
                      <a:pt x="3684" y="330"/>
                    </a:lnTo>
                    <a:lnTo>
                      <a:pt x="3798" y="352"/>
                    </a:lnTo>
                    <a:lnTo>
                      <a:pt x="3911" y="364"/>
                    </a:lnTo>
                    <a:lnTo>
                      <a:pt x="4025" y="364"/>
                    </a:lnTo>
                    <a:lnTo>
                      <a:pt x="4127" y="352"/>
                    </a:lnTo>
                    <a:lnTo>
                      <a:pt x="4353" y="330"/>
                    </a:lnTo>
                    <a:lnTo>
                      <a:pt x="4580" y="318"/>
                    </a:lnTo>
                    <a:lnTo>
                      <a:pt x="4580" y="318"/>
                    </a:lnTo>
                    <a:lnTo>
                      <a:pt x="4727" y="318"/>
                    </a:lnTo>
                    <a:lnTo>
                      <a:pt x="4886" y="330"/>
                    </a:lnTo>
                    <a:lnTo>
                      <a:pt x="5033" y="364"/>
                    </a:lnTo>
                    <a:lnTo>
                      <a:pt x="5181" y="409"/>
                    </a:lnTo>
                    <a:lnTo>
                      <a:pt x="5328" y="454"/>
                    </a:lnTo>
                    <a:lnTo>
                      <a:pt x="5476" y="522"/>
                    </a:lnTo>
                    <a:lnTo>
                      <a:pt x="5612" y="602"/>
                    </a:lnTo>
                    <a:lnTo>
                      <a:pt x="5736" y="692"/>
                    </a:lnTo>
                    <a:lnTo>
                      <a:pt x="5736" y="692"/>
                    </a:lnTo>
                    <a:lnTo>
                      <a:pt x="5566" y="726"/>
                    </a:lnTo>
                    <a:lnTo>
                      <a:pt x="5396" y="772"/>
                    </a:lnTo>
                    <a:lnTo>
                      <a:pt x="5237" y="840"/>
                    </a:lnTo>
                    <a:lnTo>
                      <a:pt x="5067" y="908"/>
                    </a:lnTo>
                    <a:lnTo>
                      <a:pt x="4909" y="976"/>
                    </a:lnTo>
                    <a:lnTo>
                      <a:pt x="4761" y="1066"/>
                    </a:lnTo>
                    <a:lnTo>
                      <a:pt x="4603" y="1168"/>
                    </a:lnTo>
                    <a:lnTo>
                      <a:pt x="4455" y="1270"/>
                    </a:lnTo>
                    <a:lnTo>
                      <a:pt x="4161" y="1486"/>
                    </a:lnTo>
                    <a:lnTo>
                      <a:pt x="3888" y="1735"/>
                    </a:lnTo>
                    <a:lnTo>
                      <a:pt x="3616" y="1996"/>
                    </a:lnTo>
                    <a:lnTo>
                      <a:pt x="3356" y="2257"/>
                    </a:lnTo>
                    <a:lnTo>
                      <a:pt x="3356" y="2257"/>
                    </a:lnTo>
                    <a:lnTo>
                      <a:pt x="2959" y="2665"/>
                    </a:lnTo>
                    <a:lnTo>
                      <a:pt x="2562" y="3073"/>
                    </a:lnTo>
                    <a:lnTo>
                      <a:pt x="2358" y="3266"/>
                    </a:lnTo>
                    <a:lnTo>
                      <a:pt x="2154" y="3458"/>
                    </a:lnTo>
                    <a:lnTo>
                      <a:pt x="1939" y="3640"/>
                    </a:lnTo>
                    <a:lnTo>
                      <a:pt x="1723" y="3798"/>
                    </a:lnTo>
                    <a:lnTo>
                      <a:pt x="1723" y="3798"/>
                    </a:lnTo>
                    <a:lnTo>
                      <a:pt x="1497" y="3946"/>
                    </a:lnTo>
                    <a:lnTo>
                      <a:pt x="1270" y="4082"/>
                    </a:lnTo>
                    <a:lnTo>
                      <a:pt x="828" y="4343"/>
                    </a:lnTo>
                    <a:lnTo>
                      <a:pt x="601" y="4479"/>
                    </a:lnTo>
                    <a:lnTo>
                      <a:pt x="397" y="4626"/>
                    </a:lnTo>
                    <a:lnTo>
                      <a:pt x="193" y="4807"/>
                    </a:lnTo>
                    <a:lnTo>
                      <a:pt x="91" y="4909"/>
                    </a:lnTo>
                    <a:lnTo>
                      <a:pt x="0" y="50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5472575" y="-674825"/>
                <a:ext cx="112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8470" extrusionOk="0">
                    <a:moveTo>
                      <a:pt x="4500" y="1"/>
                    </a:moveTo>
                    <a:lnTo>
                      <a:pt x="4353" y="46"/>
                    </a:lnTo>
                    <a:lnTo>
                      <a:pt x="4206" y="103"/>
                    </a:lnTo>
                    <a:lnTo>
                      <a:pt x="4058" y="171"/>
                    </a:lnTo>
                    <a:lnTo>
                      <a:pt x="3922" y="239"/>
                    </a:lnTo>
                    <a:lnTo>
                      <a:pt x="3639" y="409"/>
                    </a:lnTo>
                    <a:lnTo>
                      <a:pt x="3367" y="590"/>
                    </a:lnTo>
                    <a:lnTo>
                      <a:pt x="3106" y="794"/>
                    </a:lnTo>
                    <a:lnTo>
                      <a:pt x="2857" y="1021"/>
                    </a:lnTo>
                    <a:lnTo>
                      <a:pt x="2619" y="1248"/>
                    </a:lnTo>
                    <a:lnTo>
                      <a:pt x="2403" y="1486"/>
                    </a:lnTo>
                    <a:lnTo>
                      <a:pt x="2120" y="1826"/>
                    </a:lnTo>
                    <a:lnTo>
                      <a:pt x="1859" y="2177"/>
                    </a:lnTo>
                    <a:lnTo>
                      <a:pt x="1621" y="2552"/>
                    </a:lnTo>
                    <a:lnTo>
                      <a:pt x="1383" y="2937"/>
                    </a:lnTo>
                    <a:lnTo>
                      <a:pt x="1168" y="3334"/>
                    </a:lnTo>
                    <a:lnTo>
                      <a:pt x="975" y="3742"/>
                    </a:lnTo>
                    <a:lnTo>
                      <a:pt x="794" y="4161"/>
                    </a:lnTo>
                    <a:lnTo>
                      <a:pt x="635" y="4592"/>
                    </a:lnTo>
                    <a:lnTo>
                      <a:pt x="487" y="5023"/>
                    </a:lnTo>
                    <a:lnTo>
                      <a:pt x="363" y="5476"/>
                    </a:lnTo>
                    <a:lnTo>
                      <a:pt x="249" y="5930"/>
                    </a:lnTo>
                    <a:lnTo>
                      <a:pt x="159" y="6383"/>
                    </a:lnTo>
                    <a:lnTo>
                      <a:pt x="91" y="6848"/>
                    </a:lnTo>
                    <a:lnTo>
                      <a:pt x="45" y="7313"/>
                    </a:lnTo>
                    <a:lnTo>
                      <a:pt x="11" y="7789"/>
                    </a:lnTo>
                    <a:lnTo>
                      <a:pt x="0" y="8254"/>
                    </a:lnTo>
                    <a:lnTo>
                      <a:pt x="0" y="8469"/>
                    </a:lnTo>
                    <a:lnTo>
                      <a:pt x="34" y="8469"/>
                    </a:lnTo>
                    <a:lnTo>
                      <a:pt x="34" y="8254"/>
                    </a:lnTo>
                    <a:lnTo>
                      <a:pt x="45" y="7789"/>
                    </a:lnTo>
                    <a:lnTo>
                      <a:pt x="79" y="7324"/>
                    </a:lnTo>
                    <a:lnTo>
                      <a:pt x="125" y="6859"/>
                    </a:lnTo>
                    <a:lnTo>
                      <a:pt x="193" y="6395"/>
                    </a:lnTo>
                    <a:lnTo>
                      <a:pt x="283" y="5930"/>
                    </a:lnTo>
                    <a:lnTo>
                      <a:pt x="397" y="5488"/>
                    </a:lnTo>
                    <a:lnTo>
                      <a:pt x="521" y="5034"/>
                    </a:lnTo>
                    <a:lnTo>
                      <a:pt x="669" y="4603"/>
                    </a:lnTo>
                    <a:lnTo>
                      <a:pt x="828" y="4173"/>
                    </a:lnTo>
                    <a:lnTo>
                      <a:pt x="1009" y="3753"/>
                    </a:lnTo>
                    <a:lnTo>
                      <a:pt x="1202" y="3345"/>
                    </a:lnTo>
                    <a:lnTo>
                      <a:pt x="1417" y="2948"/>
                    </a:lnTo>
                    <a:lnTo>
                      <a:pt x="1644" y="2563"/>
                    </a:lnTo>
                    <a:lnTo>
                      <a:pt x="1893" y="2200"/>
                    </a:lnTo>
                    <a:lnTo>
                      <a:pt x="2154" y="1849"/>
                    </a:lnTo>
                    <a:lnTo>
                      <a:pt x="2426" y="1509"/>
                    </a:lnTo>
                    <a:lnTo>
                      <a:pt x="2641" y="1271"/>
                    </a:lnTo>
                    <a:lnTo>
                      <a:pt x="2879" y="1044"/>
                    </a:lnTo>
                    <a:lnTo>
                      <a:pt x="3117" y="828"/>
                    </a:lnTo>
                    <a:lnTo>
                      <a:pt x="3378" y="624"/>
                    </a:lnTo>
                    <a:lnTo>
                      <a:pt x="3650" y="432"/>
                    </a:lnTo>
                    <a:lnTo>
                      <a:pt x="3934" y="273"/>
                    </a:lnTo>
                    <a:lnTo>
                      <a:pt x="4081" y="205"/>
                    </a:lnTo>
                    <a:lnTo>
                      <a:pt x="4217" y="137"/>
                    </a:lnTo>
                    <a:lnTo>
                      <a:pt x="4364" y="80"/>
                    </a:lnTo>
                    <a:lnTo>
                      <a:pt x="4512" y="35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extrusionOk="0">
                    <a:moveTo>
                      <a:pt x="3685" y="0"/>
                    </a:move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fill="none" extrusionOk="0">
                    <a:moveTo>
                      <a:pt x="6745" y="5306"/>
                    </a:move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lnTo>
                      <a:pt x="3685" y="0"/>
                    </a:ln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567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5297425" y="-760975"/>
                <a:ext cx="129525" cy="29875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11950" extrusionOk="0">
                    <a:moveTo>
                      <a:pt x="12" y="1"/>
                    </a:moveTo>
                    <a:lnTo>
                      <a:pt x="0" y="35"/>
                    </a:lnTo>
                    <a:lnTo>
                      <a:pt x="159" y="91"/>
                    </a:lnTo>
                    <a:lnTo>
                      <a:pt x="329" y="171"/>
                    </a:lnTo>
                    <a:lnTo>
                      <a:pt x="499" y="261"/>
                    </a:lnTo>
                    <a:lnTo>
                      <a:pt x="680" y="363"/>
                    </a:lnTo>
                    <a:lnTo>
                      <a:pt x="1055" y="590"/>
                    </a:lnTo>
                    <a:lnTo>
                      <a:pt x="1429" y="851"/>
                    </a:lnTo>
                    <a:lnTo>
                      <a:pt x="1791" y="1134"/>
                    </a:lnTo>
                    <a:lnTo>
                      <a:pt x="2120" y="1406"/>
                    </a:lnTo>
                    <a:lnTo>
                      <a:pt x="2404" y="1690"/>
                    </a:lnTo>
                    <a:lnTo>
                      <a:pt x="2528" y="1815"/>
                    </a:lnTo>
                    <a:lnTo>
                      <a:pt x="2642" y="1939"/>
                    </a:lnTo>
                    <a:lnTo>
                      <a:pt x="2914" y="2279"/>
                    </a:lnTo>
                    <a:lnTo>
                      <a:pt x="3163" y="2619"/>
                    </a:lnTo>
                    <a:lnTo>
                      <a:pt x="3401" y="2982"/>
                    </a:lnTo>
                    <a:lnTo>
                      <a:pt x="3514" y="3164"/>
                    </a:lnTo>
                    <a:lnTo>
                      <a:pt x="3628" y="3356"/>
                    </a:lnTo>
                    <a:lnTo>
                      <a:pt x="3730" y="3560"/>
                    </a:lnTo>
                    <a:lnTo>
                      <a:pt x="3821" y="3776"/>
                    </a:lnTo>
                    <a:lnTo>
                      <a:pt x="3923" y="3991"/>
                    </a:lnTo>
                    <a:lnTo>
                      <a:pt x="4013" y="4218"/>
                    </a:lnTo>
                    <a:lnTo>
                      <a:pt x="4093" y="4456"/>
                    </a:lnTo>
                    <a:lnTo>
                      <a:pt x="4183" y="4694"/>
                    </a:lnTo>
                    <a:lnTo>
                      <a:pt x="4263" y="4955"/>
                    </a:lnTo>
                    <a:lnTo>
                      <a:pt x="4331" y="5227"/>
                    </a:lnTo>
                    <a:lnTo>
                      <a:pt x="4478" y="5816"/>
                    </a:lnTo>
                    <a:lnTo>
                      <a:pt x="4603" y="6462"/>
                    </a:lnTo>
                    <a:lnTo>
                      <a:pt x="4727" y="7177"/>
                    </a:lnTo>
                    <a:lnTo>
                      <a:pt x="4829" y="7959"/>
                    </a:lnTo>
                    <a:lnTo>
                      <a:pt x="4920" y="8820"/>
                    </a:lnTo>
                    <a:lnTo>
                      <a:pt x="5011" y="9773"/>
                    </a:lnTo>
                    <a:lnTo>
                      <a:pt x="5090" y="10815"/>
                    </a:lnTo>
                    <a:lnTo>
                      <a:pt x="5147" y="11949"/>
                    </a:lnTo>
                    <a:lnTo>
                      <a:pt x="5181" y="11949"/>
                    </a:lnTo>
                    <a:lnTo>
                      <a:pt x="5124" y="10804"/>
                    </a:lnTo>
                    <a:lnTo>
                      <a:pt x="5045" y="9761"/>
                    </a:lnTo>
                    <a:lnTo>
                      <a:pt x="4954" y="8820"/>
                    </a:lnTo>
                    <a:lnTo>
                      <a:pt x="4863" y="7947"/>
                    </a:lnTo>
                    <a:lnTo>
                      <a:pt x="4761" y="7165"/>
                    </a:lnTo>
                    <a:lnTo>
                      <a:pt x="4637" y="6451"/>
                    </a:lnTo>
                    <a:lnTo>
                      <a:pt x="4512" y="5805"/>
                    </a:lnTo>
                    <a:lnTo>
                      <a:pt x="4365" y="5227"/>
                    </a:lnTo>
                    <a:lnTo>
                      <a:pt x="4297" y="4955"/>
                    </a:lnTo>
                    <a:lnTo>
                      <a:pt x="4217" y="4694"/>
                    </a:lnTo>
                    <a:lnTo>
                      <a:pt x="4127" y="4445"/>
                    </a:lnTo>
                    <a:lnTo>
                      <a:pt x="4036" y="4206"/>
                    </a:lnTo>
                    <a:lnTo>
                      <a:pt x="3945" y="3980"/>
                    </a:lnTo>
                    <a:lnTo>
                      <a:pt x="3855" y="3753"/>
                    </a:lnTo>
                    <a:lnTo>
                      <a:pt x="3753" y="3549"/>
                    </a:lnTo>
                    <a:lnTo>
                      <a:pt x="3650" y="3345"/>
                    </a:lnTo>
                    <a:lnTo>
                      <a:pt x="3548" y="3152"/>
                    </a:lnTo>
                    <a:lnTo>
                      <a:pt x="3435" y="2959"/>
                    </a:lnTo>
                    <a:lnTo>
                      <a:pt x="3197" y="2597"/>
                    </a:lnTo>
                    <a:lnTo>
                      <a:pt x="2936" y="2257"/>
                    </a:lnTo>
                    <a:lnTo>
                      <a:pt x="2664" y="1917"/>
                    </a:lnTo>
                    <a:lnTo>
                      <a:pt x="2551" y="1792"/>
                    </a:lnTo>
                    <a:lnTo>
                      <a:pt x="2426" y="1656"/>
                    </a:lnTo>
                    <a:lnTo>
                      <a:pt x="2143" y="1384"/>
                    </a:lnTo>
                    <a:lnTo>
                      <a:pt x="1803" y="1100"/>
                    </a:lnTo>
                    <a:lnTo>
                      <a:pt x="1451" y="828"/>
                    </a:lnTo>
                    <a:lnTo>
                      <a:pt x="1077" y="568"/>
                    </a:lnTo>
                    <a:lnTo>
                      <a:pt x="703" y="329"/>
                    </a:lnTo>
                    <a:lnTo>
                      <a:pt x="522" y="227"/>
                    </a:lnTo>
                    <a:lnTo>
                      <a:pt x="340" y="137"/>
                    </a:lnTo>
                    <a:lnTo>
                      <a:pt x="170" y="5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5346175" y="-535950"/>
                <a:ext cx="178850" cy="16327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31" extrusionOk="0">
                    <a:moveTo>
                      <a:pt x="0" y="1"/>
                    </a:moveTo>
                    <a:lnTo>
                      <a:pt x="0" y="6292"/>
                    </a:lnTo>
                    <a:lnTo>
                      <a:pt x="0" y="6338"/>
                    </a:lnTo>
                    <a:lnTo>
                      <a:pt x="11" y="6383"/>
                    </a:lnTo>
                    <a:lnTo>
                      <a:pt x="34" y="6428"/>
                    </a:lnTo>
                    <a:lnTo>
                      <a:pt x="68" y="6462"/>
                    </a:lnTo>
                    <a:lnTo>
                      <a:pt x="102" y="6485"/>
                    </a:lnTo>
                    <a:lnTo>
                      <a:pt x="147" y="6508"/>
                    </a:lnTo>
                    <a:lnTo>
                      <a:pt x="193" y="6530"/>
                    </a:lnTo>
                    <a:lnTo>
                      <a:pt x="6949" y="6530"/>
                    </a:lnTo>
                    <a:lnTo>
                      <a:pt x="6994" y="6508"/>
                    </a:lnTo>
                    <a:lnTo>
                      <a:pt x="7040" y="6485"/>
                    </a:lnTo>
                    <a:lnTo>
                      <a:pt x="7074" y="6462"/>
                    </a:lnTo>
                    <a:lnTo>
                      <a:pt x="7108" y="6428"/>
                    </a:lnTo>
                    <a:lnTo>
                      <a:pt x="7131" y="6383"/>
                    </a:lnTo>
                    <a:lnTo>
                      <a:pt x="7142" y="6338"/>
                    </a:lnTo>
                    <a:lnTo>
                      <a:pt x="7153" y="6292"/>
                    </a:lnTo>
                    <a:lnTo>
                      <a:pt x="7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5346175" y="-526025"/>
                <a:ext cx="178850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2665" extrusionOk="0">
                    <a:moveTo>
                      <a:pt x="0" y="0"/>
                    </a:moveTo>
                    <a:lnTo>
                      <a:pt x="0" y="2664"/>
                    </a:lnTo>
                    <a:lnTo>
                      <a:pt x="7153" y="2120"/>
                    </a:lnTo>
                    <a:lnTo>
                      <a:pt x="7153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5338800" y="-535950"/>
                <a:ext cx="1933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302" extrusionOk="0">
                    <a:moveTo>
                      <a:pt x="0" y="1"/>
                    </a:moveTo>
                    <a:lnTo>
                      <a:pt x="0" y="2302"/>
                    </a:lnTo>
                    <a:lnTo>
                      <a:pt x="7732" y="2302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" name="Google Shape;188;p6"/>
          <p:cNvGrpSpPr/>
          <p:nvPr/>
        </p:nvGrpSpPr>
        <p:grpSpPr>
          <a:xfrm>
            <a:off x="8503572" y="3132538"/>
            <a:ext cx="2952307" cy="1737393"/>
            <a:chOff x="8351172" y="3132538"/>
            <a:chExt cx="2952307" cy="1737393"/>
          </a:xfrm>
        </p:grpSpPr>
        <p:sp>
          <p:nvSpPr>
            <p:cNvPr id="189" name="Google Shape;189;p6"/>
            <p:cNvSpPr/>
            <p:nvPr/>
          </p:nvSpPr>
          <p:spPr>
            <a:xfrm flipH="1">
              <a:off x="8578261" y="3397069"/>
              <a:ext cx="3032" cy="1472861"/>
            </a:xfrm>
            <a:custGeom>
              <a:avLst/>
              <a:gdLst/>
              <a:ahLst/>
              <a:cxnLst/>
              <a:rect l="l" t="t" r="r" b="b"/>
              <a:pathLst>
                <a:path w="46" h="22344" extrusionOk="0">
                  <a:moveTo>
                    <a:pt x="0" y="0"/>
                  </a:moveTo>
                  <a:lnTo>
                    <a:pt x="0" y="22344"/>
                  </a:lnTo>
                  <a:lnTo>
                    <a:pt x="45" y="223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 flipH="1">
              <a:off x="8578261" y="3397069"/>
              <a:ext cx="3032" cy="1472861"/>
            </a:xfrm>
            <a:custGeom>
              <a:avLst/>
              <a:gdLst/>
              <a:ahLst/>
              <a:cxnLst/>
              <a:rect l="l" t="t" r="r" b="b"/>
              <a:pathLst>
                <a:path w="46" h="22344" fill="none" extrusionOk="0">
                  <a:moveTo>
                    <a:pt x="0" y="0"/>
                  </a:moveTo>
                  <a:lnTo>
                    <a:pt x="0" y="22344"/>
                  </a:lnTo>
                  <a:lnTo>
                    <a:pt x="45" y="22344"/>
                  </a:lnTo>
                  <a:lnTo>
                    <a:pt x="45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 flipH="1">
              <a:off x="8351172" y="3341763"/>
              <a:ext cx="2952307" cy="78499"/>
            </a:xfrm>
            <a:custGeom>
              <a:avLst/>
              <a:gdLst/>
              <a:ahLst/>
              <a:cxnLst/>
              <a:rect l="l" t="t" r="r" b="b"/>
              <a:pathLst>
                <a:path w="76883" h="1191" extrusionOk="0">
                  <a:moveTo>
                    <a:pt x="1" y="0"/>
                  </a:moveTo>
                  <a:lnTo>
                    <a:pt x="1" y="1191"/>
                  </a:lnTo>
                  <a:lnTo>
                    <a:pt x="76883" y="1191"/>
                  </a:lnTo>
                  <a:lnTo>
                    <a:pt x="76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6"/>
            <p:cNvGrpSpPr/>
            <p:nvPr/>
          </p:nvGrpSpPr>
          <p:grpSpPr>
            <a:xfrm flipH="1">
              <a:off x="8823288" y="3132538"/>
              <a:ext cx="245881" cy="210807"/>
              <a:chOff x="5367757" y="-2469750"/>
              <a:chExt cx="245881" cy="210807"/>
            </a:xfrm>
          </p:grpSpPr>
          <p:sp>
            <p:nvSpPr>
              <p:cNvPr id="193" name="Google Shape;193;p6"/>
              <p:cNvSpPr/>
              <p:nvPr/>
            </p:nvSpPr>
            <p:spPr>
              <a:xfrm>
                <a:off x="5367757" y="-2442130"/>
                <a:ext cx="84509" cy="12036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1826" extrusionOk="0">
                    <a:moveTo>
                      <a:pt x="658" y="1"/>
                    </a:moveTo>
                    <a:lnTo>
                      <a:pt x="590" y="12"/>
                    </a:lnTo>
                    <a:lnTo>
                      <a:pt x="533" y="12"/>
                    </a:lnTo>
                    <a:lnTo>
                      <a:pt x="408" y="57"/>
                    </a:lnTo>
                    <a:lnTo>
                      <a:pt x="295" y="114"/>
                    </a:lnTo>
                    <a:lnTo>
                      <a:pt x="193" y="193"/>
                    </a:lnTo>
                    <a:lnTo>
                      <a:pt x="113" y="295"/>
                    </a:lnTo>
                    <a:lnTo>
                      <a:pt x="57" y="409"/>
                    </a:lnTo>
                    <a:lnTo>
                      <a:pt x="23" y="533"/>
                    </a:lnTo>
                    <a:lnTo>
                      <a:pt x="11" y="590"/>
                    </a:lnTo>
                    <a:lnTo>
                      <a:pt x="0" y="658"/>
                    </a:lnTo>
                    <a:lnTo>
                      <a:pt x="0" y="1168"/>
                    </a:lnTo>
                    <a:lnTo>
                      <a:pt x="11" y="1236"/>
                    </a:lnTo>
                    <a:lnTo>
                      <a:pt x="23" y="1304"/>
                    </a:lnTo>
                    <a:lnTo>
                      <a:pt x="57" y="1429"/>
                    </a:lnTo>
                    <a:lnTo>
                      <a:pt x="113" y="1542"/>
                    </a:lnTo>
                    <a:lnTo>
                      <a:pt x="193" y="1633"/>
                    </a:lnTo>
                    <a:lnTo>
                      <a:pt x="295" y="1712"/>
                    </a:lnTo>
                    <a:lnTo>
                      <a:pt x="408" y="1780"/>
                    </a:lnTo>
                    <a:lnTo>
                      <a:pt x="533" y="1814"/>
                    </a:lnTo>
                    <a:lnTo>
                      <a:pt x="590" y="1826"/>
                    </a:lnTo>
                    <a:lnTo>
                      <a:pt x="1281" y="1826"/>
                    </a:lnTo>
                    <a:lnTo>
                      <a:pt x="1281" y="1531"/>
                    </a:lnTo>
                    <a:lnTo>
                      <a:pt x="590" y="1531"/>
                    </a:lnTo>
                    <a:lnTo>
                      <a:pt x="522" y="1508"/>
                    </a:lnTo>
                    <a:lnTo>
                      <a:pt x="465" y="1474"/>
                    </a:lnTo>
                    <a:lnTo>
                      <a:pt x="408" y="1429"/>
                    </a:lnTo>
                    <a:lnTo>
                      <a:pt x="363" y="1372"/>
                    </a:lnTo>
                    <a:lnTo>
                      <a:pt x="329" y="1316"/>
                    </a:lnTo>
                    <a:lnTo>
                      <a:pt x="306" y="1248"/>
                    </a:lnTo>
                    <a:lnTo>
                      <a:pt x="295" y="1168"/>
                    </a:lnTo>
                    <a:lnTo>
                      <a:pt x="295" y="658"/>
                    </a:lnTo>
                    <a:lnTo>
                      <a:pt x="306" y="590"/>
                    </a:lnTo>
                    <a:lnTo>
                      <a:pt x="329" y="522"/>
                    </a:lnTo>
                    <a:lnTo>
                      <a:pt x="363" y="454"/>
                    </a:lnTo>
                    <a:lnTo>
                      <a:pt x="408" y="409"/>
                    </a:lnTo>
                    <a:lnTo>
                      <a:pt x="465" y="363"/>
                    </a:lnTo>
                    <a:lnTo>
                      <a:pt x="522" y="329"/>
                    </a:lnTo>
                    <a:lnTo>
                      <a:pt x="590" y="307"/>
                    </a:lnTo>
                    <a:lnTo>
                      <a:pt x="658" y="295"/>
                    </a:lnTo>
                    <a:lnTo>
                      <a:pt x="1281" y="295"/>
                    </a:lnTo>
                    <a:lnTo>
                      <a:pt x="12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5421546" y="-2469750"/>
                <a:ext cx="165196" cy="19953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3027" extrusionOk="0">
                    <a:moveTo>
                      <a:pt x="0" y="0"/>
                    </a:moveTo>
                    <a:lnTo>
                      <a:pt x="0" y="2891"/>
                    </a:lnTo>
                    <a:lnTo>
                      <a:pt x="12" y="2948"/>
                    </a:lnTo>
                    <a:lnTo>
                      <a:pt x="46" y="2982"/>
                    </a:lnTo>
                    <a:lnTo>
                      <a:pt x="80" y="3016"/>
                    </a:lnTo>
                    <a:lnTo>
                      <a:pt x="136" y="3027"/>
                    </a:lnTo>
                    <a:lnTo>
                      <a:pt x="2370" y="3027"/>
                    </a:lnTo>
                    <a:lnTo>
                      <a:pt x="2426" y="3016"/>
                    </a:lnTo>
                    <a:lnTo>
                      <a:pt x="2460" y="2982"/>
                    </a:lnTo>
                    <a:lnTo>
                      <a:pt x="2494" y="2948"/>
                    </a:lnTo>
                    <a:lnTo>
                      <a:pt x="2506" y="2891"/>
                    </a:lnTo>
                    <a:lnTo>
                      <a:pt x="25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5394651" y="-2297900"/>
                <a:ext cx="218986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591" extrusionOk="0">
                    <a:moveTo>
                      <a:pt x="0" y="1"/>
                    </a:moveTo>
                    <a:lnTo>
                      <a:pt x="12" y="23"/>
                    </a:lnTo>
                    <a:lnTo>
                      <a:pt x="23" y="91"/>
                    </a:lnTo>
                    <a:lnTo>
                      <a:pt x="57" y="182"/>
                    </a:lnTo>
                    <a:lnTo>
                      <a:pt x="91" y="239"/>
                    </a:lnTo>
                    <a:lnTo>
                      <a:pt x="136" y="295"/>
                    </a:lnTo>
                    <a:lnTo>
                      <a:pt x="182" y="341"/>
                    </a:lnTo>
                    <a:lnTo>
                      <a:pt x="250" y="397"/>
                    </a:lnTo>
                    <a:lnTo>
                      <a:pt x="318" y="454"/>
                    </a:lnTo>
                    <a:lnTo>
                      <a:pt x="408" y="488"/>
                    </a:lnTo>
                    <a:lnTo>
                      <a:pt x="522" y="533"/>
                    </a:lnTo>
                    <a:lnTo>
                      <a:pt x="635" y="556"/>
                    </a:lnTo>
                    <a:lnTo>
                      <a:pt x="782" y="579"/>
                    </a:lnTo>
                    <a:lnTo>
                      <a:pt x="941" y="590"/>
                    </a:lnTo>
                    <a:lnTo>
                      <a:pt x="2381" y="590"/>
                    </a:lnTo>
                    <a:lnTo>
                      <a:pt x="2540" y="579"/>
                    </a:lnTo>
                    <a:lnTo>
                      <a:pt x="2676" y="556"/>
                    </a:lnTo>
                    <a:lnTo>
                      <a:pt x="2800" y="533"/>
                    </a:lnTo>
                    <a:lnTo>
                      <a:pt x="2914" y="488"/>
                    </a:lnTo>
                    <a:lnTo>
                      <a:pt x="3004" y="454"/>
                    </a:lnTo>
                    <a:lnTo>
                      <a:pt x="3072" y="397"/>
                    </a:lnTo>
                    <a:lnTo>
                      <a:pt x="3140" y="341"/>
                    </a:lnTo>
                    <a:lnTo>
                      <a:pt x="3186" y="295"/>
                    </a:lnTo>
                    <a:lnTo>
                      <a:pt x="3231" y="239"/>
                    </a:lnTo>
                    <a:lnTo>
                      <a:pt x="3265" y="182"/>
                    </a:lnTo>
                    <a:lnTo>
                      <a:pt x="3299" y="91"/>
                    </a:lnTo>
                    <a:lnTo>
                      <a:pt x="3310" y="2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5394651" y="-2297900"/>
                <a:ext cx="218986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591" extrusionOk="0">
                    <a:moveTo>
                      <a:pt x="0" y="1"/>
                    </a:moveTo>
                    <a:lnTo>
                      <a:pt x="12" y="23"/>
                    </a:lnTo>
                    <a:lnTo>
                      <a:pt x="23" y="91"/>
                    </a:lnTo>
                    <a:lnTo>
                      <a:pt x="57" y="182"/>
                    </a:lnTo>
                    <a:lnTo>
                      <a:pt x="91" y="239"/>
                    </a:lnTo>
                    <a:lnTo>
                      <a:pt x="136" y="295"/>
                    </a:lnTo>
                    <a:lnTo>
                      <a:pt x="182" y="341"/>
                    </a:lnTo>
                    <a:lnTo>
                      <a:pt x="250" y="397"/>
                    </a:lnTo>
                    <a:lnTo>
                      <a:pt x="318" y="454"/>
                    </a:lnTo>
                    <a:lnTo>
                      <a:pt x="408" y="488"/>
                    </a:lnTo>
                    <a:lnTo>
                      <a:pt x="522" y="533"/>
                    </a:lnTo>
                    <a:lnTo>
                      <a:pt x="635" y="556"/>
                    </a:lnTo>
                    <a:lnTo>
                      <a:pt x="782" y="579"/>
                    </a:lnTo>
                    <a:lnTo>
                      <a:pt x="941" y="590"/>
                    </a:lnTo>
                    <a:lnTo>
                      <a:pt x="2381" y="590"/>
                    </a:lnTo>
                    <a:lnTo>
                      <a:pt x="2540" y="579"/>
                    </a:lnTo>
                    <a:lnTo>
                      <a:pt x="2676" y="556"/>
                    </a:lnTo>
                    <a:lnTo>
                      <a:pt x="2800" y="533"/>
                    </a:lnTo>
                    <a:lnTo>
                      <a:pt x="2914" y="488"/>
                    </a:lnTo>
                    <a:lnTo>
                      <a:pt x="3004" y="454"/>
                    </a:lnTo>
                    <a:lnTo>
                      <a:pt x="3072" y="397"/>
                    </a:lnTo>
                    <a:lnTo>
                      <a:pt x="3140" y="341"/>
                    </a:lnTo>
                    <a:lnTo>
                      <a:pt x="3186" y="295"/>
                    </a:lnTo>
                    <a:lnTo>
                      <a:pt x="3231" y="239"/>
                    </a:lnTo>
                    <a:lnTo>
                      <a:pt x="3265" y="182"/>
                    </a:lnTo>
                    <a:lnTo>
                      <a:pt x="3299" y="91"/>
                    </a:lnTo>
                    <a:lnTo>
                      <a:pt x="3310" y="2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rgbClr val="0A0A0A">
                  <a:alpha val="10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6"/>
            <p:cNvGrpSpPr/>
            <p:nvPr/>
          </p:nvGrpSpPr>
          <p:grpSpPr>
            <a:xfrm flipH="1">
              <a:off x="8492171" y="3198258"/>
              <a:ext cx="239948" cy="145086"/>
              <a:chOff x="5933407" y="-2404029"/>
              <a:chExt cx="239948" cy="145086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5933407" y="-2387549"/>
                <a:ext cx="69546" cy="79233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202" extrusionOk="0">
                    <a:moveTo>
                      <a:pt x="545" y="0"/>
                    </a:moveTo>
                    <a:lnTo>
                      <a:pt x="431" y="12"/>
                    </a:lnTo>
                    <a:lnTo>
                      <a:pt x="329" y="46"/>
                    </a:lnTo>
                    <a:lnTo>
                      <a:pt x="239" y="91"/>
                    </a:lnTo>
                    <a:lnTo>
                      <a:pt x="159" y="159"/>
                    </a:lnTo>
                    <a:lnTo>
                      <a:pt x="91" y="238"/>
                    </a:lnTo>
                    <a:lnTo>
                      <a:pt x="46" y="329"/>
                    </a:lnTo>
                    <a:lnTo>
                      <a:pt x="12" y="431"/>
                    </a:lnTo>
                    <a:lnTo>
                      <a:pt x="1" y="544"/>
                    </a:lnTo>
                    <a:lnTo>
                      <a:pt x="1" y="658"/>
                    </a:lnTo>
                    <a:lnTo>
                      <a:pt x="12" y="771"/>
                    </a:lnTo>
                    <a:lnTo>
                      <a:pt x="46" y="873"/>
                    </a:lnTo>
                    <a:lnTo>
                      <a:pt x="91" y="964"/>
                    </a:lnTo>
                    <a:lnTo>
                      <a:pt x="159" y="1043"/>
                    </a:lnTo>
                    <a:lnTo>
                      <a:pt x="239" y="1111"/>
                    </a:lnTo>
                    <a:lnTo>
                      <a:pt x="329" y="1157"/>
                    </a:lnTo>
                    <a:lnTo>
                      <a:pt x="431" y="1191"/>
                    </a:lnTo>
                    <a:lnTo>
                      <a:pt x="545" y="1202"/>
                    </a:lnTo>
                    <a:lnTo>
                      <a:pt x="1055" y="1202"/>
                    </a:lnTo>
                    <a:lnTo>
                      <a:pt x="1055" y="952"/>
                    </a:lnTo>
                    <a:lnTo>
                      <a:pt x="488" y="952"/>
                    </a:lnTo>
                    <a:lnTo>
                      <a:pt x="431" y="930"/>
                    </a:lnTo>
                    <a:lnTo>
                      <a:pt x="375" y="907"/>
                    </a:lnTo>
                    <a:lnTo>
                      <a:pt x="329" y="873"/>
                    </a:lnTo>
                    <a:lnTo>
                      <a:pt x="295" y="828"/>
                    </a:lnTo>
                    <a:lnTo>
                      <a:pt x="273" y="771"/>
                    </a:lnTo>
                    <a:lnTo>
                      <a:pt x="250" y="714"/>
                    </a:lnTo>
                    <a:lnTo>
                      <a:pt x="239" y="658"/>
                    </a:lnTo>
                    <a:lnTo>
                      <a:pt x="239" y="544"/>
                    </a:lnTo>
                    <a:lnTo>
                      <a:pt x="250" y="488"/>
                    </a:lnTo>
                    <a:lnTo>
                      <a:pt x="273" y="431"/>
                    </a:lnTo>
                    <a:lnTo>
                      <a:pt x="295" y="374"/>
                    </a:lnTo>
                    <a:lnTo>
                      <a:pt x="329" y="329"/>
                    </a:lnTo>
                    <a:lnTo>
                      <a:pt x="375" y="295"/>
                    </a:lnTo>
                    <a:lnTo>
                      <a:pt x="431" y="272"/>
                    </a:lnTo>
                    <a:lnTo>
                      <a:pt x="488" y="250"/>
                    </a:lnTo>
                    <a:lnTo>
                      <a:pt x="1055" y="250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5981264" y="-2404029"/>
                <a:ext cx="165196" cy="133813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030" extrusionOk="0">
                    <a:moveTo>
                      <a:pt x="0" y="1"/>
                    </a:moveTo>
                    <a:lnTo>
                      <a:pt x="0" y="1894"/>
                    </a:lnTo>
                    <a:lnTo>
                      <a:pt x="11" y="1951"/>
                    </a:lnTo>
                    <a:lnTo>
                      <a:pt x="34" y="1985"/>
                    </a:lnTo>
                    <a:lnTo>
                      <a:pt x="79" y="2019"/>
                    </a:lnTo>
                    <a:lnTo>
                      <a:pt x="136" y="2030"/>
                    </a:lnTo>
                    <a:lnTo>
                      <a:pt x="2369" y="2030"/>
                    </a:lnTo>
                    <a:lnTo>
                      <a:pt x="2426" y="2019"/>
                    </a:lnTo>
                    <a:lnTo>
                      <a:pt x="2460" y="1985"/>
                    </a:lnTo>
                    <a:lnTo>
                      <a:pt x="2494" y="1951"/>
                    </a:lnTo>
                    <a:lnTo>
                      <a:pt x="2505" y="1894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5954369" y="-2297900"/>
                <a:ext cx="218986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591" extrusionOk="0">
                    <a:moveTo>
                      <a:pt x="0" y="1"/>
                    </a:moveTo>
                    <a:lnTo>
                      <a:pt x="11" y="23"/>
                    </a:lnTo>
                    <a:lnTo>
                      <a:pt x="23" y="91"/>
                    </a:lnTo>
                    <a:lnTo>
                      <a:pt x="57" y="182"/>
                    </a:lnTo>
                    <a:lnTo>
                      <a:pt x="91" y="239"/>
                    </a:lnTo>
                    <a:lnTo>
                      <a:pt x="125" y="295"/>
                    </a:lnTo>
                    <a:lnTo>
                      <a:pt x="181" y="341"/>
                    </a:lnTo>
                    <a:lnTo>
                      <a:pt x="238" y="397"/>
                    </a:lnTo>
                    <a:lnTo>
                      <a:pt x="317" y="454"/>
                    </a:lnTo>
                    <a:lnTo>
                      <a:pt x="408" y="488"/>
                    </a:lnTo>
                    <a:lnTo>
                      <a:pt x="521" y="533"/>
                    </a:lnTo>
                    <a:lnTo>
                      <a:pt x="635" y="556"/>
                    </a:lnTo>
                    <a:lnTo>
                      <a:pt x="782" y="579"/>
                    </a:lnTo>
                    <a:lnTo>
                      <a:pt x="941" y="590"/>
                    </a:lnTo>
                    <a:lnTo>
                      <a:pt x="2381" y="590"/>
                    </a:lnTo>
                    <a:lnTo>
                      <a:pt x="2539" y="579"/>
                    </a:lnTo>
                    <a:lnTo>
                      <a:pt x="2675" y="556"/>
                    </a:lnTo>
                    <a:lnTo>
                      <a:pt x="2800" y="533"/>
                    </a:lnTo>
                    <a:lnTo>
                      <a:pt x="2913" y="488"/>
                    </a:lnTo>
                    <a:lnTo>
                      <a:pt x="3004" y="454"/>
                    </a:lnTo>
                    <a:lnTo>
                      <a:pt x="3072" y="397"/>
                    </a:lnTo>
                    <a:lnTo>
                      <a:pt x="3140" y="341"/>
                    </a:lnTo>
                    <a:lnTo>
                      <a:pt x="3185" y="295"/>
                    </a:lnTo>
                    <a:lnTo>
                      <a:pt x="3231" y="239"/>
                    </a:lnTo>
                    <a:lnTo>
                      <a:pt x="3265" y="182"/>
                    </a:lnTo>
                    <a:lnTo>
                      <a:pt x="3299" y="91"/>
                    </a:lnTo>
                    <a:lnTo>
                      <a:pt x="3310" y="2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5954369" y="-2297900"/>
                <a:ext cx="218986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591" extrusionOk="0">
                    <a:moveTo>
                      <a:pt x="0" y="1"/>
                    </a:moveTo>
                    <a:lnTo>
                      <a:pt x="11" y="23"/>
                    </a:lnTo>
                    <a:lnTo>
                      <a:pt x="23" y="91"/>
                    </a:lnTo>
                    <a:lnTo>
                      <a:pt x="57" y="182"/>
                    </a:lnTo>
                    <a:lnTo>
                      <a:pt x="91" y="239"/>
                    </a:lnTo>
                    <a:lnTo>
                      <a:pt x="125" y="295"/>
                    </a:lnTo>
                    <a:lnTo>
                      <a:pt x="181" y="341"/>
                    </a:lnTo>
                    <a:lnTo>
                      <a:pt x="238" y="397"/>
                    </a:lnTo>
                    <a:lnTo>
                      <a:pt x="317" y="454"/>
                    </a:lnTo>
                    <a:lnTo>
                      <a:pt x="408" y="488"/>
                    </a:lnTo>
                    <a:lnTo>
                      <a:pt x="521" y="533"/>
                    </a:lnTo>
                    <a:lnTo>
                      <a:pt x="635" y="556"/>
                    </a:lnTo>
                    <a:lnTo>
                      <a:pt x="782" y="579"/>
                    </a:lnTo>
                    <a:lnTo>
                      <a:pt x="941" y="590"/>
                    </a:lnTo>
                    <a:lnTo>
                      <a:pt x="2381" y="590"/>
                    </a:lnTo>
                    <a:lnTo>
                      <a:pt x="2539" y="579"/>
                    </a:lnTo>
                    <a:lnTo>
                      <a:pt x="2675" y="556"/>
                    </a:lnTo>
                    <a:lnTo>
                      <a:pt x="2800" y="533"/>
                    </a:lnTo>
                    <a:lnTo>
                      <a:pt x="2913" y="488"/>
                    </a:lnTo>
                    <a:lnTo>
                      <a:pt x="3004" y="454"/>
                    </a:lnTo>
                    <a:lnTo>
                      <a:pt x="3072" y="397"/>
                    </a:lnTo>
                    <a:lnTo>
                      <a:pt x="3140" y="341"/>
                    </a:lnTo>
                    <a:lnTo>
                      <a:pt x="3185" y="295"/>
                    </a:lnTo>
                    <a:lnTo>
                      <a:pt x="3231" y="239"/>
                    </a:lnTo>
                    <a:lnTo>
                      <a:pt x="3265" y="182"/>
                    </a:lnTo>
                    <a:lnTo>
                      <a:pt x="3299" y="91"/>
                    </a:lnTo>
                    <a:lnTo>
                      <a:pt x="3310" y="2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rgbClr val="0A0A0A">
                  <a:alpha val="10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80250" y="14823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2" name="Google Shape;232;p8"/>
          <p:cNvGrpSpPr/>
          <p:nvPr/>
        </p:nvGrpSpPr>
        <p:grpSpPr>
          <a:xfrm>
            <a:off x="-73025" y="514350"/>
            <a:ext cx="9216900" cy="4628975"/>
            <a:chOff x="-73025" y="514350"/>
            <a:chExt cx="9216900" cy="4628975"/>
          </a:xfrm>
        </p:grpSpPr>
        <p:cxnSp>
          <p:nvCxnSpPr>
            <p:cNvPr id="233" name="Google Shape;233;p8"/>
            <p:cNvCxnSpPr/>
            <p:nvPr/>
          </p:nvCxnSpPr>
          <p:spPr>
            <a:xfrm>
              <a:off x="703650" y="5143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4" name="Google Shape;234;p8"/>
            <p:cNvSpPr/>
            <p:nvPr/>
          </p:nvSpPr>
          <p:spPr>
            <a:xfrm>
              <a:off x="-73025" y="4599425"/>
              <a:ext cx="9216900" cy="54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8"/>
          <p:cNvGrpSpPr/>
          <p:nvPr/>
        </p:nvGrpSpPr>
        <p:grpSpPr>
          <a:xfrm flipH="1">
            <a:off x="129583" y="3764250"/>
            <a:ext cx="855655" cy="842208"/>
            <a:chOff x="3693450" y="-758825"/>
            <a:chExt cx="855655" cy="842208"/>
          </a:xfrm>
        </p:grpSpPr>
        <p:sp>
          <p:nvSpPr>
            <p:cNvPr id="236" name="Google Shape;236;p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7926207" y="2722138"/>
            <a:ext cx="1167298" cy="1884306"/>
            <a:chOff x="5849258" y="-2134587"/>
            <a:chExt cx="1167298" cy="1884306"/>
          </a:xfrm>
        </p:grpSpPr>
        <p:sp>
          <p:nvSpPr>
            <p:cNvPr id="257" name="Google Shape;257;p8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extrusionOk="0">
                  <a:moveTo>
                    <a:pt x="1" y="0"/>
                  </a:moveTo>
                  <a:lnTo>
                    <a:pt x="2528" y="7618"/>
                  </a:lnTo>
                  <a:lnTo>
                    <a:pt x="20700" y="7618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fill="none" extrusionOk="0">
                  <a:moveTo>
                    <a:pt x="1" y="0"/>
                  </a:moveTo>
                  <a:lnTo>
                    <a:pt x="18161" y="0"/>
                  </a:lnTo>
                  <a:lnTo>
                    <a:pt x="20700" y="7618"/>
                  </a:lnTo>
                  <a:lnTo>
                    <a:pt x="2528" y="76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extrusionOk="0">
                  <a:moveTo>
                    <a:pt x="0" y="1"/>
                  </a:move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fill="none" extrusionOk="0">
                  <a:moveTo>
                    <a:pt x="16415" y="1"/>
                  </a:moveTo>
                  <a:lnTo>
                    <a:pt x="0" y="1"/>
                  </a:ln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697868" y="-1705494"/>
              <a:ext cx="318687" cy="1455213"/>
            </a:xfrm>
            <a:custGeom>
              <a:avLst/>
              <a:gdLst/>
              <a:ahLst/>
              <a:cxnLst/>
              <a:rect l="l" t="t" r="r" b="b"/>
              <a:pathLst>
                <a:path w="5658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5657" y="25835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1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849258" y="-1705494"/>
              <a:ext cx="1167279" cy="1455213"/>
            </a:xfrm>
            <a:custGeom>
              <a:avLst/>
              <a:gdLst/>
              <a:ahLst/>
              <a:cxnLst/>
              <a:rect l="l" t="t" r="r" b="b"/>
              <a:pathLst>
                <a:path w="20724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20723" y="25835"/>
                  </a:lnTo>
                  <a:lnTo>
                    <a:pt x="20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1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5"/>
                  </a:lnTo>
                  <a:lnTo>
                    <a:pt x="6575" y="885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5"/>
                  </a:moveTo>
                  <a:lnTo>
                    <a:pt x="6575" y="885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0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>
            <a:spLocks noGrp="1"/>
          </p:cNvSpPr>
          <p:nvPr>
            <p:ph type="title"/>
          </p:nvPr>
        </p:nvSpPr>
        <p:spPr>
          <a:xfrm>
            <a:off x="1119450" y="1702500"/>
            <a:ext cx="69051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9"/>
          <p:cNvSpPr txBox="1">
            <a:spLocks noGrp="1"/>
          </p:cNvSpPr>
          <p:nvPr>
            <p:ph type="subTitle" idx="1"/>
          </p:nvPr>
        </p:nvSpPr>
        <p:spPr>
          <a:xfrm>
            <a:off x="1119450" y="2526598"/>
            <a:ext cx="6905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9"/>
          <p:cNvGrpSpPr/>
          <p:nvPr/>
        </p:nvGrpSpPr>
        <p:grpSpPr>
          <a:xfrm>
            <a:off x="-73025" y="514350"/>
            <a:ext cx="9216900" cy="4628975"/>
            <a:chOff x="-73025" y="514350"/>
            <a:chExt cx="9216900" cy="4628975"/>
          </a:xfrm>
        </p:grpSpPr>
        <p:cxnSp>
          <p:nvCxnSpPr>
            <p:cNvPr id="283" name="Google Shape;283;p9"/>
            <p:cNvCxnSpPr/>
            <p:nvPr/>
          </p:nvCxnSpPr>
          <p:spPr>
            <a:xfrm>
              <a:off x="703650" y="5143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9"/>
            <p:cNvSpPr/>
            <p:nvPr/>
          </p:nvSpPr>
          <p:spPr>
            <a:xfrm>
              <a:off x="-73025" y="4599425"/>
              <a:ext cx="9216900" cy="54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9"/>
          <p:cNvGrpSpPr/>
          <p:nvPr/>
        </p:nvGrpSpPr>
        <p:grpSpPr>
          <a:xfrm>
            <a:off x="8237850" y="3764250"/>
            <a:ext cx="855655" cy="842208"/>
            <a:chOff x="3693450" y="-758825"/>
            <a:chExt cx="855655" cy="842208"/>
          </a:xfrm>
        </p:grpSpPr>
        <p:sp>
          <p:nvSpPr>
            <p:cNvPr id="286" name="Google Shape;286;p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9"/>
          <p:cNvGrpSpPr/>
          <p:nvPr/>
        </p:nvGrpSpPr>
        <p:grpSpPr>
          <a:xfrm flipH="1">
            <a:off x="129583" y="2722138"/>
            <a:ext cx="1167298" cy="1884306"/>
            <a:chOff x="5849258" y="-2134587"/>
            <a:chExt cx="1167298" cy="1884306"/>
          </a:xfrm>
        </p:grpSpPr>
        <p:sp>
          <p:nvSpPr>
            <p:cNvPr id="307" name="Google Shape;307;p9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extrusionOk="0">
                  <a:moveTo>
                    <a:pt x="1" y="0"/>
                  </a:moveTo>
                  <a:lnTo>
                    <a:pt x="2528" y="7618"/>
                  </a:lnTo>
                  <a:lnTo>
                    <a:pt x="20700" y="7618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850553" y="-2134587"/>
              <a:ext cx="1165984" cy="429140"/>
            </a:xfrm>
            <a:custGeom>
              <a:avLst/>
              <a:gdLst/>
              <a:ahLst/>
              <a:cxnLst/>
              <a:rect l="l" t="t" r="r" b="b"/>
              <a:pathLst>
                <a:path w="20701" h="7619" fill="none" extrusionOk="0">
                  <a:moveTo>
                    <a:pt x="1" y="0"/>
                  </a:moveTo>
                  <a:lnTo>
                    <a:pt x="18161" y="0"/>
                  </a:lnTo>
                  <a:lnTo>
                    <a:pt x="20700" y="7618"/>
                  </a:lnTo>
                  <a:lnTo>
                    <a:pt x="2528" y="76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extrusionOk="0">
                  <a:moveTo>
                    <a:pt x="0" y="1"/>
                  </a:move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906767" y="-2093751"/>
              <a:ext cx="1053559" cy="388305"/>
            </a:xfrm>
            <a:custGeom>
              <a:avLst/>
              <a:gdLst/>
              <a:ahLst/>
              <a:cxnLst/>
              <a:rect l="l" t="t" r="r" b="b"/>
              <a:pathLst>
                <a:path w="18705" h="6894" fill="none" extrusionOk="0">
                  <a:moveTo>
                    <a:pt x="16415" y="1"/>
                  </a:moveTo>
                  <a:lnTo>
                    <a:pt x="0" y="1"/>
                  </a:lnTo>
                  <a:lnTo>
                    <a:pt x="2290" y="6893"/>
                  </a:lnTo>
                  <a:lnTo>
                    <a:pt x="18705" y="6893"/>
                  </a:lnTo>
                  <a:lnTo>
                    <a:pt x="164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6697868" y="-1705494"/>
              <a:ext cx="318687" cy="1455213"/>
            </a:xfrm>
            <a:custGeom>
              <a:avLst/>
              <a:gdLst/>
              <a:ahLst/>
              <a:cxnLst/>
              <a:rect l="l" t="t" r="r" b="b"/>
              <a:pathLst>
                <a:path w="5658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5657" y="25835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1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849258" y="-1705494"/>
              <a:ext cx="1167279" cy="1455213"/>
            </a:xfrm>
            <a:custGeom>
              <a:avLst/>
              <a:gdLst/>
              <a:ahLst/>
              <a:cxnLst/>
              <a:rect l="l" t="t" r="r" b="b"/>
              <a:pathLst>
                <a:path w="20724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20723" y="25835"/>
                  </a:lnTo>
                  <a:lnTo>
                    <a:pt x="20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6697868" y="-1358806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1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849258" y="-1358806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1"/>
                  </a:moveTo>
                  <a:lnTo>
                    <a:pt x="1" y="1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1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5"/>
                  </a:lnTo>
                  <a:lnTo>
                    <a:pt x="6575" y="885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6015307" y="-1357511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5"/>
                  </a:moveTo>
                  <a:lnTo>
                    <a:pt x="6575" y="885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extrusionOk="0">
                  <a:moveTo>
                    <a:pt x="1" y="0"/>
                  </a:move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rgbClr val="B1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6697868" y="-979505"/>
              <a:ext cx="318687" cy="2591"/>
            </a:xfrm>
            <a:custGeom>
              <a:avLst/>
              <a:gdLst/>
              <a:ahLst/>
              <a:cxnLst/>
              <a:rect l="l" t="t" r="r" b="b"/>
              <a:pathLst>
                <a:path w="5658" h="46" fill="none" extrusionOk="0">
                  <a:moveTo>
                    <a:pt x="565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5657" y="46"/>
                  </a:lnTo>
                  <a:lnTo>
                    <a:pt x="56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5849258" y="-97950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extrusionOk="0">
                  <a:moveTo>
                    <a:pt x="1" y="0"/>
                  </a:move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15307" y="-97821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extrusionOk="0">
                  <a:moveTo>
                    <a:pt x="0" y="0"/>
                  </a:moveTo>
                  <a:lnTo>
                    <a:pt x="0" y="884"/>
                  </a:lnTo>
                  <a:lnTo>
                    <a:pt x="6575" y="884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849258" y="-599585"/>
              <a:ext cx="848649" cy="2591"/>
            </a:xfrm>
            <a:custGeom>
              <a:avLst/>
              <a:gdLst/>
              <a:ahLst/>
              <a:cxnLst/>
              <a:rect l="l" t="t" r="r" b="b"/>
              <a:pathLst>
                <a:path w="15067" h="46" fill="none" extrusionOk="0">
                  <a:moveTo>
                    <a:pt x="15067" y="0"/>
                  </a:moveTo>
                  <a:lnTo>
                    <a:pt x="1" y="0"/>
                  </a:lnTo>
                  <a:lnTo>
                    <a:pt x="1" y="46"/>
                  </a:lnTo>
                  <a:lnTo>
                    <a:pt x="2948" y="46"/>
                  </a:lnTo>
                  <a:lnTo>
                    <a:pt x="2948" y="23"/>
                  </a:lnTo>
                  <a:lnTo>
                    <a:pt x="9523" y="23"/>
                  </a:lnTo>
                  <a:lnTo>
                    <a:pt x="9523" y="46"/>
                  </a:lnTo>
                  <a:lnTo>
                    <a:pt x="15067" y="46"/>
                  </a:lnTo>
                  <a:lnTo>
                    <a:pt x="15067" y="0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015307" y="-598290"/>
              <a:ext cx="370393" cy="49848"/>
            </a:xfrm>
            <a:custGeom>
              <a:avLst/>
              <a:gdLst/>
              <a:ahLst/>
              <a:cxnLst/>
              <a:rect l="l" t="t" r="r" b="b"/>
              <a:pathLst>
                <a:path w="6576" h="885" fill="none" extrusionOk="0">
                  <a:moveTo>
                    <a:pt x="0" y="884"/>
                  </a:moveTo>
                  <a:lnTo>
                    <a:pt x="6575" y="884"/>
                  </a:lnTo>
                  <a:lnTo>
                    <a:pt x="6575" y="0"/>
                  </a:lnTo>
                  <a:lnTo>
                    <a:pt x="0" y="0"/>
                  </a:lnTo>
                  <a:lnTo>
                    <a:pt x="0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10"/>
          <p:cNvSpPr txBox="1">
            <a:spLocks noGrp="1"/>
          </p:cNvSpPr>
          <p:nvPr>
            <p:ph type="title"/>
          </p:nvPr>
        </p:nvSpPr>
        <p:spPr>
          <a:xfrm>
            <a:off x="4237400" y="3592925"/>
            <a:ext cx="4193400" cy="1006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>
            <a:off x="0" y="285750"/>
            <a:ext cx="9144000" cy="4857550"/>
            <a:chOff x="0" y="285750"/>
            <a:chExt cx="9144000" cy="4857550"/>
          </a:xfrm>
        </p:grpSpPr>
        <p:cxnSp>
          <p:nvCxnSpPr>
            <p:cNvPr id="479" name="Google Shape;479;p15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0" name="Google Shape;480;p15"/>
            <p:cNvSpPr/>
            <p:nvPr/>
          </p:nvSpPr>
          <p:spPr>
            <a:xfrm>
              <a:off x="0" y="4854100"/>
              <a:ext cx="91440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5"/>
          <p:cNvGrpSpPr/>
          <p:nvPr/>
        </p:nvGrpSpPr>
        <p:grpSpPr>
          <a:xfrm flipH="1">
            <a:off x="8503572" y="2907450"/>
            <a:ext cx="2952307" cy="1962480"/>
            <a:chOff x="-2416878" y="2907450"/>
            <a:chExt cx="2952307" cy="1962480"/>
          </a:xfrm>
        </p:grpSpPr>
        <p:grpSp>
          <p:nvGrpSpPr>
            <p:cNvPr id="482" name="Google Shape;482;p15"/>
            <p:cNvGrpSpPr/>
            <p:nvPr/>
          </p:nvGrpSpPr>
          <p:grpSpPr>
            <a:xfrm flipH="1">
              <a:off x="-2416878" y="3132538"/>
              <a:ext cx="2952307" cy="1737393"/>
              <a:chOff x="5879397" y="2862025"/>
              <a:chExt cx="2952307" cy="17373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5879397" y="3071250"/>
                <a:ext cx="2952307" cy="78499"/>
              </a:xfrm>
              <a:custGeom>
                <a:avLst/>
                <a:gdLst/>
                <a:ahLst/>
                <a:cxnLst/>
                <a:rect l="l" t="t" r="r" b="b"/>
                <a:pathLst>
                  <a:path w="76883" h="1191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76883" y="1191"/>
                    </a:lnTo>
                    <a:lnTo>
                      <a:pt x="768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8" name="Google Shape;488;p15"/>
              <p:cNvGrpSpPr/>
              <p:nvPr/>
            </p:nvGrpSpPr>
            <p:grpSpPr>
              <a:xfrm>
                <a:off x="7199307" y="2862025"/>
                <a:ext cx="245881" cy="210807"/>
                <a:chOff x="5367757" y="-2469750"/>
                <a:chExt cx="245881" cy="210807"/>
              </a:xfrm>
            </p:grpSpPr>
            <p:sp>
              <p:nvSpPr>
                <p:cNvPr id="489" name="Google Shape;489;p15"/>
                <p:cNvSpPr/>
                <p:nvPr/>
              </p:nvSpPr>
              <p:spPr>
                <a:xfrm>
                  <a:off x="5367757" y="-2442130"/>
                  <a:ext cx="84509" cy="120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" h="1826" extrusionOk="0">
                      <a:moveTo>
                        <a:pt x="658" y="1"/>
                      </a:moveTo>
                      <a:lnTo>
                        <a:pt x="590" y="12"/>
                      </a:lnTo>
                      <a:lnTo>
                        <a:pt x="533" y="12"/>
                      </a:lnTo>
                      <a:lnTo>
                        <a:pt x="408" y="57"/>
                      </a:lnTo>
                      <a:lnTo>
                        <a:pt x="295" y="114"/>
                      </a:lnTo>
                      <a:lnTo>
                        <a:pt x="193" y="193"/>
                      </a:lnTo>
                      <a:lnTo>
                        <a:pt x="113" y="295"/>
                      </a:lnTo>
                      <a:lnTo>
                        <a:pt x="57" y="409"/>
                      </a:lnTo>
                      <a:lnTo>
                        <a:pt x="23" y="533"/>
                      </a:lnTo>
                      <a:lnTo>
                        <a:pt x="11" y="590"/>
                      </a:lnTo>
                      <a:lnTo>
                        <a:pt x="0" y="658"/>
                      </a:lnTo>
                      <a:lnTo>
                        <a:pt x="0" y="1168"/>
                      </a:lnTo>
                      <a:lnTo>
                        <a:pt x="11" y="1236"/>
                      </a:lnTo>
                      <a:lnTo>
                        <a:pt x="23" y="1304"/>
                      </a:lnTo>
                      <a:lnTo>
                        <a:pt x="57" y="1429"/>
                      </a:lnTo>
                      <a:lnTo>
                        <a:pt x="113" y="1542"/>
                      </a:lnTo>
                      <a:lnTo>
                        <a:pt x="193" y="1633"/>
                      </a:lnTo>
                      <a:lnTo>
                        <a:pt x="295" y="1712"/>
                      </a:lnTo>
                      <a:lnTo>
                        <a:pt x="408" y="1780"/>
                      </a:lnTo>
                      <a:lnTo>
                        <a:pt x="533" y="1814"/>
                      </a:lnTo>
                      <a:lnTo>
                        <a:pt x="590" y="1826"/>
                      </a:lnTo>
                      <a:lnTo>
                        <a:pt x="1281" y="1826"/>
                      </a:lnTo>
                      <a:lnTo>
                        <a:pt x="1281" y="1531"/>
                      </a:lnTo>
                      <a:lnTo>
                        <a:pt x="590" y="1531"/>
                      </a:lnTo>
                      <a:lnTo>
                        <a:pt x="522" y="1508"/>
                      </a:lnTo>
                      <a:lnTo>
                        <a:pt x="465" y="1474"/>
                      </a:lnTo>
                      <a:lnTo>
                        <a:pt x="408" y="1429"/>
                      </a:lnTo>
                      <a:lnTo>
                        <a:pt x="363" y="1372"/>
                      </a:lnTo>
                      <a:lnTo>
                        <a:pt x="329" y="1316"/>
                      </a:lnTo>
                      <a:lnTo>
                        <a:pt x="306" y="1248"/>
                      </a:lnTo>
                      <a:lnTo>
                        <a:pt x="295" y="1168"/>
                      </a:lnTo>
                      <a:lnTo>
                        <a:pt x="295" y="658"/>
                      </a:lnTo>
                      <a:lnTo>
                        <a:pt x="306" y="590"/>
                      </a:lnTo>
                      <a:lnTo>
                        <a:pt x="329" y="522"/>
                      </a:lnTo>
                      <a:lnTo>
                        <a:pt x="363" y="454"/>
                      </a:lnTo>
                      <a:lnTo>
                        <a:pt x="408" y="409"/>
                      </a:lnTo>
                      <a:lnTo>
                        <a:pt x="465" y="363"/>
                      </a:lnTo>
                      <a:lnTo>
                        <a:pt x="522" y="329"/>
                      </a:lnTo>
                      <a:lnTo>
                        <a:pt x="590" y="307"/>
                      </a:lnTo>
                      <a:lnTo>
                        <a:pt x="658" y="295"/>
                      </a:lnTo>
                      <a:lnTo>
                        <a:pt x="1281" y="295"/>
                      </a:lnTo>
                      <a:lnTo>
                        <a:pt x="12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5"/>
                <p:cNvSpPr/>
                <p:nvPr/>
              </p:nvSpPr>
              <p:spPr>
                <a:xfrm>
                  <a:off x="5421546" y="-2469750"/>
                  <a:ext cx="165196" cy="199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3027" extrusionOk="0">
                      <a:moveTo>
                        <a:pt x="0" y="0"/>
                      </a:moveTo>
                      <a:lnTo>
                        <a:pt x="0" y="2891"/>
                      </a:lnTo>
                      <a:lnTo>
                        <a:pt x="12" y="2948"/>
                      </a:lnTo>
                      <a:lnTo>
                        <a:pt x="46" y="2982"/>
                      </a:lnTo>
                      <a:lnTo>
                        <a:pt x="80" y="3016"/>
                      </a:lnTo>
                      <a:lnTo>
                        <a:pt x="136" y="3027"/>
                      </a:lnTo>
                      <a:lnTo>
                        <a:pt x="2370" y="3027"/>
                      </a:lnTo>
                      <a:lnTo>
                        <a:pt x="2426" y="3016"/>
                      </a:lnTo>
                      <a:lnTo>
                        <a:pt x="2460" y="2982"/>
                      </a:lnTo>
                      <a:lnTo>
                        <a:pt x="2494" y="2948"/>
                      </a:lnTo>
                      <a:lnTo>
                        <a:pt x="2506" y="2891"/>
                      </a:lnTo>
                      <a:lnTo>
                        <a:pt x="250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5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5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3" name="Google Shape;493;p15"/>
              <p:cNvGrpSpPr/>
              <p:nvPr/>
            </p:nvGrpSpPr>
            <p:grpSpPr>
              <a:xfrm>
                <a:off x="7536357" y="2927746"/>
                <a:ext cx="239948" cy="145086"/>
                <a:chOff x="5933407" y="-2404029"/>
                <a:chExt cx="239948" cy="145086"/>
              </a:xfrm>
            </p:grpSpPr>
            <p:sp>
              <p:nvSpPr>
                <p:cNvPr id="494" name="Google Shape;494;p15"/>
                <p:cNvSpPr/>
                <p:nvPr/>
              </p:nvSpPr>
              <p:spPr>
                <a:xfrm>
                  <a:off x="5933407" y="-2387549"/>
                  <a:ext cx="69546" cy="7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" h="1202" extrusionOk="0">
                      <a:moveTo>
                        <a:pt x="545" y="0"/>
                      </a:moveTo>
                      <a:lnTo>
                        <a:pt x="431" y="12"/>
                      </a:lnTo>
                      <a:lnTo>
                        <a:pt x="329" y="46"/>
                      </a:lnTo>
                      <a:lnTo>
                        <a:pt x="239" y="91"/>
                      </a:lnTo>
                      <a:lnTo>
                        <a:pt x="159" y="159"/>
                      </a:lnTo>
                      <a:lnTo>
                        <a:pt x="91" y="238"/>
                      </a:lnTo>
                      <a:lnTo>
                        <a:pt x="46" y="329"/>
                      </a:lnTo>
                      <a:lnTo>
                        <a:pt x="12" y="431"/>
                      </a:lnTo>
                      <a:lnTo>
                        <a:pt x="1" y="544"/>
                      </a:lnTo>
                      <a:lnTo>
                        <a:pt x="1" y="658"/>
                      </a:lnTo>
                      <a:lnTo>
                        <a:pt x="12" y="771"/>
                      </a:lnTo>
                      <a:lnTo>
                        <a:pt x="46" y="873"/>
                      </a:lnTo>
                      <a:lnTo>
                        <a:pt x="91" y="964"/>
                      </a:lnTo>
                      <a:lnTo>
                        <a:pt x="159" y="1043"/>
                      </a:lnTo>
                      <a:lnTo>
                        <a:pt x="239" y="1111"/>
                      </a:lnTo>
                      <a:lnTo>
                        <a:pt x="329" y="1157"/>
                      </a:lnTo>
                      <a:lnTo>
                        <a:pt x="431" y="1191"/>
                      </a:lnTo>
                      <a:lnTo>
                        <a:pt x="545" y="1202"/>
                      </a:lnTo>
                      <a:lnTo>
                        <a:pt x="1055" y="1202"/>
                      </a:lnTo>
                      <a:lnTo>
                        <a:pt x="1055" y="952"/>
                      </a:lnTo>
                      <a:lnTo>
                        <a:pt x="488" y="952"/>
                      </a:lnTo>
                      <a:lnTo>
                        <a:pt x="431" y="930"/>
                      </a:lnTo>
                      <a:lnTo>
                        <a:pt x="375" y="907"/>
                      </a:lnTo>
                      <a:lnTo>
                        <a:pt x="329" y="873"/>
                      </a:lnTo>
                      <a:lnTo>
                        <a:pt x="295" y="828"/>
                      </a:lnTo>
                      <a:lnTo>
                        <a:pt x="273" y="771"/>
                      </a:lnTo>
                      <a:lnTo>
                        <a:pt x="250" y="714"/>
                      </a:lnTo>
                      <a:lnTo>
                        <a:pt x="239" y="658"/>
                      </a:lnTo>
                      <a:lnTo>
                        <a:pt x="239" y="544"/>
                      </a:lnTo>
                      <a:lnTo>
                        <a:pt x="250" y="488"/>
                      </a:lnTo>
                      <a:lnTo>
                        <a:pt x="273" y="431"/>
                      </a:lnTo>
                      <a:lnTo>
                        <a:pt x="295" y="374"/>
                      </a:lnTo>
                      <a:lnTo>
                        <a:pt x="329" y="329"/>
                      </a:lnTo>
                      <a:lnTo>
                        <a:pt x="375" y="295"/>
                      </a:lnTo>
                      <a:lnTo>
                        <a:pt x="431" y="272"/>
                      </a:lnTo>
                      <a:lnTo>
                        <a:pt x="488" y="250"/>
                      </a:lnTo>
                      <a:lnTo>
                        <a:pt x="1055" y="250"/>
                      </a:ln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5"/>
                <p:cNvSpPr/>
                <p:nvPr/>
              </p:nvSpPr>
              <p:spPr>
                <a:xfrm>
                  <a:off x="5981264" y="-2404029"/>
                  <a:ext cx="165196" cy="13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2030" extrusionOk="0">
                      <a:moveTo>
                        <a:pt x="0" y="1"/>
                      </a:moveTo>
                      <a:lnTo>
                        <a:pt x="0" y="1894"/>
                      </a:lnTo>
                      <a:lnTo>
                        <a:pt x="11" y="1951"/>
                      </a:lnTo>
                      <a:lnTo>
                        <a:pt x="34" y="1985"/>
                      </a:lnTo>
                      <a:lnTo>
                        <a:pt x="79" y="2019"/>
                      </a:lnTo>
                      <a:lnTo>
                        <a:pt x="136" y="2030"/>
                      </a:lnTo>
                      <a:lnTo>
                        <a:pt x="2369" y="2030"/>
                      </a:lnTo>
                      <a:lnTo>
                        <a:pt x="2426" y="2019"/>
                      </a:lnTo>
                      <a:lnTo>
                        <a:pt x="2460" y="1985"/>
                      </a:lnTo>
                      <a:lnTo>
                        <a:pt x="2494" y="1951"/>
                      </a:lnTo>
                      <a:lnTo>
                        <a:pt x="2505" y="1894"/>
                      </a:lnTo>
                      <a:lnTo>
                        <a:pt x="25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5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5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8" name="Google Shape;498;p15"/>
            <p:cNvGrpSpPr/>
            <p:nvPr/>
          </p:nvGrpSpPr>
          <p:grpSpPr>
            <a:xfrm flipH="1">
              <a:off x="20001" y="2907450"/>
              <a:ext cx="425975" cy="435900"/>
              <a:chOff x="5216375" y="-808575"/>
              <a:chExt cx="425975" cy="435900"/>
            </a:xfrm>
          </p:grpSpPr>
          <p:sp>
            <p:nvSpPr>
              <p:cNvPr id="499" name="Google Shape;499;p15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fill="none" extrusionOk="0">
                    <a:moveTo>
                      <a:pt x="1928" y="35"/>
                    </a:moveTo>
                    <a:lnTo>
                      <a:pt x="1928" y="35"/>
                    </a:lnTo>
                    <a:lnTo>
                      <a:pt x="2098" y="12"/>
                    </a:lnTo>
                    <a:lnTo>
                      <a:pt x="2279" y="1"/>
                    </a:lnTo>
                    <a:lnTo>
                      <a:pt x="2449" y="12"/>
                    </a:lnTo>
                    <a:lnTo>
                      <a:pt x="2619" y="35"/>
                    </a:lnTo>
                    <a:lnTo>
                      <a:pt x="2789" y="69"/>
                    </a:lnTo>
                    <a:lnTo>
                      <a:pt x="2869" y="103"/>
                    </a:lnTo>
                    <a:lnTo>
                      <a:pt x="2937" y="137"/>
                    </a:lnTo>
                    <a:lnTo>
                      <a:pt x="3005" y="171"/>
                    </a:lnTo>
                    <a:lnTo>
                      <a:pt x="3073" y="228"/>
                    </a:lnTo>
                    <a:lnTo>
                      <a:pt x="3141" y="273"/>
                    </a:lnTo>
                    <a:lnTo>
                      <a:pt x="3197" y="341"/>
                    </a:lnTo>
                    <a:lnTo>
                      <a:pt x="3197" y="341"/>
                    </a:lnTo>
                    <a:lnTo>
                      <a:pt x="3254" y="420"/>
                    </a:lnTo>
                    <a:lnTo>
                      <a:pt x="3299" y="500"/>
                    </a:lnTo>
                    <a:lnTo>
                      <a:pt x="3345" y="590"/>
                    </a:lnTo>
                    <a:lnTo>
                      <a:pt x="3379" y="681"/>
                    </a:lnTo>
                    <a:lnTo>
                      <a:pt x="3379" y="681"/>
                    </a:lnTo>
                    <a:lnTo>
                      <a:pt x="3413" y="840"/>
                    </a:lnTo>
                    <a:lnTo>
                      <a:pt x="3435" y="1010"/>
                    </a:lnTo>
                    <a:lnTo>
                      <a:pt x="3435" y="1180"/>
                    </a:lnTo>
                    <a:lnTo>
                      <a:pt x="3401" y="1350"/>
                    </a:lnTo>
                    <a:lnTo>
                      <a:pt x="3367" y="1520"/>
                    </a:lnTo>
                    <a:lnTo>
                      <a:pt x="3299" y="1679"/>
                    </a:lnTo>
                    <a:lnTo>
                      <a:pt x="3220" y="1826"/>
                    </a:lnTo>
                    <a:lnTo>
                      <a:pt x="3118" y="1962"/>
                    </a:lnTo>
                    <a:lnTo>
                      <a:pt x="3118" y="1962"/>
                    </a:lnTo>
                    <a:lnTo>
                      <a:pt x="2993" y="2075"/>
                    </a:lnTo>
                    <a:lnTo>
                      <a:pt x="2857" y="2189"/>
                    </a:lnTo>
                    <a:lnTo>
                      <a:pt x="2710" y="2268"/>
                    </a:lnTo>
                    <a:lnTo>
                      <a:pt x="2551" y="2336"/>
                    </a:lnTo>
                    <a:lnTo>
                      <a:pt x="2392" y="2382"/>
                    </a:lnTo>
                    <a:lnTo>
                      <a:pt x="2222" y="2404"/>
                    </a:lnTo>
                    <a:lnTo>
                      <a:pt x="2052" y="2404"/>
                    </a:lnTo>
                    <a:lnTo>
                      <a:pt x="1882" y="2370"/>
                    </a:lnTo>
                    <a:lnTo>
                      <a:pt x="1882" y="2370"/>
                    </a:lnTo>
                    <a:lnTo>
                      <a:pt x="1792" y="2348"/>
                    </a:lnTo>
                    <a:lnTo>
                      <a:pt x="1701" y="2314"/>
                    </a:lnTo>
                    <a:lnTo>
                      <a:pt x="1622" y="2280"/>
                    </a:lnTo>
                    <a:lnTo>
                      <a:pt x="1531" y="2234"/>
                    </a:lnTo>
                    <a:lnTo>
                      <a:pt x="1463" y="2177"/>
                    </a:lnTo>
                    <a:lnTo>
                      <a:pt x="1384" y="2109"/>
                    </a:lnTo>
                    <a:lnTo>
                      <a:pt x="1327" y="2041"/>
                    </a:lnTo>
                    <a:lnTo>
                      <a:pt x="1270" y="1973"/>
                    </a:lnTo>
                    <a:lnTo>
                      <a:pt x="1270" y="1973"/>
                    </a:lnTo>
                    <a:lnTo>
                      <a:pt x="1225" y="1905"/>
                    </a:lnTo>
                    <a:lnTo>
                      <a:pt x="1191" y="1826"/>
                    </a:lnTo>
                    <a:lnTo>
                      <a:pt x="1123" y="1679"/>
                    </a:lnTo>
                    <a:lnTo>
                      <a:pt x="1032" y="1361"/>
                    </a:lnTo>
                    <a:lnTo>
                      <a:pt x="1032" y="1361"/>
                    </a:lnTo>
                    <a:lnTo>
                      <a:pt x="964" y="1169"/>
                    </a:lnTo>
                    <a:lnTo>
                      <a:pt x="885" y="976"/>
                    </a:lnTo>
                    <a:lnTo>
                      <a:pt x="783" y="783"/>
                    </a:lnTo>
                    <a:lnTo>
                      <a:pt x="658" y="613"/>
                    </a:lnTo>
                    <a:lnTo>
                      <a:pt x="601" y="534"/>
                    </a:lnTo>
                    <a:lnTo>
                      <a:pt x="522" y="466"/>
                    </a:lnTo>
                    <a:lnTo>
                      <a:pt x="454" y="398"/>
                    </a:lnTo>
                    <a:lnTo>
                      <a:pt x="375" y="330"/>
                    </a:lnTo>
                    <a:lnTo>
                      <a:pt x="284" y="284"/>
                    </a:lnTo>
                    <a:lnTo>
                      <a:pt x="193" y="239"/>
                    </a:lnTo>
                    <a:lnTo>
                      <a:pt x="103" y="194"/>
                    </a:lnTo>
                    <a:lnTo>
                      <a:pt x="1" y="1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extrusionOk="0">
                    <a:moveTo>
                      <a:pt x="1701" y="0"/>
                    </a:moveTo>
                    <a:lnTo>
                      <a:pt x="1440" y="23"/>
                    </a:lnTo>
                    <a:lnTo>
                      <a:pt x="1304" y="34"/>
                    </a:lnTo>
                    <a:lnTo>
                      <a:pt x="1179" y="57"/>
                    </a:lnTo>
                    <a:lnTo>
                      <a:pt x="1054" y="102"/>
                    </a:lnTo>
                    <a:lnTo>
                      <a:pt x="930" y="148"/>
                    </a:lnTo>
                    <a:lnTo>
                      <a:pt x="805" y="193"/>
                    </a:lnTo>
                    <a:lnTo>
                      <a:pt x="692" y="261"/>
                    </a:lnTo>
                    <a:lnTo>
                      <a:pt x="578" y="341"/>
                    </a:lnTo>
                    <a:lnTo>
                      <a:pt x="488" y="420"/>
                    </a:lnTo>
                    <a:lnTo>
                      <a:pt x="397" y="511"/>
                    </a:lnTo>
                    <a:lnTo>
                      <a:pt x="329" y="613"/>
                    </a:lnTo>
                    <a:lnTo>
                      <a:pt x="261" y="715"/>
                    </a:lnTo>
                    <a:lnTo>
                      <a:pt x="204" y="828"/>
                    </a:lnTo>
                    <a:lnTo>
                      <a:pt x="147" y="941"/>
                    </a:lnTo>
                    <a:lnTo>
                      <a:pt x="113" y="1066"/>
                    </a:lnTo>
                    <a:lnTo>
                      <a:pt x="45" y="1304"/>
                    </a:lnTo>
                    <a:lnTo>
                      <a:pt x="23" y="1417"/>
                    </a:lnTo>
                    <a:lnTo>
                      <a:pt x="0" y="1531"/>
                    </a:lnTo>
                    <a:lnTo>
                      <a:pt x="0" y="1644"/>
                    </a:lnTo>
                    <a:lnTo>
                      <a:pt x="0" y="1769"/>
                    </a:lnTo>
                    <a:lnTo>
                      <a:pt x="11" y="1882"/>
                    </a:lnTo>
                    <a:lnTo>
                      <a:pt x="34" y="1984"/>
                    </a:lnTo>
                    <a:lnTo>
                      <a:pt x="79" y="2086"/>
                    </a:lnTo>
                    <a:lnTo>
                      <a:pt x="125" y="2188"/>
                    </a:lnTo>
                    <a:lnTo>
                      <a:pt x="204" y="2279"/>
                    </a:lnTo>
                    <a:lnTo>
                      <a:pt x="284" y="2358"/>
                    </a:lnTo>
                    <a:lnTo>
                      <a:pt x="374" y="2426"/>
                    </a:lnTo>
                    <a:lnTo>
                      <a:pt x="465" y="2494"/>
                    </a:lnTo>
                    <a:lnTo>
                      <a:pt x="601" y="2574"/>
                    </a:lnTo>
                    <a:lnTo>
                      <a:pt x="726" y="2630"/>
                    </a:lnTo>
                    <a:lnTo>
                      <a:pt x="862" y="2676"/>
                    </a:lnTo>
                    <a:lnTo>
                      <a:pt x="1009" y="2710"/>
                    </a:lnTo>
                    <a:lnTo>
                      <a:pt x="1145" y="2721"/>
                    </a:lnTo>
                    <a:lnTo>
                      <a:pt x="1281" y="2721"/>
                    </a:lnTo>
                    <a:lnTo>
                      <a:pt x="1349" y="2698"/>
                    </a:lnTo>
                    <a:lnTo>
                      <a:pt x="1417" y="2676"/>
                    </a:lnTo>
                    <a:lnTo>
                      <a:pt x="1485" y="2653"/>
                    </a:lnTo>
                    <a:lnTo>
                      <a:pt x="1542" y="2619"/>
                    </a:lnTo>
                    <a:lnTo>
                      <a:pt x="1621" y="2562"/>
                    </a:lnTo>
                    <a:lnTo>
                      <a:pt x="1678" y="2494"/>
                    </a:lnTo>
                    <a:lnTo>
                      <a:pt x="1746" y="2415"/>
                    </a:lnTo>
                    <a:lnTo>
                      <a:pt x="1791" y="2336"/>
                    </a:lnTo>
                    <a:lnTo>
                      <a:pt x="1882" y="2166"/>
                    </a:lnTo>
                    <a:lnTo>
                      <a:pt x="1961" y="1984"/>
                    </a:lnTo>
                    <a:lnTo>
                      <a:pt x="2041" y="1848"/>
                    </a:lnTo>
                    <a:lnTo>
                      <a:pt x="2120" y="1712"/>
                    </a:lnTo>
                    <a:lnTo>
                      <a:pt x="2211" y="1576"/>
                    </a:lnTo>
                    <a:lnTo>
                      <a:pt x="2301" y="1451"/>
                    </a:lnTo>
                    <a:lnTo>
                      <a:pt x="2403" y="1327"/>
                    </a:lnTo>
                    <a:lnTo>
                      <a:pt x="2517" y="1225"/>
                    </a:lnTo>
                    <a:lnTo>
                      <a:pt x="2630" y="1123"/>
                    </a:lnTo>
                    <a:lnTo>
                      <a:pt x="2766" y="1032"/>
                    </a:lnTo>
                    <a:lnTo>
                      <a:pt x="2902" y="953"/>
                    </a:lnTo>
                    <a:lnTo>
                      <a:pt x="3050" y="885"/>
                    </a:lnTo>
                    <a:lnTo>
                      <a:pt x="3197" y="839"/>
                    </a:lnTo>
                    <a:lnTo>
                      <a:pt x="3356" y="805"/>
                    </a:lnTo>
                    <a:lnTo>
                      <a:pt x="3503" y="794"/>
                    </a:lnTo>
                    <a:lnTo>
                      <a:pt x="3662" y="805"/>
                    </a:lnTo>
                    <a:lnTo>
                      <a:pt x="3820" y="828"/>
                    </a:lnTo>
                    <a:lnTo>
                      <a:pt x="3968" y="873"/>
                    </a:lnTo>
                    <a:lnTo>
                      <a:pt x="2494" y="68"/>
                    </a:lnTo>
                    <a:lnTo>
                      <a:pt x="2233" y="34"/>
                    </a:lnTo>
                    <a:lnTo>
                      <a:pt x="1973" y="12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86A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fill="none" extrusionOk="0">
                    <a:moveTo>
                      <a:pt x="3968" y="873"/>
                    </a:moveTo>
                    <a:lnTo>
                      <a:pt x="3968" y="873"/>
                    </a:lnTo>
                    <a:lnTo>
                      <a:pt x="3820" y="828"/>
                    </a:lnTo>
                    <a:lnTo>
                      <a:pt x="3662" y="805"/>
                    </a:lnTo>
                    <a:lnTo>
                      <a:pt x="3503" y="794"/>
                    </a:lnTo>
                    <a:lnTo>
                      <a:pt x="3356" y="805"/>
                    </a:lnTo>
                    <a:lnTo>
                      <a:pt x="3197" y="839"/>
                    </a:lnTo>
                    <a:lnTo>
                      <a:pt x="3050" y="885"/>
                    </a:lnTo>
                    <a:lnTo>
                      <a:pt x="2902" y="953"/>
                    </a:lnTo>
                    <a:lnTo>
                      <a:pt x="2766" y="1032"/>
                    </a:lnTo>
                    <a:lnTo>
                      <a:pt x="2766" y="1032"/>
                    </a:lnTo>
                    <a:lnTo>
                      <a:pt x="2630" y="1123"/>
                    </a:lnTo>
                    <a:lnTo>
                      <a:pt x="2517" y="1225"/>
                    </a:lnTo>
                    <a:lnTo>
                      <a:pt x="2403" y="1327"/>
                    </a:lnTo>
                    <a:lnTo>
                      <a:pt x="2301" y="1451"/>
                    </a:lnTo>
                    <a:lnTo>
                      <a:pt x="2211" y="1576"/>
                    </a:lnTo>
                    <a:lnTo>
                      <a:pt x="2120" y="1712"/>
                    </a:lnTo>
                    <a:lnTo>
                      <a:pt x="2041" y="1848"/>
                    </a:lnTo>
                    <a:lnTo>
                      <a:pt x="1961" y="1984"/>
                    </a:lnTo>
                    <a:lnTo>
                      <a:pt x="1961" y="1984"/>
                    </a:lnTo>
                    <a:lnTo>
                      <a:pt x="1882" y="2166"/>
                    </a:lnTo>
                    <a:lnTo>
                      <a:pt x="1791" y="2336"/>
                    </a:lnTo>
                    <a:lnTo>
                      <a:pt x="1746" y="2415"/>
                    </a:lnTo>
                    <a:lnTo>
                      <a:pt x="1678" y="2494"/>
                    </a:lnTo>
                    <a:lnTo>
                      <a:pt x="1621" y="2562"/>
                    </a:lnTo>
                    <a:lnTo>
                      <a:pt x="1542" y="2619"/>
                    </a:lnTo>
                    <a:lnTo>
                      <a:pt x="1542" y="2619"/>
                    </a:lnTo>
                    <a:lnTo>
                      <a:pt x="1485" y="2653"/>
                    </a:lnTo>
                    <a:lnTo>
                      <a:pt x="1417" y="2676"/>
                    </a:lnTo>
                    <a:lnTo>
                      <a:pt x="1349" y="2698"/>
                    </a:lnTo>
                    <a:lnTo>
                      <a:pt x="1281" y="2721"/>
                    </a:lnTo>
                    <a:lnTo>
                      <a:pt x="1145" y="2721"/>
                    </a:lnTo>
                    <a:lnTo>
                      <a:pt x="1009" y="2710"/>
                    </a:lnTo>
                    <a:lnTo>
                      <a:pt x="862" y="2676"/>
                    </a:lnTo>
                    <a:lnTo>
                      <a:pt x="726" y="2630"/>
                    </a:lnTo>
                    <a:lnTo>
                      <a:pt x="601" y="2574"/>
                    </a:lnTo>
                    <a:lnTo>
                      <a:pt x="465" y="2494"/>
                    </a:lnTo>
                    <a:lnTo>
                      <a:pt x="465" y="2494"/>
                    </a:lnTo>
                    <a:lnTo>
                      <a:pt x="374" y="2426"/>
                    </a:lnTo>
                    <a:lnTo>
                      <a:pt x="284" y="2358"/>
                    </a:lnTo>
                    <a:lnTo>
                      <a:pt x="204" y="2279"/>
                    </a:lnTo>
                    <a:lnTo>
                      <a:pt x="125" y="2188"/>
                    </a:lnTo>
                    <a:lnTo>
                      <a:pt x="125" y="2188"/>
                    </a:lnTo>
                    <a:lnTo>
                      <a:pt x="79" y="2086"/>
                    </a:lnTo>
                    <a:lnTo>
                      <a:pt x="34" y="1984"/>
                    </a:lnTo>
                    <a:lnTo>
                      <a:pt x="11" y="1882"/>
                    </a:lnTo>
                    <a:lnTo>
                      <a:pt x="0" y="1769"/>
                    </a:lnTo>
                    <a:lnTo>
                      <a:pt x="0" y="1644"/>
                    </a:lnTo>
                    <a:lnTo>
                      <a:pt x="0" y="1531"/>
                    </a:lnTo>
                    <a:lnTo>
                      <a:pt x="23" y="1417"/>
                    </a:lnTo>
                    <a:lnTo>
                      <a:pt x="45" y="1304"/>
                    </a:lnTo>
                    <a:lnTo>
                      <a:pt x="45" y="1304"/>
                    </a:lnTo>
                    <a:lnTo>
                      <a:pt x="113" y="1066"/>
                    </a:lnTo>
                    <a:lnTo>
                      <a:pt x="147" y="941"/>
                    </a:lnTo>
                    <a:lnTo>
                      <a:pt x="204" y="828"/>
                    </a:lnTo>
                    <a:lnTo>
                      <a:pt x="261" y="715"/>
                    </a:lnTo>
                    <a:lnTo>
                      <a:pt x="329" y="613"/>
                    </a:lnTo>
                    <a:lnTo>
                      <a:pt x="397" y="511"/>
                    </a:lnTo>
                    <a:lnTo>
                      <a:pt x="488" y="420"/>
                    </a:lnTo>
                    <a:lnTo>
                      <a:pt x="488" y="420"/>
                    </a:lnTo>
                    <a:lnTo>
                      <a:pt x="578" y="341"/>
                    </a:lnTo>
                    <a:lnTo>
                      <a:pt x="692" y="261"/>
                    </a:lnTo>
                    <a:lnTo>
                      <a:pt x="805" y="193"/>
                    </a:lnTo>
                    <a:lnTo>
                      <a:pt x="930" y="148"/>
                    </a:lnTo>
                    <a:lnTo>
                      <a:pt x="1054" y="102"/>
                    </a:lnTo>
                    <a:lnTo>
                      <a:pt x="1179" y="57"/>
                    </a:lnTo>
                    <a:lnTo>
                      <a:pt x="1304" y="34"/>
                    </a:lnTo>
                    <a:lnTo>
                      <a:pt x="1440" y="23"/>
                    </a:lnTo>
                    <a:lnTo>
                      <a:pt x="1440" y="23"/>
                    </a:lnTo>
                    <a:lnTo>
                      <a:pt x="1701" y="0"/>
                    </a:lnTo>
                    <a:lnTo>
                      <a:pt x="1973" y="12"/>
                    </a:lnTo>
                    <a:lnTo>
                      <a:pt x="2233" y="34"/>
                    </a:lnTo>
                    <a:lnTo>
                      <a:pt x="2494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extrusionOk="0">
                    <a:moveTo>
                      <a:pt x="2290" y="1"/>
                    </a:moveTo>
                    <a:lnTo>
                      <a:pt x="2097" y="12"/>
                    </a:lnTo>
                    <a:lnTo>
                      <a:pt x="1905" y="35"/>
                    </a:lnTo>
                    <a:lnTo>
                      <a:pt x="1723" y="80"/>
                    </a:lnTo>
                    <a:lnTo>
                      <a:pt x="1542" y="125"/>
                    </a:lnTo>
                    <a:lnTo>
                      <a:pt x="1360" y="193"/>
                    </a:lnTo>
                    <a:lnTo>
                      <a:pt x="1179" y="273"/>
                    </a:lnTo>
                    <a:lnTo>
                      <a:pt x="1009" y="363"/>
                    </a:lnTo>
                    <a:lnTo>
                      <a:pt x="839" y="465"/>
                    </a:lnTo>
                    <a:lnTo>
                      <a:pt x="669" y="590"/>
                    </a:lnTo>
                    <a:lnTo>
                      <a:pt x="510" y="726"/>
                    </a:lnTo>
                    <a:lnTo>
                      <a:pt x="408" y="828"/>
                    </a:lnTo>
                    <a:lnTo>
                      <a:pt x="318" y="930"/>
                    </a:lnTo>
                    <a:lnTo>
                      <a:pt x="238" y="1043"/>
                    </a:lnTo>
                    <a:lnTo>
                      <a:pt x="170" y="1168"/>
                    </a:lnTo>
                    <a:lnTo>
                      <a:pt x="113" y="1293"/>
                    </a:lnTo>
                    <a:lnTo>
                      <a:pt x="68" y="1418"/>
                    </a:lnTo>
                    <a:lnTo>
                      <a:pt x="34" y="1542"/>
                    </a:lnTo>
                    <a:lnTo>
                      <a:pt x="11" y="1678"/>
                    </a:lnTo>
                    <a:lnTo>
                      <a:pt x="0" y="1814"/>
                    </a:lnTo>
                    <a:lnTo>
                      <a:pt x="11" y="1950"/>
                    </a:lnTo>
                    <a:lnTo>
                      <a:pt x="23" y="2075"/>
                    </a:lnTo>
                    <a:lnTo>
                      <a:pt x="57" y="2211"/>
                    </a:lnTo>
                    <a:lnTo>
                      <a:pt x="102" y="2336"/>
                    </a:lnTo>
                    <a:lnTo>
                      <a:pt x="159" y="2461"/>
                    </a:lnTo>
                    <a:lnTo>
                      <a:pt x="227" y="2574"/>
                    </a:lnTo>
                    <a:lnTo>
                      <a:pt x="318" y="2687"/>
                    </a:lnTo>
                    <a:lnTo>
                      <a:pt x="420" y="2801"/>
                    </a:lnTo>
                    <a:lnTo>
                      <a:pt x="533" y="2891"/>
                    </a:lnTo>
                    <a:lnTo>
                      <a:pt x="646" y="2982"/>
                    </a:lnTo>
                    <a:lnTo>
                      <a:pt x="771" y="3061"/>
                    </a:lnTo>
                    <a:lnTo>
                      <a:pt x="907" y="3141"/>
                    </a:lnTo>
                    <a:lnTo>
                      <a:pt x="1032" y="3209"/>
                    </a:lnTo>
                    <a:lnTo>
                      <a:pt x="1168" y="3265"/>
                    </a:lnTo>
                    <a:lnTo>
                      <a:pt x="1315" y="3311"/>
                    </a:lnTo>
                    <a:lnTo>
                      <a:pt x="1598" y="3401"/>
                    </a:lnTo>
                    <a:lnTo>
                      <a:pt x="1893" y="3481"/>
                    </a:lnTo>
                    <a:lnTo>
                      <a:pt x="2471" y="3605"/>
                    </a:lnTo>
                    <a:lnTo>
                      <a:pt x="3707" y="3866"/>
                    </a:lnTo>
                    <a:lnTo>
                      <a:pt x="4024" y="3934"/>
                    </a:lnTo>
                    <a:lnTo>
                      <a:pt x="4331" y="4014"/>
                    </a:lnTo>
                    <a:lnTo>
                      <a:pt x="4637" y="4093"/>
                    </a:lnTo>
                    <a:lnTo>
                      <a:pt x="4931" y="4195"/>
                    </a:lnTo>
                    <a:lnTo>
                      <a:pt x="5181" y="4274"/>
                    </a:lnTo>
                    <a:lnTo>
                      <a:pt x="5430" y="4342"/>
                    </a:lnTo>
                    <a:lnTo>
                      <a:pt x="5929" y="4478"/>
                    </a:lnTo>
                    <a:lnTo>
                      <a:pt x="6190" y="4558"/>
                    </a:lnTo>
                    <a:lnTo>
                      <a:pt x="6439" y="4660"/>
                    </a:lnTo>
                    <a:lnTo>
                      <a:pt x="6688" y="4784"/>
                    </a:lnTo>
                    <a:lnTo>
                      <a:pt x="6949" y="4932"/>
                    </a:lnTo>
                    <a:lnTo>
                      <a:pt x="6961" y="4750"/>
                    </a:lnTo>
                    <a:lnTo>
                      <a:pt x="6961" y="4558"/>
                    </a:lnTo>
                    <a:lnTo>
                      <a:pt x="6949" y="4354"/>
                    </a:lnTo>
                    <a:lnTo>
                      <a:pt x="6927" y="4161"/>
                    </a:lnTo>
                    <a:lnTo>
                      <a:pt x="6904" y="3946"/>
                    </a:lnTo>
                    <a:lnTo>
                      <a:pt x="6858" y="3742"/>
                    </a:lnTo>
                    <a:lnTo>
                      <a:pt x="6813" y="3537"/>
                    </a:lnTo>
                    <a:lnTo>
                      <a:pt x="6745" y="3322"/>
                    </a:lnTo>
                    <a:lnTo>
                      <a:pt x="6677" y="3118"/>
                    </a:lnTo>
                    <a:lnTo>
                      <a:pt x="6609" y="2914"/>
                    </a:lnTo>
                    <a:lnTo>
                      <a:pt x="6518" y="2721"/>
                    </a:lnTo>
                    <a:lnTo>
                      <a:pt x="6428" y="2529"/>
                    </a:lnTo>
                    <a:lnTo>
                      <a:pt x="6337" y="2347"/>
                    </a:lnTo>
                    <a:lnTo>
                      <a:pt x="6235" y="2177"/>
                    </a:lnTo>
                    <a:lnTo>
                      <a:pt x="6122" y="2007"/>
                    </a:lnTo>
                    <a:lnTo>
                      <a:pt x="6008" y="1860"/>
                    </a:lnTo>
                    <a:lnTo>
                      <a:pt x="5895" y="1724"/>
                    </a:lnTo>
                    <a:lnTo>
                      <a:pt x="5770" y="1576"/>
                    </a:lnTo>
                    <a:lnTo>
                      <a:pt x="5634" y="1452"/>
                    </a:lnTo>
                    <a:lnTo>
                      <a:pt x="5498" y="1316"/>
                    </a:lnTo>
                    <a:lnTo>
                      <a:pt x="5351" y="1191"/>
                    </a:lnTo>
                    <a:lnTo>
                      <a:pt x="5203" y="1066"/>
                    </a:lnTo>
                    <a:lnTo>
                      <a:pt x="5045" y="941"/>
                    </a:lnTo>
                    <a:lnTo>
                      <a:pt x="4875" y="828"/>
                    </a:lnTo>
                    <a:lnTo>
                      <a:pt x="4716" y="726"/>
                    </a:lnTo>
                    <a:lnTo>
                      <a:pt x="4535" y="624"/>
                    </a:lnTo>
                    <a:lnTo>
                      <a:pt x="4365" y="522"/>
                    </a:lnTo>
                    <a:lnTo>
                      <a:pt x="4183" y="431"/>
                    </a:lnTo>
                    <a:lnTo>
                      <a:pt x="4002" y="352"/>
                    </a:lnTo>
                    <a:lnTo>
                      <a:pt x="3809" y="273"/>
                    </a:lnTo>
                    <a:lnTo>
                      <a:pt x="3628" y="205"/>
                    </a:lnTo>
                    <a:lnTo>
                      <a:pt x="3435" y="148"/>
                    </a:lnTo>
                    <a:lnTo>
                      <a:pt x="3242" y="103"/>
                    </a:lnTo>
                    <a:lnTo>
                      <a:pt x="3050" y="57"/>
                    </a:lnTo>
                    <a:lnTo>
                      <a:pt x="2857" y="23"/>
                    </a:lnTo>
                    <a:lnTo>
                      <a:pt x="2675" y="12"/>
                    </a:lnTo>
                    <a:lnTo>
                      <a:pt x="24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fill="none" extrusionOk="0">
                    <a:moveTo>
                      <a:pt x="6949" y="4932"/>
                    </a:moveTo>
                    <a:lnTo>
                      <a:pt x="6949" y="4932"/>
                    </a:lnTo>
                    <a:lnTo>
                      <a:pt x="6688" y="4784"/>
                    </a:lnTo>
                    <a:lnTo>
                      <a:pt x="6439" y="4660"/>
                    </a:lnTo>
                    <a:lnTo>
                      <a:pt x="6190" y="4558"/>
                    </a:lnTo>
                    <a:lnTo>
                      <a:pt x="5929" y="4478"/>
                    </a:lnTo>
                    <a:lnTo>
                      <a:pt x="5430" y="4342"/>
                    </a:lnTo>
                    <a:lnTo>
                      <a:pt x="5181" y="4274"/>
                    </a:lnTo>
                    <a:lnTo>
                      <a:pt x="4931" y="4195"/>
                    </a:lnTo>
                    <a:lnTo>
                      <a:pt x="4931" y="4195"/>
                    </a:lnTo>
                    <a:lnTo>
                      <a:pt x="4637" y="4093"/>
                    </a:lnTo>
                    <a:lnTo>
                      <a:pt x="4331" y="4014"/>
                    </a:lnTo>
                    <a:lnTo>
                      <a:pt x="4024" y="3934"/>
                    </a:lnTo>
                    <a:lnTo>
                      <a:pt x="3707" y="3866"/>
                    </a:lnTo>
                    <a:lnTo>
                      <a:pt x="2471" y="3605"/>
                    </a:lnTo>
                    <a:lnTo>
                      <a:pt x="2471" y="3605"/>
                    </a:lnTo>
                    <a:lnTo>
                      <a:pt x="1893" y="3481"/>
                    </a:lnTo>
                    <a:lnTo>
                      <a:pt x="1598" y="3401"/>
                    </a:lnTo>
                    <a:lnTo>
                      <a:pt x="1315" y="3311"/>
                    </a:lnTo>
                    <a:lnTo>
                      <a:pt x="1168" y="3265"/>
                    </a:lnTo>
                    <a:lnTo>
                      <a:pt x="1032" y="3209"/>
                    </a:lnTo>
                    <a:lnTo>
                      <a:pt x="907" y="3141"/>
                    </a:lnTo>
                    <a:lnTo>
                      <a:pt x="771" y="3061"/>
                    </a:lnTo>
                    <a:lnTo>
                      <a:pt x="646" y="2982"/>
                    </a:lnTo>
                    <a:lnTo>
                      <a:pt x="533" y="2891"/>
                    </a:lnTo>
                    <a:lnTo>
                      <a:pt x="420" y="2801"/>
                    </a:lnTo>
                    <a:lnTo>
                      <a:pt x="318" y="2687"/>
                    </a:lnTo>
                    <a:lnTo>
                      <a:pt x="318" y="2687"/>
                    </a:lnTo>
                    <a:lnTo>
                      <a:pt x="227" y="2574"/>
                    </a:lnTo>
                    <a:lnTo>
                      <a:pt x="159" y="2461"/>
                    </a:lnTo>
                    <a:lnTo>
                      <a:pt x="102" y="2336"/>
                    </a:lnTo>
                    <a:lnTo>
                      <a:pt x="57" y="2211"/>
                    </a:lnTo>
                    <a:lnTo>
                      <a:pt x="23" y="2075"/>
                    </a:lnTo>
                    <a:lnTo>
                      <a:pt x="11" y="1950"/>
                    </a:lnTo>
                    <a:lnTo>
                      <a:pt x="0" y="1814"/>
                    </a:lnTo>
                    <a:lnTo>
                      <a:pt x="11" y="1678"/>
                    </a:lnTo>
                    <a:lnTo>
                      <a:pt x="34" y="1542"/>
                    </a:lnTo>
                    <a:lnTo>
                      <a:pt x="68" y="1418"/>
                    </a:lnTo>
                    <a:lnTo>
                      <a:pt x="113" y="1293"/>
                    </a:lnTo>
                    <a:lnTo>
                      <a:pt x="170" y="1168"/>
                    </a:lnTo>
                    <a:lnTo>
                      <a:pt x="238" y="1043"/>
                    </a:lnTo>
                    <a:lnTo>
                      <a:pt x="318" y="930"/>
                    </a:lnTo>
                    <a:lnTo>
                      <a:pt x="408" y="828"/>
                    </a:lnTo>
                    <a:lnTo>
                      <a:pt x="510" y="726"/>
                    </a:lnTo>
                    <a:lnTo>
                      <a:pt x="510" y="726"/>
                    </a:lnTo>
                    <a:lnTo>
                      <a:pt x="669" y="590"/>
                    </a:lnTo>
                    <a:lnTo>
                      <a:pt x="839" y="465"/>
                    </a:lnTo>
                    <a:lnTo>
                      <a:pt x="1009" y="363"/>
                    </a:lnTo>
                    <a:lnTo>
                      <a:pt x="1179" y="273"/>
                    </a:lnTo>
                    <a:lnTo>
                      <a:pt x="1360" y="193"/>
                    </a:lnTo>
                    <a:lnTo>
                      <a:pt x="1542" y="125"/>
                    </a:lnTo>
                    <a:lnTo>
                      <a:pt x="1723" y="80"/>
                    </a:lnTo>
                    <a:lnTo>
                      <a:pt x="1905" y="35"/>
                    </a:lnTo>
                    <a:lnTo>
                      <a:pt x="2097" y="12"/>
                    </a:lnTo>
                    <a:lnTo>
                      <a:pt x="2290" y="1"/>
                    </a:lnTo>
                    <a:lnTo>
                      <a:pt x="2483" y="1"/>
                    </a:lnTo>
                    <a:lnTo>
                      <a:pt x="2675" y="12"/>
                    </a:lnTo>
                    <a:lnTo>
                      <a:pt x="2857" y="23"/>
                    </a:lnTo>
                    <a:lnTo>
                      <a:pt x="3050" y="57"/>
                    </a:lnTo>
                    <a:lnTo>
                      <a:pt x="3242" y="103"/>
                    </a:lnTo>
                    <a:lnTo>
                      <a:pt x="3435" y="148"/>
                    </a:lnTo>
                    <a:lnTo>
                      <a:pt x="3628" y="205"/>
                    </a:lnTo>
                    <a:lnTo>
                      <a:pt x="3809" y="273"/>
                    </a:lnTo>
                    <a:lnTo>
                      <a:pt x="4002" y="352"/>
                    </a:lnTo>
                    <a:lnTo>
                      <a:pt x="4183" y="431"/>
                    </a:lnTo>
                    <a:lnTo>
                      <a:pt x="4365" y="522"/>
                    </a:lnTo>
                    <a:lnTo>
                      <a:pt x="4535" y="624"/>
                    </a:lnTo>
                    <a:lnTo>
                      <a:pt x="4716" y="726"/>
                    </a:lnTo>
                    <a:lnTo>
                      <a:pt x="4875" y="828"/>
                    </a:lnTo>
                    <a:lnTo>
                      <a:pt x="5045" y="941"/>
                    </a:lnTo>
                    <a:lnTo>
                      <a:pt x="5203" y="1066"/>
                    </a:lnTo>
                    <a:lnTo>
                      <a:pt x="5351" y="1191"/>
                    </a:lnTo>
                    <a:lnTo>
                      <a:pt x="5498" y="1316"/>
                    </a:lnTo>
                    <a:lnTo>
                      <a:pt x="5634" y="1452"/>
                    </a:lnTo>
                    <a:lnTo>
                      <a:pt x="5770" y="1576"/>
                    </a:lnTo>
                    <a:lnTo>
                      <a:pt x="5895" y="1724"/>
                    </a:lnTo>
                    <a:lnTo>
                      <a:pt x="6008" y="1860"/>
                    </a:lnTo>
                    <a:lnTo>
                      <a:pt x="6008" y="1860"/>
                    </a:lnTo>
                    <a:lnTo>
                      <a:pt x="6122" y="2007"/>
                    </a:lnTo>
                    <a:lnTo>
                      <a:pt x="6235" y="2177"/>
                    </a:lnTo>
                    <a:lnTo>
                      <a:pt x="6337" y="2347"/>
                    </a:lnTo>
                    <a:lnTo>
                      <a:pt x="6428" y="2529"/>
                    </a:lnTo>
                    <a:lnTo>
                      <a:pt x="6518" y="2721"/>
                    </a:lnTo>
                    <a:lnTo>
                      <a:pt x="6609" y="2914"/>
                    </a:lnTo>
                    <a:lnTo>
                      <a:pt x="6677" y="3118"/>
                    </a:lnTo>
                    <a:lnTo>
                      <a:pt x="6745" y="3322"/>
                    </a:lnTo>
                    <a:lnTo>
                      <a:pt x="6813" y="3537"/>
                    </a:lnTo>
                    <a:lnTo>
                      <a:pt x="6858" y="3742"/>
                    </a:lnTo>
                    <a:lnTo>
                      <a:pt x="6904" y="3946"/>
                    </a:lnTo>
                    <a:lnTo>
                      <a:pt x="6927" y="4161"/>
                    </a:lnTo>
                    <a:lnTo>
                      <a:pt x="6949" y="4354"/>
                    </a:lnTo>
                    <a:lnTo>
                      <a:pt x="6961" y="4558"/>
                    </a:lnTo>
                    <a:lnTo>
                      <a:pt x="6961" y="4750"/>
                    </a:lnTo>
                    <a:lnTo>
                      <a:pt x="6949" y="49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5242450" y="-642225"/>
                <a:ext cx="15927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7710" extrusionOk="0">
                    <a:moveTo>
                      <a:pt x="0" y="1"/>
                    </a:moveTo>
                    <a:lnTo>
                      <a:pt x="0" y="35"/>
                    </a:lnTo>
                    <a:lnTo>
                      <a:pt x="306" y="46"/>
                    </a:lnTo>
                    <a:lnTo>
                      <a:pt x="658" y="80"/>
                    </a:lnTo>
                    <a:lnTo>
                      <a:pt x="1054" y="148"/>
                    </a:lnTo>
                    <a:lnTo>
                      <a:pt x="1474" y="250"/>
                    </a:lnTo>
                    <a:lnTo>
                      <a:pt x="1927" y="386"/>
                    </a:lnTo>
                    <a:lnTo>
                      <a:pt x="2154" y="454"/>
                    </a:lnTo>
                    <a:lnTo>
                      <a:pt x="2392" y="545"/>
                    </a:lnTo>
                    <a:lnTo>
                      <a:pt x="2619" y="635"/>
                    </a:lnTo>
                    <a:lnTo>
                      <a:pt x="2857" y="737"/>
                    </a:lnTo>
                    <a:lnTo>
                      <a:pt x="3095" y="839"/>
                    </a:lnTo>
                    <a:lnTo>
                      <a:pt x="3322" y="964"/>
                    </a:lnTo>
                    <a:lnTo>
                      <a:pt x="3560" y="1089"/>
                    </a:lnTo>
                    <a:lnTo>
                      <a:pt x="3786" y="1225"/>
                    </a:lnTo>
                    <a:lnTo>
                      <a:pt x="4002" y="1372"/>
                    </a:lnTo>
                    <a:lnTo>
                      <a:pt x="4217" y="1531"/>
                    </a:lnTo>
                    <a:lnTo>
                      <a:pt x="4432" y="1690"/>
                    </a:lnTo>
                    <a:lnTo>
                      <a:pt x="4637" y="1860"/>
                    </a:lnTo>
                    <a:lnTo>
                      <a:pt x="4829" y="2041"/>
                    </a:lnTo>
                    <a:lnTo>
                      <a:pt x="5011" y="2234"/>
                    </a:lnTo>
                    <a:lnTo>
                      <a:pt x="5181" y="2438"/>
                    </a:lnTo>
                    <a:lnTo>
                      <a:pt x="5351" y="2653"/>
                    </a:lnTo>
                    <a:lnTo>
                      <a:pt x="5498" y="2880"/>
                    </a:lnTo>
                    <a:lnTo>
                      <a:pt x="5634" y="3107"/>
                    </a:lnTo>
                    <a:lnTo>
                      <a:pt x="5747" y="3356"/>
                    </a:lnTo>
                    <a:lnTo>
                      <a:pt x="5861" y="3606"/>
                    </a:lnTo>
                    <a:lnTo>
                      <a:pt x="5940" y="3878"/>
                    </a:lnTo>
                    <a:lnTo>
                      <a:pt x="6020" y="4150"/>
                    </a:lnTo>
                    <a:lnTo>
                      <a:pt x="6099" y="4558"/>
                    </a:lnTo>
                    <a:lnTo>
                      <a:pt x="6167" y="4955"/>
                    </a:lnTo>
                    <a:lnTo>
                      <a:pt x="6224" y="5363"/>
                    </a:lnTo>
                    <a:lnTo>
                      <a:pt x="6269" y="5771"/>
                    </a:lnTo>
                    <a:lnTo>
                      <a:pt x="6303" y="6190"/>
                    </a:lnTo>
                    <a:lnTo>
                      <a:pt x="6326" y="6598"/>
                    </a:lnTo>
                    <a:lnTo>
                      <a:pt x="6337" y="7006"/>
                    </a:lnTo>
                    <a:lnTo>
                      <a:pt x="6337" y="7414"/>
                    </a:lnTo>
                    <a:lnTo>
                      <a:pt x="6337" y="7709"/>
                    </a:lnTo>
                    <a:lnTo>
                      <a:pt x="6371" y="7709"/>
                    </a:lnTo>
                    <a:lnTo>
                      <a:pt x="6371" y="7414"/>
                    </a:lnTo>
                    <a:lnTo>
                      <a:pt x="6371" y="7006"/>
                    </a:lnTo>
                    <a:lnTo>
                      <a:pt x="6360" y="6598"/>
                    </a:lnTo>
                    <a:lnTo>
                      <a:pt x="6337" y="6179"/>
                    </a:lnTo>
                    <a:lnTo>
                      <a:pt x="6303" y="5771"/>
                    </a:lnTo>
                    <a:lnTo>
                      <a:pt x="6258" y="5363"/>
                    </a:lnTo>
                    <a:lnTo>
                      <a:pt x="6201" y="4955"/>
                    </a:lnTo>
                    <a:lnTo>
                      <a:pt x="6133" y="4546"/>
                    </a:lnTo>
                    <a:lnTo>
                      <a:pt x="6054" y="4150"/>
                    </a:lnTo>
                    <a:lnTo>
                      <a:pt x="5974" y="3866"/>
                    </a:lnTo>
                    <a:lnTo>
                      <a:pt x="5895" y="3594"/>
                    </a:lnTo>
                    <a:lnTo>
                      <a:pt x="5781" y="3345"/>
                    </a:lnTo>
                    <a:lnTo>
                      <a:pt x="5657" y="3095"/>
                    </a:lnTo>
                    <a:lnTo>
                      <a:pt x="5521" y="2857"/>
                    </a:lnTo>
                    <a:lnTo>
                      <a:pt x="5373" y="2631"/>
                    </a:lnTo>
                    <a:lnTo>
                      <a:pt x="5215" y="2415"/>
                    </a:lnTo>
                    <a:lnTo>
                      <a:pt x="5033" y="2211"/>
                    </a:lnTo>
                    <a:lnTo>
                      <a:pt x="4852" y="2018"/>
                    </a:lnTo>
                    <a:lnTo>
                      <a:pt x="4659" y="1837"/>
                    </a:lnTo>
                    <a:lnTo>
                      <a:pt x="4455" y="1667"/>
                    </a:lnTo>
                    <a:lnTo>
                      <a:pt x="4240" y="1497"/>
                    </a:lnTo>
                    <a:lnTo>
                      <a:pt x="4024" y="1338"/>
                    </a:lnTo>
                    <a:lnTo>
                      <a:pt x="3798" y="1202"/>
                    </a:lnTo>
                    <a:lnTo>
                      <a:pt x="3571" y="1066"/>
                    </a:lnTo>
                    <a:lnTo>
                      <a:pt x="3344" y="930"/>
                    </a:lnTo>
                    <a:lnTo>
                      <a:pt x="3106" y="817"/>
                    </a:lnTo>
                    <a:lnTo>
                      <a:pt x="2868" y="703"/>
                    </a:lnTo>
                    <a:lnTo>
                      <a:pt x="2641" y="601"/>
                    </a:lnTo>
                    <a:lnTo>
                      <a:pt x="2403" y="511"/>
                    </a:lnTo>
                    <a:lnTo>
                      <a:pt x="2165" y="420"/>
                    </a:lnTo>
                    <a:lnTo>
                      <a:pt x="1939" y="352"/>
                    </a:lnTo>
                    <a:lnTo>
                      <a:pt x="1485" y="216"/>
                    </a:lnTo>
                    <a:lnTo>
                      <a:pt x="1054" y="125"/>
                    </a:lnTo>
                    <a:lnTo>
                      <a:pt x="669" y="46"/>
                    </a:lnTo>
                    <a:lnTo>
                      <a:pt x="306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extrusionOk="0">
                    <a:moveTo>
                      <a:pt x="2664" y="0"/>
                    </a:moveTo>
                    <a:lnTo>
                      <a:pt x="2494" y="23"/>
                    </a:lnTo>
                    <a:lnTo>
                      <a:pt x="2336" y="46"/>
                    </a:lnTo>
                    <a:lnTo>
                      <a:pt x="2166" y="102"/>
                    </a:lnTo>
                    <a:lnTo>
                      <a:pt x="2007" y="170"/>
                    </a:lnTo>
                    <a:lnTo>
                      <a:pt x="1848" y="250"/>
                    </a:lnTo>
                    <a:lnTo>
                      <a:pt x="1655" y="397"/>
                    </a:lnTo>
                    <a:lnTo>
                      <a:pt x="1463" y="544"/>
                    </a:lnTo>
                    <a:lnTo>
                      <a:pt x="1281" y="714"/>
                    </a:lnTo>
                    <a:lnTo>
                      <a:pt x="1123" y="884"/>
                    </a:lnTo>
                    <a:lnTo>
                      <a:pt x="964" y="1077"/>
                    </a:lnTo>
                    <a:lnTo>
                      <a:pt x="828" y="1281"/>
                    </a:lnTo>
                    <a:lnTo>
                      <a:pt x="703" y="1485"/>
                    </a:lnTo>
                    <a:lnTo>
                      <a:pt x="590" y="1701"/>
                    </a:lnTo>
                    <a:lnTo>
                      <a:pt x="488" y="1939"/>
                    </a:lnTo>
                    <a:lnTo>
                      <a:pt x="397" y="2165"/>
                    </a:lnTo>
                    <a:lnTo>
                      <a:pt x="306" y="2415"/>
                    </a:lnTo>
                    <a:lnTo>
                      <a:pt x="238" y="2664"/>
                    </a:lnTo>
                    <a:lnTo>
                      <a:pt x="182" y="2925"/>
                    </a:lnTo>
                    <a:lnTo>
                      <a:pt x="125" y="3186"/>
                    </a:lnTo>
                    <a:lnTo>
                      <a:pt x="80" y="3446"/>
                    </a:lnTo>
                    <a:lnTo>
                      <a:pt x="57" y="3719"/>
                    </a:lnTo>
                    <a:lnTo>
                      <a:pt x="23" y="3991"/>
                    </a:lnTo>
                    <a:lnTo>
                      <a:pt x="12" y="4263"/>
                    </a:lnTo>
                    <a:lnTo>
                      <a:pt x="0" y="4535"/>
                    </a:lnTo>
                    <a:lnTo>
                      <a:pt x="0" y="4807"/>
                    </a:lnTo>
                    <a:lnTo>
                      <a:pt x="12" y="5090"/>
                    </a:lnTo>
                    <a:lnTo>
                      <a:pt x="23" y="5362"/>
                    </a:lnTo>
                    <a:lnTo>
                      <a:pt x="68" y="5906"/>
                    </a:lnTo>
                    <a:lnTo>
                      <a:pt x="148" y="6439"/>
                    </a:lnTo>
                    <a:lnTo>
                      <a:pt x="238" y="6961"/>
                    </a:lnTo>
                    <a:lnTo>
                      <a:pt x="352" y="7459"/>
                    </a:lnTo>
                    <a:lnTo>
                      <a:pt x="488" y="7924"/>
                    </a:lnTo>
                    <a:lnTo>
                      <a:pt x="510" y="7856"/>
                    </a:lnTo>
                    <a:lnTo>
                      <a:pt x="544" y="7777"/>
                    </a:lnTo>
                    <a:lnTo>
                      <a:pt x="658" y="7573"/>
                    </a:lnTo>
                    <a:lnTo>
                      <a:pt x="817" y="7346"/>
                    </a:lnTo>
                    <a:lnTo>
                      <a:pt x="987" y="7097"/>
                    </a:lnTo>
                    <a:lnTo>
                      <a:pt x="1349" y="6643"/>
                    </a:lnTo>
                    <a:lnTo>
                      <a:pt x="1621" y="6337"/>
                    </a:lnTo>
                    <a:lnTo>
                      <a:pt x="2177" y="5736"/>
                    </a:lnTo>
                    <a:lnTo>
                      <a:pt x="2449" y="5442"/>
                    </a:lnTo>
                    <a:lnTo>
                      <a:pt x="2721" y="5136"/>
                    </a:lnTo>
                    <a:lnTo>
                      <a:pt x="2993" y="4818"/>
                    </a:lnTo>
                    <a:lnTo>
                      <a:pt x="3242" y="4489"/>
                    </a:lnTo>
                    <a:lnTo>
                      <a:pt x="3481" y="4149"/>
                    </a:lnTo>
                    <a:lnTo>
                      <a:pt x="3594" y="3968"/>
                    </a:lnTo>
                    <a:lnTo>
                      <a:pt x="3696" y="3787"/>
                    </a:lnTo>
                    <a:lnTo>
                      <a:pt x="3855" y="3480"/>
                    </a:lnTo>
                    <a:lnTo>
                      <a:pt x="3991" y="3152"/>
                    </a:lnTo>
                    <a:lnTo>
                      <a:pt x="4059" y="2982"/>
                    </a:lnTo>
                    <a:lnTo>
                      <a:pt x="4115" y="2812"/>
                    </a:lnTo>
                    <a:lnTo>
                      <a:pt x="4161" y="2642"/>
                    </a:lnTo>
                    <a:lnTo>
                      <a:pt x="4206" y="2472"/>
                    </a:lnTo>
                    <a:lnTo>
                      <a:pt x="4229" y="2290"/>
                    </a:lnTo>
                    <a:lnTo>
                      <a:pt x="4251" y="2109"/>
                    </a:lnTo>
                    <a:lnTo>
                      <a:pt x="4263" y="1939"/>
                    </a:lnTo>
                    <a:lnTo>
                      <a:pt x="4263" y="1757"/>
                    </a:lnTo>
                    <a:lnTo>
                      <a:pt x="4251" y="1576"/>
                    </a:lnTo>
                    <a:lnTo>
                      <a:pt x="4229" y="1406"/>
                    </a:lnTo>
                    <a:lnTo>
                      <a:pt x="4183" y="1225"/>
                    </a:lnTo>
                    <a:lnTo>
                      <a:pt x="4138" y="1054"/>
                    </a:lnTo>
                    <a:lnTo>
                      <a:pt x="4059" y="862"/>
                    </a:lnTo>
                    <a:lnTo>
                      <a:pt x="3968" y="692"/>
                    </a:lnTo>
                    <a:lnTo>
                      <a:pt x="3855" y="544"/>
                    </a:lnTo>
                    <a:lnTo>
                      <a:pt x="3741" y="408"/>
                    </a:lnTo>
                    <a:lnTo>
                      <a:pt x="3605" y="295"/>
                    </a:lnTo>
                    <a:lnTo>
                      <a:pt x="3458" y="204"/>
                    </a:lnTo>
                    <a:lnTo>
                      <a:pt x="3311" y="125"/>
                    </a:lnTo>
                    <a:lnTo>
                      <a:pt x="3152" y="68"/>
                    </a:lnTo>
                    <a:lnTo>
                      <a:pt x="2993" y="34"/>
                    </a:lnTo>
                    <a:lnTo>
                      <a:pt x="2834" y="12"/>
                    </a:lnTo>
                    <a:lnTo>
                      <a:pt x="26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fill="none" extrusionOk="0">
                    <a:moveTo>
                      <a:pt x="488" y="7924"/>
                    </a:moveTo>
                    <a:lnTo>
                      <a:pt x="488" y="7924"/>
                    </a:lnTo>
                    <a:lnTo>
                      <a:pt x="352" y="7459"/>
                    </a:lnTo>
                    <a:lnTo>
                      <a:pt x="238" y="6961"/>
                    </a:lnTo>
                    <a:lnTo>
                      <a:pt x="148" y="6439"/>
                    </a:lnTo>
                    <a:lnTo>
                      <a:pt x="68" y="5906"/>
                    </a:lnTo>
                    <a:lnTo>
                      <a:pt x="23" y="5362"/>
                    </a:lnTo>
                    <a:lnTo>
                      <a:pt x="12" y="5090"/>
                    </a:lnTo>
                    <a:lnTo>
                      <a:pt x="0" y="4807"/>
                    </a:lnTo>
                    <a:lnTo>
                      <a:pt x="0" y="4535"/>
                    </a:lnTo>
                    <a:lnTo>
                      <a:pt x="12" y="4263"/>
                    </a:lnTo>
                    <a:lnTo>
                      <a:pt x="23" y="3991"/>
                    </a:lnTo>
                    <a:lnTo>
                      <a:pt x="57" y="3719"/>
                    </a:lnTo>
                    <a:lnTo>
                      <a:pt x="80" y="3446"/>
                    </a:lnTo>
                    <a:lnTo>
                      <a:pt x="125" y="3186"/>
                    </a:lnTo>
                    <a:lnTo>
                      <a:pt x="182" y="2925"/>
                    </a:lnTo>
                    <a:lnTo>
                      <a:pt x="238" y="2664"/>
                    </a:lnTo>
                    <a:lnTo>
                      <a:pt x="306" y="2415"/>
                    </a:lnTo>
                    <a:lnTo>
                      <a:pt x="397" y="2165"/>
                    </a:lnTo>
                    <a:lnTo>
                      <a:pt x="488" y="1939"/>
                    </a:lnTo>
                    <a:lnTo>
                      <a:pt x="590" y="1701"/>
                    </a:lnTo>
                    <a:lnTo>
                      <a:pt x="703" y="1485"/>
                    </a:lnTo>
                    <a:lnTo>
                      <a:pt x="828" y="1281"/>
                    </a:lnTo>
                    <a:lnTo>
                      <a:pt x="964" y="1077"/>
                    </a:lnTo>
                    <a:lnTo>
                      <a:pt x="1123" y="884"/>
                    </a:lnTo>
                    <a:lnTo>
                      <a:pt x="1281" y="714"/>
                    </a:lnTo>
                    <a:lnTo>
                      <a:pt x="1463" y="544"/>
                    </a:lnTo>
                    <a:lnTo>
                      <a:pt x="1655" y="397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2007" y="170"/>
                    </a:lnTo>
                    <a:lnTo>
                      <a:pt x="2166" y="102"/>
                    </a:lnTo>
                    <a:lnTo>
                      <a:pt x="2336" y="46"/>
                    </a:lnTo>
                    <a:lnTo>
                      <a:pt x="2494" y="23"/>
                    </a:lnTo>
                    <a:lnTo>
                      <a:pt x="2664" y="0"/>
                    </a:lnTo>
                    <a:lnTo>
                      <a:pt x="2834" y="12"/>
                    </a:lnTo>
                    <a:lnTo>
                      <a:pt x="2993" y="34"/>
                    </a:lnTo>
                    <a:lnTo>
                      <a:pt x="3152" y="68"/>
                    </a:lnTo>
                    <a:lnTo>
                      <a:pt x="3311" y="125"/>
                    </a:lnTo>
                    <a:lnTo>
                      <a:pt x="3458" y="204"/>
                    </a:lnTo>
                    <a:lnTo>
                      <a:pt x="3605" y="295"/>
                    </a:lnTo>
                    <a:lnTo>
                      <a:pt x="3741" y="408"/>
                    </a:lnTo>
                    <a:lnTo>
                      <a:pt x="3855" y="544"/>
                    </a:lnTo>
                    <a:lnTo>
                      <a:pt x="3968" y="692"/>
                    </a:lnTo>
                    <a:lnTo>
                      <a:pt x="4059" y="862"/>
                    </a:lnTo>
                    <a:lnTo>
                      <a:pt x="4138" y="1054"/>
                    </a:lnTo>
                    <a:lnTo>
                      <a:pt x="4138" y="1054"/>
                    </a:lnTo>
                    <a:lnTo>
                      <a:pt x="4183" y="1225"/>
                    </a:lnTo>
                    <a:lnTo>
                      <a:pt x="4229" y="1406"/>
                    </a:lnTo>
                    <a:lnTo>
                      <a:pt x="4251" y="1576"/>
                    </a:lnTo>
                    <a:lnTo>
                      <a:pt x="4263" y="1757"/>
                    </a:lnTo>
                    <a:lnTo>
                      <a:pt x="4263" y="1939"/>
                    </a:lnTo>
                    <a:lnTo>
                      <a:pt x="4251" y="2109"/>
                    </a:lnTo>
                    <a:lnTo>
                      <a:pt x="4229" y="2290"/>
                    </a:lnTo>
                    <a:lnTo>
                      <a:pt x="4206" y="2472"/>
                    </a:lnTo>
                    <a:lnTo>
                      <a:pt x="4161" y="2642"/>
                    </a:lnTo>
                    <a:lnTo>
                      <a:pt x="4115" y="2812"/>
                    </a:lnTo>
                    <a:lnTo>
                      <a:pt x="4059" y="2982"/>
                    </a:lnTo>
                    <a:lnTo>
                      <a:pt x="3991" y="3152"/>
                    </a:lnTo>
                    <a:lnTo>
                      <a:pt x="3855" y="3480"/>
                    </a:lnTo>
                    <a:lnTo>
                      <a:pt x="3696" y="3787"/>
                    </a:lnTo>
                    <a:lnTo>
                      <a:pt x="3696" y="3787"/>
                    </a:lnTo>
                    <a:lnTo>
                      <a:pt x="3594" y="3968"/>
                    </a:lnTo>
                    <a:lnTo>
                      <a:pt x="3481" y="4149"/>
                    </a:lnTo>
                    <a:lnTo>
                      <a:pt x="3242" y="4489"/>
                    </a:lnTo>
                    <a:lnTo>
                      <a:pt x="2993" y="4818"/>
                    </a:lnTo>
                    <a:lnTo>
                      <a:pt x="2721" y="5136"/>
                    </a:lnTo>
                    <a:lnTo>
                      <a:pt x="2449" y="5442"/>
                    </a:lnTo>
                    <a:lnTo>
                      <a:pt x="2177" y="5736"/>
                    </a:lnTo>
                    <a:lnTo>
                      <a:pt x="1621" y="6337"/>
                    </a:lnTo>
                    <a:lnTo>
                      <a:pt x="1621" y="6337"/>
                    </a:lnTo>
                    <a:lnTo>
                      <a:pt x="1349" y="6643"/>
                    </a:lnTo>
                    <a:lnTo>
                      <a:pt x="987" y="7097"/>
                    </a:lnTo>
                    <a:lnTo>
                      <a:pt x="817" y="7346"/>
                    </a:lnTo>
                    <a:lnTo>
                      <a:pt x="658" y="7573"/>
                    </a:lnTo>
                    <a:lnTo>
                      <a:pt x="544" y="7777"/>
                    </a:lnTo>
                    <a:lnTo>
                      <a:pt x="510" y="7856"/>
                    </a:lnTo>
                    <a:lnTo>
                      <a:pt x="488" y="79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45650" y="-779675"/>
                <a:ext cx="64625" cy="3115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2460" extrusionOk="0">
                    <a:moveTo>
                      <a:pt x="2573" y="1"/>
                    </a:moveTo>
                    <a:lnTo>
                      <a:pt x="2505" y="57"/>
                    </a:lnTo>
                    <a:lnTo>
                      <a:pt x="2437" y="148"/>
                    </a:lnTo>
                    <a:lnTo>
                      <a:pt x="2358" y="250"/>
                    </a:lnTo>
                    <a:lnTo>
                      <a:pt x="2267" y="386"/>
                    </a:lnTo>
                    <a:lnTo>
                      <a:pt x="2120" y="658"/>
                    </a:lnTo>
                    <a:lnTo>
                      <a:pt x="1950" y="1009"/>
                    </a:lnTo>
                    <a:lnTo>
                      <a:pt x="1769" y="1418"/>
                    </a:lnTo>
                    <a:lnTo>
                      <a:pt x="1576" y="1894"/>
                    </a:lnTo>
                    <a:lnTo>
                      <a:pt x="1394" y="2426"/>
                    </a:lnTo>
                    <a:lnTo>
                      <a:pt x="1202" y="3005"/>
                    </a:lnTo>
                    <a:lnTo>
                      <a:pt x="1020" y="3651"/>
                    </a:lnTo>
                    <a:lnTo>
                      <a:pt x="839" y="4342"/>
                    </a:lnTo>
                    <a:lnTo>
                      <a:pt x="669" y="5079"/>
                    </a:lnTo>
                    <a:lnTo>
                      <a:pt x="510" y="5861"/>
                    </a:lnTo>
                    <a:lnTo>
                      <a:pt x="363" y="6689"/>
                    </a:lnTo>
                    <a:lnTo>
                      <a:pt x="238" y="7562"/>
                    </a:lnTo>
                    <a:lnTo>
                      <a:pt x="181" y="8004"/>
                    </a:lnTo>
                    <a:lnTo>
                      <a:pt x="136" y="8457"/>
                    </a:lnTo>
                    <a:lnTo>
                      <a:pt x="91" y="8922"/>
                    </a:lnTo>
                    <a:lnTo>
                      <a:pt x="57" y="9398"/>
                    </a:lnTo>
                    <a:lnTo>
                      <a:pt x="34" y="9874"/>
                    </a:lnTo>
                    <a:lnTo>
                      <a:pt x="11" y="10362"/>
                    </a:lnTo>
                    <a:lnTo>
                      <a:pt x="0" y="10861"/>
                    </a:lnTo>
                    <a:lnTo>
                      <a:pt x="0" y="11371"/>
                    </a:lnTo>
                    <a:lnTo>
                      <a:pt x="0" y="11915"/>
                    </a:lnTo>
                    <a:lnTo>
                      <a:pt x="11" y="12459"/>
                    </a:lnTo>
                    <a:lnTo>
                      <a:pt x="45" y="12459"/>
                    </a:lnTo>
                    <a:lnTo>
                      <a:pt x="34" y="11915"/>
                    </a:lnTo>
                    <a:lnTo>
                      <a:pt x="34" y="11371"/>
                    </a:lnTo>
                    <a:lnTo>
                      <a:pt x="34" y="10793"/>
                    </a:lnTo>
                    <a:lnTo>
                      <a:pt x="57" y="10226"/>
                    </a:lnTo>
                    <a:lnTo>
                      <a:pt x="79" y="9670"/>
                    </a:lnTo>
                    <a:lnTo>
                      <a:pt x="113" y="9126"/>
                    </a:lnTo>
                    <a:lnTo>
                      <a:pt x="159" y="8593"/>
                    </a:lnTo>
                    <a:lnTo>
                      <a:pt x="215" y="8072"/>
                    </a:lnTo>
                    <a:lnTo>
                      <a:pt x="272" y="7562"/>
                    </a:lnTo>
                    <a:lnTo>
                      <a:pt x="340" y="7063"/>
                    </a:lnTo>
                    <a:lnTo>
                      <a:pt x="420" y="6576"/>
                    </a:lnTo>
                    <a:lnTo>
                      <a:pt x="499" y="6099"/>
                    </a:lnTo>
                    <a:lnTo>
                      <a:pt x="578" y="5646"/>
                    </a:lnTo>
                    <a:lnTo>
                      <a:pt x="669" y="5193"/>
                    </a:lnTo>
                    <a:lnTo>
                      <a:pt x="771" y="4762"/>
                    </a:lnTo>
                    <a:lnTo>
                      <a:pt x="873" y="4354"/>
                    </a:lnTo>
                    <a:lnTo>
                      <a:pt x="1077" y="3560"/>
                    </a:lnTo>
                    <a:lnTo>
                      <a:pt x="1292" y="2846"/>
                    </a:lnTo>
                    <a:lnTo>
                      <a:pt x="1508" y="2200"/>
                    </a:lnTo>
                    <a:lnTo>
                      <a:pt x="1723" y="1622"/>
                    </a:lnTo>
                    <a:lnTo>
                      <a:pt x="1927" y="1134"/>
                    </a:lnTo>
                    <a:lnTo>
                      <a:pt x="2120" y="726"/>
                    </a:lnTo>
                    <a:lnTo>
                      <a:pt x="2301" y="397"/>
                    </a:lnTo>
                    <a:lnTo>
                      <a:pt x="2381" y="273"/>
                    </a:lnTo>
                    <a:lnTo>
                      <a:pt x="2460" y="171"/>
                    </a:lnTo>
                    <a:lnTo>
                      <a:pt x="2528" y="91"/>
                    </a:lnTo>
                    <a:lnTo>
                      <a:pt x="2585" y="35"/>
                    </a:lnTo>
                    <a:lnTo>
                      <a:pt x="2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extrusionOk="0">
                    <a:moveTo>
                      <a:pt x="2483" y="1"/>
                    </a:moveTo>
                    <a:lnTo>
                      <a:pt x="2313" y="35"/>
                    </a:lnTo>
                    <a:lnTo>
                      <a:pt x="2165" y="69"/>
                    </a:lnTo>
                    <a:lnTo>
                      <a:pt x="2007" y="137"/>
                    </a:lnTo>
                    <a:lnTo>
                      <a:pt x="1859" y="216"/>
                    </a:lnTo>
                    <a:lnTo>
                      <a:pt x="1723" y="307"/>
                    </a:lnTo>
                    <a:lnTo>
                      <a:pt x="1587" y="420"/>
                    </a:lnTo>
                    <a:lnTo>
                      <a:pt x="1463" y="534"/>
                    </a:lnTo>
                    <a:lnTo>
                      <a:pt x="1338" y="670"/>
                    </a:lnTo>
                    <a:lnTo>
                      <a:pt x="1213" y="806"/>
                    </a:lnTo>
                    <a:lnTo>
                      <a:pt x="1111" y="953"/>
                    </a:lnTo>
                    <a:lnTo>
                      <a:pt x="998" y="1112"/>
                    </a:lnTo>
                    <a:lnTo>
                      <a:pt x="907" y="1282"/>
                    </a:lnTo>
                    <a:lnTo>
                      <a:pt x="805" y="1475"/>
                    </a:lnTo>
                    <a:lnTo>
                      <a:pt x="703" y="1667"/>
                    </a:lnTo>
                    <a:lnTo>
                      <a:pt x="612" y="1871"/>
                    </a:lnTo>
                    <a:lnTo>
                      <a:pt x="522" y="2087"/>
                    </a:lnTo>
                    <a:lnTo>
                      <a:pt x="442" y="2302"/>
                    </a:lnTo>
                    <a:lnTo>
                      <a:pt x="363" y="2529"/>
                    </a:lnTo>
                    <a:lnTo>
                      <a:pt x="295" y="2756"/>
                    </a:lnTo>
                    <a:lnTo>
                      <a:pt x="238" y="2994"/>
                    </a:lnTo>
                    <a:lnTo>
                      <a:pt x="182" y="3232"/>
                    </a:lnTo>
                    <a:lnTo>
                      <a:pt x="136" y="3470"/>
                    </a:lnTo>
                    <a:lnTo>
                      <a:pt x="91" y="3719"/>
                    </a:lnTo>
                    <a:lnTo>
                      <a:pt x="57" y="3980"/>
                    </a:lnTo>
                    <a:lnTo>
                      <a:pt x="34" y="4229"/>
                    </a:lnTo>
                    <a:lnTo>
                      <a:pt x="12" y="4490"/>
                    </a:lnTo>
                    <a:lnTo>
                      <a:pt x="0" y="4751"/>
                    </a:lnTo>
                    <a:lnTo>
                      <a:pt x="0" y="5011"/>
                    </a:lnTo>
                    <a:lnTo>
                      <a:pt x="91" y="4909"/>
                    </a:lnTo>
                    <a:lnTo>
                      <a:pt x="193" y="4807"/>
                    </a:lnTo>
                    <a:lnTo>
                      <a:pt x="397" y="4626"/>
                    </a:lnTo>
                    <a:lnTo>
                      <a:pt x="601" y="4479"/>
                    </a:lnTo>
                    <a:lnTo>
                      <a:pt x="828" y="4343"/>
                    </a:lnTo>
                    <a:lnTo>
                      <a:pt x="1270" y="4082"/>
                    </a:lnTo>
                    <a:lnTo>
                      <a:pt x="1497" y="3946"/>
                    </a:lnTo>
                    <a:lnTo>
                      <a:pt x="1723" y="3798"/>
                    </a:lnTo>
                    <a:lnTo>
                      <a:pt x="1939" y="3640"/>
                    </a:lnTo>
                    <a:lnTo>
                      <a:pt x="2154" y="3458"/>
                    </a:lnTo>
                    <a:lnTo>
                      <a:pt x="2358" y="3266"/>
                    </a:lnTo>
                    <a:lnTo>
                      <a:pt x="2562" y="3073"/>
                    </a:lnTo>
                    <a:lnTo>
                      <a:pt x="2959" y="2665"/>
                    </a:lnTo>
                    <a:lnTo>
                      <a:pt x="3356" y="2257"/>
                    </a:lnTo>
                    <a:lnTo>
                      <a:pt x="3616" y="1996"/>
                    </a:lnTo>
                    <a:lnTo>
                      <a:pt x="3888" y="1735"/>
                    </a:lnTo>
                    <a:lnTo>
                      <a:pt x="4161" y="1486"/>
                    </a:lnTo>
                    <a:lnTo>
                      <a:pt x="4455" y="1270"/>
                    </a:lnTo>
                    <a:lnTo>
                      <a:pt x="4603" y="1168"/>
                    </a:lnTo>
                    <a:lnTo>
                      <a:pt x="4761" y="1066"/>
                    </a:lnTo>
                    <a:lnTo>
                      <a:pt x="4909" y="976"/>
                    </a:lnTo>
                    <a:lnTo>
                      <a:pt x="5067" y="908"/>
                    </a:lnTo>
                    <a:lnTo>
                      <a:pt x="5237" y="840"/>
                    </a:lnTo>
                    <a:lnTo>
                      <a:pt x="5396" y="772"/>
                    </a:lnTo>
                    <a:lnTo>
                      <a:pt x="5566" y="726"/>
                    </a:lnTo>
                    <a:lnTo>
                      <a:pt x="5736" y="692"/>
                    </a:lnTo>
                    <a:lnTo>
                      <a:pt x="5612" y="602"/>
                    </a:lnTo>
                    <a:lnTo>
                      <a:pt x="5476" y="522"/>
                    </a:lnTo>
                    <a:lnTo>
                      <a:pt x="5328" y="454"/>
                    </a:lnTo>
                    <a:lnTo>
                      <a:pt x="5181" y="409"/>
                    </a:lnTo>
                    <a:lnTo>
                      <a:pt x="5033" y="364"/>
                    </a:lnTo>
                    <a:lnTo>
                      <a:pt x="4886" y="330"/>
                    </a:lnTo>
                    <a:lnTo>
                      <a:pt x="4727" y="318"/>
                    </a:lnTo>
                    <a:lnTo>
                      <a:pt x="4580" y="318"/>
                    </a:lnTo>
                    <a:lnTo>
                      <a:pt x="4353" y="330"/>
                    </a:lnTo>
                    <a:lnTo>
                      <a:pt x="4127" y="352"/>
                    </a:lnTo>
                    <a:lnTo>
                      <a:pt x="4025" y="364"/>
                    </a:lnTo>
                    <a:lnTo>
                      <a:pt x="3911" y="364"/>
                    </a:lnTo>
                    <a:lnTo>
                      <a:pt x="3798" y="352"/>
                    </a:lnTo>
                    <a:lnTo>
                      <a:pt x="3684" y="330"/>
                    </a:lnTo>
                    <a:lnTo>
                      <a:pt x="3560" y="284"/>
                    </a:lnTo>
                    <a:lnTo>
                      <a:pt x="3424" y="228"/>
                    </a:lnTo>
                    <a:lnTo>
                      <a:pt x="3174" y="114"/>
                    </a:lnTo>
                    <a:lnTo>
                      <a:pt x="2993" y="57"/>
                    </a:lnTo>
                    <a:lnTo>
                      <a:pt x="2812" y="12"/>
                    </a:lnTo>
                    <a:lnTo>
                      <a:pt x="26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fill="none" extrusionOk="0">
                    <a:moveTo>
                      <a:pt x="0" y="5011"/>
                    </a:moveTo>
                    <a:lnTo>
                      <a:pt x="0" y="5011"/>
                    </a:lnTo>
                    <a:lnTo>
                      <a:pt x="0" y="4751"/>
                    </a:lnTo>
                    <a:lnTo>
                      <a:pt x="12" y="4490"/>
                    </a:lnTo>
                    <a:lnTo>
                      <a:pt x="34" y="4229"/>
                    </a:lnTo>
                    <a:lnTo>
                      <a:pt x="57" y="3980"/>
                    </a:lnTo>
                    <a:lnTo>
                      <a:pt x="91" y="3719"/>
                    </a:lnTo>
                    <a:lnTo>
                      <a:pt x="136" y="3470"/>
                    </a:lnTo>
                    <a:lnTo>
                      <a:pt x="182" y="3232"/>
                    </a:lnTo>
                    <a:lnTo>
                      <a:pt x="238" y="2994"/>
                    </a:lnTo>
                    <a:lnTo>
                      <a:pt x="295" y="2756"/>
                    </a:lnTo>
                    <a:lnTo>
                      <a:pt x="363" y="2529"/>
                    </a:lnTo>
                    <a:lnTo>
                      <a:pt x="442" y="2302"/>
                    </a:lnTo>
                    <a:lnTo>
                      <a:pt x="522" y="2087"/>
                    </a:lnTo>
                    <a:lnTo>
                      <a:pt x="612" y="1871"/>
                    </a:lnTo>
                    <a:lnTo>
                      <a:pt x="703" y="1667"/>
                    </a:lnTo>
                    <a:lnTo>
                      <a:pt x="805" y="1475"/>
                    </a:lnTo>
                    <a:lnTo>
                      <a:pt x="907" y="1282"/>
                    </a:lnTo>
                    <a:lnTo>
                      <a:pt x="907" y="1282"/>
                    </a:lnTo>
                    <a:lnTo>
                      <a:pt x="998" y="1112"/>
                    </a:lnTo>
                    <a:lnTo>
                      <a:pt x="1111" y="953"/>
                    </a:lnTo>
                    <a:lnTo>
                      <a:pt x="1213" y="806"/>
                    </a:lnTo>
                    <a:lnTo>
                      <a:pt x="1338" y="670"/>
                    </a:lnTo>
                    <a:lnTo>
                      <a:pt x="1463" y="534"/>
                    </a:lnTo>
                    <a:lnTo>
                      <a:pt x="1587" y="420"/>
                    </a:lnTo>
                    <a:lnTo>
                      <a:pt x="1723" y="307"/>
                    </a:lnTo>
                    <a:lnTo>
                      <a:pt x="1859" y="216"/>
                    </a:lnTo>
                    <a:lnTo>
                      <a:pt x="2007" y="137"/>
                    </a:lnTo>
                    <a:lnTo>
                      <a:pt x="2165" y="69"/>
                    </a:lnTo>
                    <a:lnTo>
                      <a:pt x="2313" y="35"/>
                    </a:lnTo>
                    <a:lnTo>
                      <a:pt x="2483" y="1"/>
                    </a:lnTo>
                    <a:lnTo>
                      <a:pt x="2642" y="1"/>
                    </a:lnTo>
                    <a:lnTo>
                      <a:pt x="2812" y="12"/>
                    </a:lnTo>
                    <a:lnTo>
                      <a:pt x="2993" y="57"/>
                    </a:lnTo>
                    <a:lnTo>
                      <a:pt x="3174" y="114"/>
                    </a:lnTo>
                    <a:lnTo>
                      <a:pt x="3174" y="114"/>
                    </a:lnTo>
                    <a:lnTo>
                      <a:pt x="3424" y="228"/>
                    </a:lnTo>
                    <a:lnTo>
                      <a:pt x="3560" y="284"/>
                    </a:lnTo>
                    <a:lnTo>
                      <a:pt x="3684" y="330"/>
                    </a:lnTo>
                    <a:lnTo>
                      <a:pt x="3684" y="330"/>
                    </a:lnTo>
                    <a:lnTo>
                      <a:pt x="3798" y="352"/>
                    </a:lnTo>
                    <a:lnTo>
                      <a:pt x="3911" y="364"/>
                    </a:lnTo>
                    <a:lnTo>
                      <a:pt x="4025" y="364"/>
                    </a:lnTo>
                    <a:lnTo>
                      <a:pt x="4127" y="352"/>
                    </a:lnTo>
                    <a:lnTo>
                      <a:pt x="4353" y="330"/>
                    </a:lnTo>
                    <a:lnTo>
                      <a:pt x="4580" y="318"/>
                    </a:lnTo>
                    <a:lnTo>
                      <a:pt x="4580" y="318"/>
                    </a:lnTo>
                    <a:lnTo>
                      <a:pt x="4727" y="318"/>
                    </a:lnTo>
                    <a:lnTo>
                      <a:pt x="4886" y="330"/>
                    </a:lnTo>
                    <a:lnTo>
                      <a:pt x="5033" y="364"/>
                    </a:lnTo>
                    <a:lnTo>
                      <a:pt x="5181" y="409"/>
                    </a:lnTo>
                    <a:lnTo>
                      <a:pt x="5328" y="454"/>
                    </a:lnTo>
                    <a:lnTo>
                      <a:pt x="5476" y="522"/>
                    </a:lnTo>
                    <a:lnTo>
                      <a:pt x="5612" y="602"/>
                    </a:lnTo>
                    <a:lnTo>
                      <a:pt x="5736" y="692"/>
                    </a:lnTo>
                    <a:lnTo>
                      <a:pt x="5736" y="692"/>
                    </a:lnTo>
                    <a:lnTo>
                      <a:pt x="5566" y="726"/>
                    </a:lnTo>
                    <a:lnTo>
                      <a:pt x="5396" y="772"/>
                    </a:lnTo>
                    <a:lnTo>
                      <a:pt x="5237" y="840"/>
                    </a:lnTo>
                    <a:lnTo>
                      <a:pt x="5067" y="908"/>
                    </a:lnTo>
                    <a:lnTo>
                      <a:pt x="4909" y="976"/>
                    </a:lnTo>
                    <a:lnTo>
                      <a:pt x="4761" y="1066"/>
                    </a:lnTo>
                    <a:lnTo>
                      <a:pt x="4603" y="1168"/>
                    </a:lnTo>
                    <a:lnTo>
                      <a:pt x="4455" y="1270"/>
                    </a:lnTo>
                    <a:lnTo>
                      <a:pt x="4161" y="1486"/>
                    </a:lnTo>
                    <a:lnTo>
                      <a:pt x="3888" y="1735"/>
                    </a:lnTo>
                    <a:lnTo>
                      <a:pt x="3616" y="1996"/>
                    </a:lnTo>
                    <a:lnTo>
                      <a:pt x="3356" y="2257"/>
                    </a:lnTo>
                    <a:lnTo>
                      <a:pt x="3356" y="2257"/>
                    </a:lnTo>
                    <a:lnTo>
                      <a:pt x="2959" y="2665"/>
                    </a:lnTo>
                    <a:lnTo>
                      <a:pt x="2562" y="3073"/>
                    </a:lnTo>
                    <a:lnTo>
                      <a:pt x="2358" y="3266"/>
                    </a:lnTo>
                    <a:lnTo>
                      <a:pt x="2154" y="3458"/>
                    </a:lnTo>
                    <a:lnTo>
                      <a:pt x="1939" y="3640"/>
                    </a:lnTo>
                    <a:lnTo>
                      <a:pt x="1723" y="3798"/>
                    </a:lnTo>
                    <a:lnTo>
                      <a:pt x="1723" y="3798"/>
                    </a:lnTo>
                    <a:lnTo>
                      <a:pt x="1497" y="3946"/>
                    </a:lnTo>
                    <a:lnTo>
                      <a:pt x="1270" y="4082"/>
                    </a:lnTo>
                    <a:lnTo>
                      <a:pt x="828" y="4343"/>
                    </a:lnTo>
                    <a:lnTo>
                      <a:pt x="601" y="4479"/>
                    </a:lnTo>
                    <a:lnTo>
                      <a:pt x="397" y="4626"/>
                    </a:lnTo>
                    <a:lnTo>
                      <a:pt x="193" y="4807"/>
                    </a:lnTo>
                    <a:lnTo>
                      <a:pt x="91" y="4909"/>
                    </a:lnTo>
                    <a:lnTo>
                      <a:pt x="0" y="50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5472575" y="-674825"/>
                <a:ext cx="112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8470" extrusionOk="0">
                    <a:moveTo>
                      <a:pt x="4500" y="1"/>
                    </a:moveTo>
                    <a:lnTo>
                      <a:pt x="4353" y="46"/>
                    </a:lnTo>
                    <a:lnTo>
                      <a:pt x="4206" y="103"/>
                    </a:lnTo>
                    <a:lnTo>
                      <a:pt x="4058" y="171"/>
                    </a:lnTo>
                    <a:lnTo>
                      <a:pt x="3922" y="239"/>
                    </a:lnTo>
                    <a:lnTo>
                      <a:pt x="3639" y="409"/>
                    </a:lnTo>
                    <a:lnTo>
                      <a:pt x="3367" y="590"/>
                    </a:lnTo>
                    <a:lnTo>
                      <a:pt x="3106" y="794"/>
                    </a:lnTo>
                    <a:lnTo>
                      <a:pt x="2857" y="1021"/>
                    </a:lnTo>
                    <a:lnTo>
                      <a:pt x="2619" y="1248"/>
                    </a:lnTo>
                    <a:lnTo>
                      <a:pt x="2403" y="1486"/>
                    </a:lnTo>
                    <a:lnTo>
                      <a:pt x="2120" y="1826"/>
                    </a:lnTo>
                    <a:lnTo>
                      <a:pt x="1859" y="2177"/>
                    </a:lnTo>
                    <a:lnTo>
                      <a:pt x="1621" y="2552"/>
                    </a:lnTo>
                    <a:lnTo>
                      <a:pt x="1383" y="2937"/>
                    </a:lnTo>
                    <a:lnTo>
                      <a:pt x="1168" y="3334"/>
                    </a:lnTo>
                    <a:lnTo>
                      <a:pt x="975" y="3742"/>
                    </a:lnTo>
                    <a:lnTo>
                      <a:pt x="794" y="4161"/>
                    </a:lnTo>
                    <a:lnTo>
                      <a:pt x="635" y="4592"/>
                    </a:lnTo>
                    <a:lnTo>
                      <a:pt x="487" y="5023"/>
                    </a:lnTo>
                    <a:lnTo>
                      <a:pt x="363" y="5476"/>
                    </a:lnTo>
                    <a:lnTo>
                      <a:pt x="249" y="5930"/>
                    </a:lnTo>
                    <a:lnTo>
                      <a:pt x="159" y="6383"/>
                    </a:lnTo>
                    <a:lnTo>
                      <a:pt x="91" y="6848"/>
                    </a:lnTo>
                    <a:lnTo>
                      <a:pt x="45" y="7313"/>
                    </a:lnTo>
                    <a:lnTo>
                      <a:pt x="11" y="7789"/>
                    </a:lnTo>
                    <a:lnTo>
                      <a:pt x="0" y="8254"/>
                    </a:lnTo>
                    <a:lnTo>
                      <a:pt x="0" y="8469"/>
                    </a:lnTo>
                    <a:lnTo>
                      <a:pt x="34" y="8469"/>
                    </a:lnTo>
                    <a:lnTo>
                      <a:pt x="34" y="8254"/>
                    </a:lnTo>
                    <a:lnTo>
                      <a:pt x="45" y="7789"/>
                    </a:lnTo>
                    <a:lnTo>
                      <a:pt x="79" y="7324"/>
                    </a:lnTo>
                    <a:lnTo>
                      <a:pt x="125" y="6859"/>
                    </a:lnTo>
                    <a:lnTo>
                      <a:pt x="193" y="6395"/>
                    </a:lnTo>
                    <a:lnTo>
                      <a:pt x="283" y="5930"/>
                    </a:lnTo>
                    <a:lnTo>
                      <a:pt x="397" y="5488"/>
                    </a:lnTo>
                    <a:lnTo>
                      <a:pt x="521" y="5034"/>
                    </a:lnTo>
                    <a:lnTo>
                      <a:pt x="669" y="4603"/>
                    </a:lnTo>
                    <a:lnTo>
                      <a:pt x="828" y="4173"/>
                    </a:lnTo>
                    <a:lnTo>
                      <a:pt x="1009" y="3753"/>
                    </a:lnTo>
                    <a:lnTo>
                      <a:pt x="1202" y="3345"/>
                    </a:lnTo>
                    <a:lnTo>
                      <a:pt x="1417" y="2948"/>
                    </a:lnTo>
                    <a:lnTo>
                      <a:pt x="1644" y="2563"/>
                    </a:lnTo>
                    <a:lnTo>
                      <a:pt x="1893" y="2200"/>
                    </a:lnTo>
                    <a:lnTo>
                      <a:pt x="2154" y="1849"/>
                    </a:lnTo>
                    <a:lnTo>
                      <a:pt x="2426" y="1509"/>
                    </a:lnTo>
                    <a:lnTo>
                      <a:pt x="2641" y="1271"/>
                    </a:lnTo>
                    <a:lnTo>
                      <a:pt x="2879" y="1044"/>
                    </a:lnTo>
                    <a:lnTo>
                      <a:pt x="3117" y="828"/>
                    </a:lnTo>
                    <a:lnTo>
                      <a:pt x="3378" y="624"/>
                    </a:lnTo>
                    <a:lnTo>
                      <a:pt x="3650" y="432"/>
                    </a:lnTo>
                    <a:lnTo>
                      <a:pt x="3934" y="273"/>
                    </a:lnTo>
                    <a:lnTo>
                      <a:pt x="4081" y="205"/>
                    </a:lnTo>
                    <a:lnTo>
                      <a:pt x="4217" y="137"/>
                    </a:lnTo>
                    <a:lnTo>
                      <a:pt x="4364" y="80"/>
                    </a:lnTo>
                    <a:lnTo>
                      <a:pt x="4512" y="35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extrusionOk="0">
                    <a:moveTo>
                      <a:pt x="3685" y="0"/>
                    </a:move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fill="none" extrusionOk="0">
                    <a:moveTo>
                      <a:pt x="6745" y="5306"/>
                    </a:move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lnTo>
                      <a:pt x="3685" y="0"/>
                    </a:ln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567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5297425" y="-760975"/>
                <a:ext cx="129525" cy="29875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11950" extrusionOk="0">
                    <a:moveTo>
                      <a:pt x="12" y="1"/>
                    </a:moveTo>
                    <a:lnTo>
                      <a:pt x="0" y="35"/>
                    </a:lnTo>
                    <a:lnTo>
                      <a:pt x="159" y="91"/>
                    </a:lnTo>
                    <a:lnTo>
                      <a:pt x="329" y="171"/>
                    </a:lnTo>
                    <a:lnTo>
                      <a:pt x="499" y="261"/>
                    </a:lnTo>
                    <a:lnTo>
                      <a:pt x="680" y="363"/>
                    </a:lnTo>
                    <a:lnTo>
                      <a:pt x="1055" y="590"/>
                    </a:lnTo>
                    <a:lnTo>
                      <a:pt x="1429" y="851"/>
                    </a:lnTo>
                    <a:lnTo>
                      <a:pt x="1791" y="1134"/>
                    </a:lnTo>
                    <a:lnTo>
                      <a:pt x="2120" y="1406"/>
                    </a:lnTo>
                    <a:lnTo>
                      <a:pt x="2404" y="1690"/>
                    </a:lnTo>
                    <a:lnTo>
                      <a:pt x="2528" y="1815"/>
                    </a:lnTo>
                    <a:lnTo>
                      <a:pt x="2642" y="1939"/>
                    </a:lnTo>
                    <a:lnTo>
                      <a:pt x="2914" y="2279"/>
                    </a:lnTo>
                    <a:lnTo>
                      <a:pt x="3163" y="2619"/>
                    </a:lnTo>
                    <a:lnTo>
                      <a:pt x="3401" y="2982"/>
                    </a:lnTo>
                    <a:lnTo>
                      <a:pt x="3514" y="3164"/>
                    </a:lnTo>
                    <a:lnTo>
                      <a:pt x="3628" y="3356"/>
                    </a:lnTo>
                    <a:lnTo>
                      <a:pt x="3730" y="3560"/>
                    </a:lnTo>
                    <a:lnTo>
                      <a:pt x="3821" y="3776"/>
                    </a:lnTo>
                    <a:lnTo>
                      <a:pt x="3923" y="3991"/>
                    </a:lnTo>
                    <a:lnTo>
                      <a:pt x="4013" y="4218"/>
                    </a:lnTo>
                    <a:lnTo>
                      <a:pt x="4093" y="4456"/>
                    </a:lnTo>
                    <a:lnTo>
                      <a:pt x="4183" y="4694"/>
                    </a:lnTo>
                    <a:lnTo>
                      <a:pt x="4263" y="4955"/>
                    </a:lnTo>
                    <a:lnTo>
                      <a:pt x="4331" y="5227"/>
                    </a:lnTo>
                    <a:lnTo>
                      <a:pt x="4478" y="5816"/>
                    </a:lnTo>
                    <a:lnTo>
                      <a:pt x="4603" y="6462"/>
                    </a:lnTo>
                    <a:lnTo>
                      <a:pt x="4727" y="7177"/>
                    </a:lnTo>
                    <a:lnTo>
                      <a:pt x="4829" y="7959"/>
                    </a:lnTo>
                    <a:lnTo>
                      <a:pt x="4920" y="8820"/>
                    </a:lnTo>
                    <a:lnTo>
                      <a:pt x="5011" y="9773"/>
                    </a:lnTo>
                    <a:lnTo>
                      <a:pt x="5090" y="10815"/>
                    </a:lnTo>
                    <a:lnTo>
                      <a:pt x="5147" y="11949"/>
                    </a:lnTo>
                    <a:lnTo>
                      <a:pt x="5181" y="11949"/>
                    </a:lnTo>
                    <a:lnTo>
                      <a:pt x="5124" y="10804"/>
                    </a:lnTo>
                    <a:lnTo>
                      <a:pt x="5045" y="9761"/>
                    </a:lnTo>
                    <a:lnTo>
                      <a:pt x="4954" y="8820"/>
                    </a:lnTo>
                    <a:lnTo>
                      <a:pt x="4863" y="7947"/>
                    </a:lnTo>
                    <a:lnTo>
                      <a:pt x="4761" y="7165"/>
                    </a:lnTo>
                    <a:lnTo>
                      <a:pt x="4637" y="6451"/>
                    </a:lnTo>
                    <a:lnTo>
                      <a:pt x="4512" y="5805"/>
                    </a:lnTo>
                    <a:lnTo>
                      <a:pt x="4365" y="5227"/>
                    </a:lnTo>
                    <a:lnTo>
                      <a:pt x="4297" y="4955"/>
                    </a:lnTo>
                    <a:lnTo>
                      <a:pt x="4217" y="4694"/>
                    </a:lnTo>
                    <a:lnTo>
                      <a:pt x="4127" y="4445"/>
                    </a:lnTo>
                    <a:lnTo>
                      <a:pt x="4036" y="4206"/>
                    </a:lnTo>
                    <a:lnTo>
                      <a:pt x="3945" y="3980"/>
                    </a:lnTo>
                    <a:lnTo>
                      <a:pt x="3855" y="3753"/>
                    </a:lnTo>
                    <a:lnTo>
                      <a:pt x="3753" y="3549"/>
                    </a:lnTo>
                    <a:lnTo>
                      <a:pt x="3650" y="3345"/>
                    </a:lnTo>
                    <a:lnTo>
                      <a:pt x="3548" y="3152"/>
                    </a:lnTo>
                    <a:lnTo>
                      <a:pt x="3435" y="2959"/>
                    </a:lnTo>
                    <a:lnTo>
                      <a:pt x="3197" y="2597"/>
                    </a:lnTo>
                    <a:lnTo>
                      <a:pt x="2936" y="2257"/>
                    </a:lnTo>
                    <a:lnTo>
                      <a:pt x="2664" y="1917"/>
                    </a:lnTo>
                    <a:lnTo>
                      <a:pt x="2551" y="1792"/>
                    </a:lnTo>
                    <a:lnTo>
                      <a:pt x="2426" y="1656"/>
                    </a:lnTo>
                    <a:lnTo>
                      <a:pt x="2143" y="1384"/>
                    </a:lnTo>
                    <a:lnTo>
                      <a:pt x="1803" y="1100"/>
                    </a:lnTo>
                    <a:lnTo>
                      <a:pt x="1451" y="828"/>
                    </a:lnTo>
                    <a:lnTo>
                      <a:pt x="1077" y="568"/>
                    </a:lnTo>
                    <a:lnTo>
                      <a:pt x="703" y="329"/>
                    </a:lnTo>
                    <a:lnTo>
                      <a:pt x="522" y="227"/>
                    </a:lnTo>
                    <a:lnTo>
                      <a:pt x="340" y="137"/>
                    </a:lnTo>
                    <a:lnTo>
                      <a:pt x="170" y="5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5346175" y="-535950"/>
                <a:ext cx="178850" cy="16327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31" extrusionOk="0">
                    <a:moveTo>
                      <a:pt x="0" y="1"/>
                    </a:moveTo>
                    <a:lnTo>
                      <a:pt x="0" y="6292"/>
                    </a:lnTo>
                    <a:lnTo>
                      <a:pt x="0" y="6338"/>
                    </a:lnTo>
                    <a:lnTo>
                      <a:pt x="11" y="6383"/>
                    </a:lnTo>
                    <a:lnTo>
                      <a:pt x="34" y="6428"/>
                    </a:lnTo>
                    <a:lnTo>
                      <a:pt x="68" y="6462"/>
                    </a:lnTo>
                    <a:lnTo>
                      <a:pt x="102" y="6485"/>
                    </a:lnTo>
                    <a:lnTo>
                      <a:pt x="147" y="6508"/>
                    </a:lnTo>
                    <a:lnTo>
                      <a:pt x="193" y="6530"/>
                    </a:lnTo>
                    <a:lnTo>
                      <a:pt x="6949" y="6530"/>
                    </a:lnTo>
                    <a:lnTo>
                      <a:pt x="6994" y="6508"/>
                    </a:lnTo>
                    <a:lnTo>
                      <a:pt x="7040" y="6485"/>
                    </a:lnTo>
                    <a:lnTo>
                      <a:pt x="7074" y="6462"/>
                    </a:lnTo>
                    <a:lnTo>
                      <a:pt x="7108" y="6428"/>
                    </a:lnTo>
                    <a:lnTo>
                      <a:pt x="7131" y="6383"/>
                    </a:lnTo>
                    <a:lnTo>
                      <a:pt x="7142" y="6338"/>
                    </a:lnTo>
                    <a:lnTo>
                      <a:pt x="7153" y="6292"/>
                    </a:lnTo>
                    <a:lnTo>
                      <a:pt x="7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5346175" y="-526025"/>
                <a:ext cx="178850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2665" extrusionOk="0">
                    <a:moveTo>
                      <a:pt x="0" y="0"/>
                    </a:moveTo>
                    <a:lnTo>
                      <a:pt x="0" y="2664"/>
                    </a:lnTo>
                    <a:lnTo>
                      <a:pt x="7153" y="2120"/>
                    </a:lnTo>
                    <a:lnTo>
                      <a:pt x="7153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5338800" y="-535950"/>
                <a:ext cx="1933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302" extrusionOk="0">
                    <a:moveTo>
                      <a:pt x="0" y="1"/>
                    </a:moveTo>
                    <a:lnTo>
                      <a:pt x="0" y="2302"/>
                    </a:lnTo>
                    <a:lnTo>
                      <a:pt x="7732" y="2302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" name="Google Shape;519;p15"/>
          <p:cNvGrpSpPr/>
          <p:nvPr/>
        </p:nvGrpSpPr>
        <p:grpSpPr>
          <a:xfrm>
            <a:off x="-59325" y="4023925"/>
            <a:ext cx="855655" cy="842208"/>
            <a:chOff x="3693450" y="-758825"/>
            <a:chExt cx="855655" cy="842208"/>
          </a:xfrm>
        </p:grpSpPr>
        <p:sp>
          <p:nvSpPr>
            <p:cNvPr id="520" name="Google Shape;520;p15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1"/>
          </p:nvPr>
        </p:nvSpPr>
        <p:spPr>
          <a:xfrm>
            <a:off x="1010950" y="2604200"/>
            <a:ext cx="2029800" cy="19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subTitle" idx="2"/>
          </p:nvPr>
        </p:nvSpPr>
        <p:spPr>
          <a:xfrm>
            <a:off x="3557103" y="2604200"/>
            <a:ext cx="2029800" cy="19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subTitle" idx="3"/>
          </p:nvPr>
        </p:nvSpPr>
        <p:spPr>
          <a:xfrm>
            <a:off x="6103256" y="2604200"/>
            <a:ext cx="2029800" cy="19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8"/>
          <p:cNvSpPr txBox="1">
            <a:spLocks noGrp="1"/>
          </p:cNvSpPr>
          <p:nvPr>
            <p:ph type="title" idx="4"/>
          </p:nvPr>
        </p:nvSpPr>
        <p:spPr>
          <a:xfrm>
            <a:off x="1009290" y="2203200"/>
            <a:ext cx="20331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8"/>
          <p:cNvSpPr txBox="1">
            <a:spLocks noGrp="1"/>
          </p:cNvSpPr>
          <p:nvPr>
            <p:ph type="title" idx="5"/>
          </p:nvPr>
        </p:nvSpPr>
        <p:spPr>
          <a:xfrm>
            <a:off x="3555450" y="2203200"/>
            <a:ext cx="20331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8"/>
          <p:cNvSpPr txBox="1">
            <a:spLocks noGrp="1"/>
          </p:cNvSpPr>
          <p:nvPr>
            <p:ph type="title" idx="6"/>
          </p:nvPr>
        </p:nvSpPr>
        <p:spPr>
          <a:xfrm>
            <a:off x="6101610" y="2203200"/>
            <a:ext cx="20331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18" name="Google Shape;618;p18"/>
          <p:cNvGrpSpPr/>
          <p:nvPr/>
        </p:nvGrpSpPr>
        <p:grpSpPr>
          <a:xfrm>
            <a:off x="0" y="285750"/>
            <a:ext cx="9144000" cy="4857550"/>
            <a:chOff x="0" y="285750"/>
            <a:chExt cx="9144000" cy="4857550"/>
          </a:xfrm>
        </p:grpSpPr>
        <p:cxnSp>
          <p:nvCxnSpPr>
            <p:cNvPr id="619" name="Google Shape;619;p18"/>
            <p:cNvCxnSpPr/>
            <p:nvPr/>
          </p:nvCxnSpPr>
          <p:spPr>
            <a:xfrm>
              <a:off x="703650" y="285750"/>
              <a:ext cx="77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0" name="Google Shape;620;p18"/>
            <p:cNvSpPr/>
            <p:nvPr/>
          </p:nvSpPr>
          <p:spPr>
            <a:xfrm>
              <a:off x="0" y="4854100"/>
              <a:ext cx="9144000" cy="28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18"/>
          <p:cNvGrpSpPr/>
          <p:nvPr/>
        </p:nvGrpSpPr>
        <p:grpSpPr>
          <a:xfrm>
            <a:off x="-59325" y="4023925"/>
            <a:ext cx="855655" cy="842208"/>
            <a:chOff x="3693450" y="-758825"/>
            <a:chExt cx="855655" cy="842208"/>
          </a:xfrm>
        </p:grpSpPr>
        <p:sp>
          <p:nvSpPr>
            <p:cNvPr id="622" name="Google Shape;622;p18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None/>
              <a:defRPr sz="3000" b="1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●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○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■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●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○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■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●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○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Char char="■"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61" r:id="rId8"/>
    <p:sldLayoutId id="2147483664" r:id="rId9"/>
    <p:sldLayoutId id="2147483666" r:id="rId10"/>
    <p:sldLayoutId id="2147483667" r:id="rId11"/>
    <p:sldLayoutId id="2147483668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9"/>
          <p:cNvSpPr txBox="1">
            <a:spLocks noGrp="1"/>
          </p:cNvSpPr>
          <p:nvPr>
            <p:ph type="ctrTitle"/>
          </p:nvPr>
        </p:nvSpPr>
        <p:spPr>
          <a:xfrm>
            <a:off x="720122" y="712501"/>
            <a:ext cx="5931670" cy="22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REMOTE WORKING &amp; DIGITAL NOMADS</a:t>
            </a:r>
            <a:r>
              <a:rPr lang="el-GR" sz="4600" dirty="0"/>
              <a:t>:</a:t>
            </a:r>
            <a:br>
              <a:rPr lang="el-GR" sz="6100" dirty="0"/>
            </a:br>
            <a:r>
              <a:rPr lang="el-GR" sz="2300" b="0" dirty="0">
                <a:solidFill>
                  <a:schemeClr val="lt1"/>
                </a:solidFill>
              </a:rPr>
              <a:t>Πως η νέα μορφή εξ αποστάσεως εργασίας εφαρμόζεται και αλλάζει τον τρόπο που εργαζόμαστε</a:t>
            </a:r>
            <a:br>
              <a:rPr lang="el-GR" sz="2400" b="0" dirty="0">
                <a:solidFill>
                  <a:schemeClr val="lt1"/>
                </a:solidFill>
              </a:rPr>
            </a:br>
            <a:endParaRPr lang="en-US" sz="3500" b="0" dirty="0">
              <a:solidFill>
                <a:schemeClr val="lt1"/>
              </a:solidFill>
            </a:endParaRPr>
          </a:p>
        </p:txBody>
      </p:sp>
      <p:sp>
        <p:nvSpPr>
          <p:cNvPr id="864" name="Google Shape;864;p29"/>
          <p:cNvSpPr txBox="1">
            <a:spLocks noGrp="1"/>
          </p:cNvSpPr>
          <p:nvPr>
            <p:ph type="subTitle" idx="1"/>
          </p:nvPr>
        </p:nvSpPr>
        <p:spPr>
          <a:xfrm>
            <a:off x="720122" y="3051098"/>
            <a:ext cx="4767981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/>
              <a:t>Γκερούση</a:t>
            </a:r>
            <a:r>
              <a:rPr lang="el-GR" dirty="0"/>
              <a:t> Μαρία – Μεταπτυχιακή Φοιτήτρια </a:t>
            </a:r>
            <a:r>
              <a:rPr lang="el-GR" sz="1500" dirty="0"/>
              <a:t>ΜΔΕ46</a:t>
            </a:r>
          </a:p>
        </p:txBody>
      </p:sp>
      <p:grpSp>
        <p:nvGrpSpPr>
          <p:cNvPr id="865" name="Google Shape;865;p29"/>
          <p:cNvGrpSpPr/>
          <p:nvPr/>
        </p:nvGrpSpPr>
        <p:grpSpPr>
          <a:xfrm>
            <a:off x="-59325" y="3757225"/>
            <a:ext cx="855655" cy="842208"/>
            <a:chOff x="3693450" y="-758825"/>
            <a:chExt cx="855655" cy="842208"/>
          </a:xfrm>
        </p:grpSpPr>
        <p:sp>
          <p:nvSpPr>
            <p:cNvPr id="866" name="Google Shape;866;p2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extrusionOk="0">
                  <a:moveTo>
                    <a:pt x="1655" y="1"/>
                  </a:move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86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3693450" y="-537892"/>
              <a:ext cx="176132" cy="123163"/>
            </a:xfrm>
            <a:custGeom>
              <a:avLst/>
              <a:gdLst/>
              <a:ahLst/>
              <a:cxnLst/>
              <a:rect l="l" t="t" r="r" b="b"/>
              <a:pathLst>
                <a:path w="4898" h="3425" fill="none" extrusionOk="0">
                  <a:moveTo>
                    <a:pt x="2154" y="46"/>
                  </a:moveTo>
                  <a:lnTo>
                    <a:pt x="2154" y="46"/>
                  </a:lnTo>
                  <a:lnTo>
                    <a:pt x="1905" y="23"/>
                  </a:lnTo>
                  <a:lnTo>
                    <a:pt x="1655" y="1"/>
                  </a:lnTo>
                  <a:lnTo>
                    <a:pt x="1406" y="12"/>
                  </a:lnTo>
                  <a:lnTo>
                    <a:pt x="1281" y="23"/>
                  </a:lnTo>
                  <a:lnTo>
                    <a:pt x="1156" y="46"/>
                  </a:lnTo>
                  <a:lnTo>
                    <a:pt x="1043" y="69"/>
                  </a:lnTo>
                  <a:lnTo>
                    <a:pt x="930" y="103"/>
                  </a:lnTo>
                  <a:lnTo>
                    <a:pt x="816" y="137"/>
                  </a:lnTo>
                  <a:lnTo>
                    <a:pt x="703" y="193"/>
                  </a:lnTo>
                  <a:lnTo>
                    <a:pt x="612" y="250"/>
                  </a:lnTo>
                  <a:lnTo>
                    <a:pt x="510" y="318"/>
                  </a:lnTo>
                  <a:lnTo>
                    <a:pt x="419" y="397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261" y="590"/>
                  </a:lnTo>
                  <a:lnTo>
                    <a:pt x="193" y="715"/>
                  </a:lnTo>
                  <a:lnTo>
                    <a:pt x="136" y="839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57" y="1089"/>
                  </a:lnTo>
                  <a:lnTo>
                    <a:pt x="34" y="1202"/>
                  </a:lnTo>
                  <a:lnTo>
                    <a:pt x="11" y="1327"/>
                  </a:lnTo>
                  <a:lnTo>
                    <a:pt x="0" y="1452"/>
                  </a:lnTo>
                  <a:lnTo>
                    <a:pt x="0" y="1565"/>
                  </a:lnTo>
                  <a:lnTo>
                    <a:pt x="11" y="1690"/>
                  </a:lnTo>
                  <a:lnTo>
                    <a:pt x="23" y="1814"/>
                  </a:lnTo>
                  <a:lnTo>
                    <a:pt x="45" y="1928"/>
                  </a:lnTo>
                  <a:lnTo>
                    <a:pt x="68" y="2052"/>
                  </a:lnTo>
                  <a:lnTo>
                    <a:pt x="102" y="2166"/>
                  </a:lnTo>
                  <a:lnTo>
                    <a:pt x="147" y="2279"/>
                  </a:lnTo>
                  <a:lnTo>
                    <a:pt x="193" y="2393"/>
                  </a:lnTo>
                  <a:lnTo>
                    <a:pt x="249" y="2495"/>
                  </a:lnTo>
                  <a:lnTo>
                    <a:pt x="306" y="2608"/>
                  </a:lnTo>
                  <a:lnTo>
                    <a:pt x="374" y="2699"/>
                  </a:lnTo>
                  <a:lnTo>
                    <a:pt x="453" y="2801"/>
                  </a:lnTo>
                  <a:lnTo>
                    <a:pt x="453" y="2801"/>
                  </a:lnTo>
                  <a:lnTo>
                    <a:pt x="533" y="2891"/>
                  </a:lnTo>
                  <a:lnTo>
                    <a:pt x="624" y="2971"/>
                  </a:lnTo>
                  <a:lnTo>
                    <a:pt x="726" y="3050"/>
                  </a:lnTo>
                  <a:lnTo>
                    <a:pt x="816" y="3118"/>
                  </a:lnTo>
                  <a:lnTo>
                    <a:pt x="918" y="3186"/>
                  </a:lnTo>
                  <a:lnTo>
                    <a:pt x="1032" y="3243"/>
                  </a:lnTo>
                  <a:lnTo>
                    <a:pt x="1145" y="3288"/>
                  </a:lnTo>
                  <a:lnTo>
                    <a:pt x="1258" y="3333"/>
                  </a:lnTo>
                  <a:lnTo>
                    <a:pt x="1372" y="3367"/>
                  </a:lnTo>
                  <a:lnTo>
                    <a:pt x="1485" y="3390"/>
                  </a:lnTo>
                  <a:lnTo>
                    <a:pt x="1610" y="3413"/>
                  </a:lnTo>
                  <a:lnTo>
                    <a:pt x="1734" y="3424"/>
                  </a:lnTo>
                  <a:lnTo>
                    <a:pt x="1848" y="3424"/>
                  </a:lnTo>
                  <a:lnTo>
                    <a:pt x="1973" y="3424"/>
                  </a:lnTo>
                  <a:lnTo>
                    <a:pt x="2097" y="3413"/>
                  </a:lnTo>
                  <a:lnTo>
                    <a:pt x="2211" y="3390"/>
                  </a:lnTo>
                  <a:lnTo>
                    <a:pt x="2211" y="3390"/>
                  </a:lnTo>
                  <a:lnTo>
                    <a:pt x="2347" y="3356"/>
                  </a:lnTo>
                  <a:lnTo>
                    <a:pt x="2471" y="3311"/>
                  </a:lnTo>
                  <a:lnTo>
                    <a:pt x="2596" y="3254"/>
                  </a:lnTo>
                  <a:lnTo>
                    <a:pt x="2709" y="3186"/>
                  </a:lnTo>
                  <a:lnTo>
                    <a:pt x="2823" y="3107"/>
                  </a:lnTo>
                  <a:lnTo>
                    <a:pt x="2925" y="3016"/>
                  </a:lnTo>
                  <a:lnTo>
                    <a:pt x="3015" y="2914"/>
                  </a:lnTo>
                  <a:lnTo>
                    <a:pt x="3095" y="2812"/>
                  </a:lnTo>
                  <a:lnTo>
                    <a:pt x="3095" y="2812"/>
                  </a:lnTo>
                  <a:lnTo>
                    <a:pt x="3152" y="2710"/>
                  </a:lnTo>
                  <a:lnTo>
                    <a:pt x="3208" y="2608"/>
                  </a:lnTo>
                  <a:lnTo>
                    <a:pt x="3288" y="2393"/>
                  </a:lnTo>
                  <a:lnTo>
                    <a:pt x="3356" y="2177"/>
                  </a:lnTo>
                  <a:lnTo>
                    <a:pt x="3424" y="1950"/>
                  </a:lnTo>
                  <a:lnTo>
                    <a:pt x="3424" y="1950"/>
                  </a:lnTo>
                  <a:lnTo>
                    <a:pt x="3526" y="1667"/>
                  </a:lnTo>
                  <a:lnTo>
                    <a:pt x="3639" y="1384"/>
                  </a:lnTo>
                  <a:lnTo>
                    <a:pt x="3707" y="1248"/>
                  </a:lnTo>
                  <a:lnTo>
                    <a:pt x="3786" y="1123"/>
                  </a:lnTo>
                  <a:lnTo>
                    <a:pt x="3866" y="998"/>
                  </a:lnTo>
                  <a:lnTo>
                    <a:pt x="3956" y="873"/>
                  </a:lnTo>
                  <a:lnTo>
                    <a:pt x="4047" y="760"/>
                  </a:lnTo>
                  <a:lnTo>
                    <a:pt x="4149" y="658"/>
                  </a:lnTo>
                  <a:lnTo>
                    <a:pt x="4262" y="556"/>
                  </a:lnTo>
                  <a:lnTo>
                    <a:pt x="4376" y="477"/>
                  </a:lnTo>
                  <a:lnTo>
                    <a:pt x="4489" y="397"/>
                  </a:lnTo>
                  <a:lnTo>
                    <a:pt x="4625" y="341"/>
                  </a:lnTo>
                  <a:lnTo>
                    <a:pt x="4761" y="284"/>
                  </a:lnTo>
                  <a:lnTo>
                    <a:pt x="4897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extrusionOk="0">
                  <a:moveTo>
                    <a:pt x="3220" y="0"/>
                  </a:move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  <a:lnTo>
                    <a:pt x="1" y="1315"/>
                  </a:ln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4333417" y="-665871"/>
              <a:ext cx="215688" cy="148407"/>
            </a:xfrm>
            <a:custGeom>
              <a:avLst/>
              <a:gdLst/>
              <a:ahLst/>
              <a:cxnLst/>
              <a:rect l="l" t="t" r="r" b="b"/>
              <a:pathLst>
                <a:path w="5998" h="4127" fill="none" extrusionOk="0">
                  <a:moveTo>
                    <a:pt x="1" y="1315"/>
                  </a:moveTo>
                  <a:lnTo>
                    <a:pt x="1" y="1315"/>
                  </a:lnTo>
                  <a:lnTo>
                    <a:pt x="103" y="1281"/>
                  </a:lnTo>
                  <a:lnTo>
                    <a:pt x="228" y="1247"/>
                  </a:lnTo>
                  <a:lnTo>
                    <a:pt x="341" y="1224"/>
                  </a:lnTo>
                  <a:lnTo>
                    <a:pt x="454" y="1213"/>
                  </a:lnTo>
                  <a:lnTo>
                    <a:pt x="568" y="1202"/>
                  </a:lnTo>
                  <a:lnTo>
                    <a:pt x="692" y="1202"/>
                  </a:lnTo>
                  <a:lnTo>
                    <a:pt x="806" y="1213"/>
                  </a:lnTo>
                  <a:lnTo>
                    <a:pt x="930" y="1224"/>
                  </a:lnTo>
                  <a:lnTo>
                    <a:pt x="1157" y="1270"/>
                  </a:lnTo>
                  <a:lnTo>
                    <a:pt x="1384" y="1338"/>
                  </a:lnTo>
                  <a:lnTo>
                    <a:pt x="1611" y="1440"/>
                  </a:lnTo>
                  <a:lnTo>
                    <a:pt x="1815" y="1553"/>
                  </a:lnTo>
                  <a:lnTo>
                    <a:pt x="1815" y="1553"/>
                  </a:lnTo>
                  <a:lnTo>
                    <a:pt x="2007" y="1689"/>
                  </a:lnTo>
                  <a:lnTo>
                    <a:pt x="2189" y="1848"/>
                  </a:lnTo>
                  <a:lnTo>
                    <a:pt x="2359" y="2007"/>
                  </a:lnTo>
                  <a:lnTo>
                    <a:pt x="2517" y="2188"/>
                  </a:lnTo>
                  <a:lnTo>
                    <a:pt x="2665" y="2381"/>
                  </a:lnTo>
                  <a:lnTo>
                    <a:pt x="2790" y="2573"/>
                  </a:lnTo>
                  <a:lnTo>
                    <a:pt x="2914" y="2789"/>
                  </a:lnTo>
                  <a:lnTo>
                    <a:pt x="3028" y="2993"/>
                  </a:lnTo>
                  <a:lnTo>
                    <a:pt x="3028" y="2993"/>
                  </a:lnTo>
                  <a:lnTo>
                    <a:pt x="3152" y="3265"/>
                  </a:lnTo>
                  <a:lnTo>
                    <a:pt x="3209" y="3401"/>
                  </a:lnTo>
                  <a:lnTo>
                    <a:pt x="3288" y="3526"/>
                  </a:lnTo>
                  <a:lnTo>
                    <a:pt x="3368" y="3650"/>
                  </a:lnTo>
                  <a:lnTo>
                    <a:pt x="3447" y="3764"/>
                  </a:lnTo>
                  <a:lnTo>
                    <a:pt x="3549" y="3866"/>
                  </a:lnTo>
                  <a:lnTo>
                    <a:pt x="3662" y="3956"/>
                  </a:lnTo>
                  <a:lnTo>
                    <a:pt x="3662" y="3956"/>
                  </a:lnTo>
                  <a:lnTo>
                    <a:pt x="3753" y="4013"/>
                  </a:lnTo>
                  <a:lnTo>
                    <a:pt x="3855" y="4058"/>
                  </a:lnTo>
                  <a:lnTo>
                    <a:pt x="3946" y="4081"/>
                  </a:lnTo>
                  <a:lnTo>
                    <a:pt x="4048" y="4104"/>
                  </a:lnTo>
                  <a:lnTo>
                    <a:pt x="4150" y="4115"/>
                  </a:lnTo>
                  <a:lnTo>
                    <a:pt x="4263" y="4126"/>
                  </a:lnTo>
                  <a:lnTo>
                    <a:pt x="4365" y="4115"/>
                  </a:lnTo>
                  <a:lnTo>
                    <a:pt x="4467" y="4104"/>
                  </a:lnTo>
                  <a:lnTo>
                    <a:pt x="4581" y="4081"/>
                  </a:lnTo>
                  <a:lnTo>
                    <a:pt x="4683" y="4047"/>
                  </a:lnTo>
                  <a:lnTo>
                    <a:pt x="4898" y="3979"/>
                  </a:lnTo>
                  <a:lnTo>
                    <a:pt x="5091" y="3888"/>
                  </a:lnTo>
                  <a:lnTo>
                    <a:pt x="5284" y="3775"/>
                  </a:lnTo>
                  <a:lnTo>
                    <a:pt x="5284" y="3775"/>
                  </a:lnTo>
                  <a:lnTo>
                    <a:pt x="5431" y="3673"/>
                  </a:lnTo>
                  <a:lnTo>
                    <a:pt x="5567" y="3571"/>
                  </a:lnTo>
                  <a:lnTo>
                    <a:pt x="5692" y="3446"/>
                  </a:lnTo>
                  <a:lnTo>
                    <a:pt x="5805" y="3310"/>
                  </a:lnTo>
                  <a:lnTo>
                    <a:pt x="5805" y="3310"/>
                  </a:lnTo>
                  <a:lnTo>
                    <a:pt x="5839" y="3231"/>
                  </a:lnTo>
                  <a:lnTo>
                    <a:pt x="5884" y="3163"/>
                  </a:lnTo>
                  <a:lnTo>
                    <a:pt x="5941" y="3004"/>
                  </a:lnTo>
                  <a:lnTo>
                    <a:pt x="5975" y="2834"/>
                  </a:lnTo>
                  <a:lnTo>
                    <a:pt x="5998" y="2664"/>
                  </a:lnTo>
                  <a:lnTo>
                    <a:pt x="5998" y="2494"/>
                  </a:lnTo>
                  <a:lnTo>
                    <a:pt x="5986" y="2313"/>
                  </a:lnTo>
                  <a:lnTo>
                    <a:pt x="5964" y="2143"/>
                  </a:lnTo>
                  <a:lnTo>
                    <a:pt x="5930" y="1973"/>
                  </a:lnTo>
                  <a:lnTo>
                    <a:pt x="5930" y="1973"/>
                  </a:lnTo>
                  <a:lnTo>
                    <a:pt x="5884" y="1791"/>
                  </a:lnTo>
                  <a:lnTo>
                    <a:pt x="5839" y="1610"/>
                  </a:lnTo>
                  <a:lnTo>
                    <a:pt x="5771" y="1428"/>
                  </a:lnTo>
                  <a:lnTo>
                    <a:pt x="5692" y="1247"/>
                  </a:lnTo>
                  <a:lnTo>
                    <a:pt x="5601" y="1088"/>
                  </a:lnTo>
                  <a:lnTo>
                    <a:pt x="5510" y="930"/>
                  </a:lnTo>
                  <a:lnTo>
                    <a:pt x="5397" y="771"/>
                  </a:lnTo>
                  <a:lnTo>
                    <a:pt x="5261" y="635"/>
                  </a:lnTo>
                  <a:lnTo>
                    <a:pt x="5261" y="635"/>
                  </a:lnTo>
                  <a:lnTo>
                    <a:pt x="5113" y="510"/>
                  </a:lnTo>
                  <a:lnTo>
                    <a:pt x="4955" y="397"/>
                  </a:lnTo>
                  <a:lnTo>
                    <a:pt x="4785" y="295"/>
                  </a:lnTo>
                  <a:lnTo>
                    <a:pt x="4592" y="215"/>
                  </a:lnTo>
                  <a:lnTo>
                    <a:pt x="4411" y="147"/>
                  </a:lnTo>
                  <a:lnTo>
                    <a:pt x="4218" y="91"/>
                  </a:lnTo>
                  <a:lnTo>
                    <a:pt x="4014" y="45"/>
                  </a:lnTo>
                  <a:lnTo>
                    <a:pt x="3821" y="23"/>
                  </a:lnTo>
                  <a:lnTo>
                    <a:pt x="3821" y="23"/>
                  </a:lnTo>
                  <a:lnTo>
                    <a:pt x="3617" y="11"/>
                  </a:lnTo>
                  <a:lnTo>
                    <a:pt x="3424" y="0"/>
                  </a:lnTo>
                  <a:lnTo>
                    <a:pt x="3220" y="0"/>
                  </a:lnTo>
                  <a:lnTo>
                    <a:pt x="3016" y="11"/>
                  </a:lnTo>
                  <a:lnTo>
                    <a:pt x="2620" y="45"/>
                  </a:lnTo>
                  <a:lnTo>
                    <a:pt x="2223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extrusionOk="0">
                  <a:moveTo>
                    <a:pt x="4683" y="0"/>
                  </a:move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4160992" y="-470217"/>
              <a:ext cx="261357" cy="185122"/>
            </a:xfrm>
            <a:custGeom>
              <a:avLst/>
              <a:gdLst/>
              <a:ahLst/>
              <a:cxnLst/>
              <a:rect l="l" t="t" r="r" b="b"/>
              <a:pathLst>
                <a:path w="7268" h="5148" fill="none" extrusionOk="0">
                  <a:moveTo>
                    <a:pt x="12" y="5147"/>
                  </a:moveTo>
                  <a:lnTo>
                    <a:pt x="12" y="5147"/>
                  </a:lnTo>
                  <a:lnTo>
                    <a:pt x="148" y="5068"/>
                  </a:lnTo>
                  <a:lnTo>
                    <a:pt x="284" y="5000"/>
                  </a:lnTo>
                  <a:lnTo>
                    <a:pt x="545" y="4875"/>
                  </a:lnTo>
                  <a:lnTo>
                    <a:pt x="806" y="4762"/>
                  </a:lnTo>
                  <a:lnTo>
                    <a:pt x="1066" y="4682"/>
                  </a:lnTo>
                  <a:lnTo>
                    <a:pt x="1599" y="4535"/>
                  </a:lnTo>
                  <a:lnTo>
                    <a:pt x="1860" y="4456"/>
                  </a:lnTo>
                  <a:lnTo>
                    <a:pt x="2121" y="4376"/>
                  </a:lnTo>
                  <a:lnTo>
                    <a:pt x="2121" y="4376"/>
                  </a:lnTo>
                  <a:lnTo>
                    <a:pt x="2427" y="4286"/>
                  </a:lnTo>
                  <a:lnTo>
                    <a:pt x="2755" y="4195"/>
                  </a:lnTo>
                  <a:lnTo>
                    <a:pt x="3073" y="4115"/>
                  </a:lnTo>
                  <a:lnTo>
                    <a:pt x="3390" y="4036"/>
                  </a:lnTo>
                  <a:lnTo>
                    <a:pt x="4694" y="3775"/>
                  </a:lnTo>
                  <a:lnTo>
                    <a:pt x="4694" y="3775"/>
                  </a:lnTo>
                  <a:lnTo>
                    <a:pt x="5295" y="3639"/>
                  </a:lnTo>
                  <a:lnTo>
                    <a:pt x="5601" y="3560"/>
                  </a:lnTo>
                  <a:lnTo>
                    <a:pt x="5895" y="3469"/>
                  </a:lnTo>
                  <a:lnTo>
                    <a:pt x="6043" y="3413"/>
                  </a:lnTo>
                  <a:lnTo>
                    <a:pt x="6190" y="3345"/>
                  </a:lnTo>
                  <a:lnTo>
                    <a:pt x="6326" y="3277"/>
                  </a:lnTo>
                  <a:lnTo>
                    <a:pt x="6462" y="3197"/>
                  </a:lnTo>
                  <a:lnTo>
                    <a:pt x="6587" y="3118"/>
                  </a:lnTo>
                  <a:lnTo>
                    <a:pt x="6712" y="3027"/>
                  </a:lnTo>
                  <a:lnTo>
                    <a:pt x="6825" y="2925"/>
                  </a:lnTo>
                  <a:lnTo>
                    <a:pt x="6938" y="2812"/>
                  </a:lnTo>
                  <a:lnTo>
                    <a:pt x="6938" y="2812"/>
                  </a:lnTo>
                  <a:lnTo>
                    <a:pt x="7029" y="2687"/>
                  </a:lnTo>
                  <a:lnTo>
                    <a:pt x="7108" y="2562"/>
                  </a:lnTo>
                  <a:lnTo>
                    <a:pt x="7165" y="2438"/>
                  </a:lnTo>
                  <a:lnTo>
                    <a:pt x="7210" y="2302"/>
                  </a:lnTo>
                  <a:lnTo>
                    <a:pt x="7244" y="2166"/>
                  </a:lnTo>
                  <a:lnTo>
                    <a:pt x="7267" y="2030"/>
                  </a:lnTo>
                  <a:lnTo>
                    <a:pt x="7267" y="1894"/>
                  </a:lnTo>
                  <a:lnTo>
                    <a:pt x="7256" y="1758"/>
                  </a:lnTo>
                  <a:lnTo>
                    <a:pt x="7233" y="1622"/>
                  </a:lnTo>
                  <a:lnTo>
                    <a:pt x="7199" y="1485"/>
                  </a:lnTo>
                  <a:lnTo>
                    <a:pt x="7154" y="1349"/>
                  </a:lnTo>
                  <a:lnTo>
                    <a:pt x="7086" y="1213"/>
                  </a:lnTo>
                  <a:lnTo>
                    <a:pt x="7018" y="1089"/>
                  </a:lnTo>
                  <a:lnTo>
                    <a:pt x="6938" y="975"/>
                  </a:lnTo>
                  <a:lnTo>
                    <a:pt x="6848" y="862"/>
                  </a:lnTo>
                  <a:lnTo>
                    <a:pt x="6734" y="760"/>
                  </a:lnTo>
                  <a:lnTo>
                    <a:pt x="6734" y="760"/>
                  </a:lnTo>
                  <a:lnTo>
                    <a:pt x="6576" y="613"/>
                  </a:lnTo>
                  <a:lnTo>
                    <a:pt x="6394" y="488"/>
                  </a:lnTo>
                  <a:lnTo>
                    <a:pt x="6224" y="375"/>
                  </a:lnTo>
                  <a:lnTo>
                    <a:pt x="6043" y="284"/>
                  </a:lnTo>
                  <a:lnTo>
                    <a:pt x="5850" y="193"/>
                  </a:lnTo>
                  <a:lnTo>
                    <a:pt x="5669" y="136"/>
                  </a:lnTo>
                  <a:lnTo>
                    <a:pt x="5476" y="80"/>
                  </a:lnTo>
                  <a:lnTo>
                    <a:pt x="5283" y="34"/>
                  </a:lnTo>
                  <a:lnTo>
                    <a:pt x="5079" y="12"/>
                  </a:lnTo>
                  <a:lnTo>
                    <a:pt x="4887" y="0"/>
                  </a:lnTo>
                  <a:lnTo>
                    <a:pt x="4683" y="0"/>
                  </a:lnTo>
                  <a:lnTo>
                    <a:pt x="4478" y="12"/>
                  </a:lnTo>
                  <a:lnTo>
                    <a:pt x="4286" y="34"/>
                  </a:lnTo>
                  <a:lnTo>
                    <a:pt x="4082" y="57"/>
                  </a:lnTo>
                  <a:lnTo>
                    <a:pt x="3878" y="102"/>
                  </a:lnTo>
                  <a:lnTo>
                    <a:pt x="3685" y="159"/>
                  </a:lnTo>
                  <a:lnTo>
                    <a:pt x="3481" y="216"/>
                  </a:lnTo>
                  <a:lnTo>
                    <a:pt x="3288" y="284"/>
                  </a:lnTo>
                  <a:lnTo>
                    <a:pt x="3095" y="363"/>
                  </a:lnTo>
                  <a:lnTo>
                    <a:pt x="2903" y="454"/>
                  </a:lnTo>
                  <a:lnTo>
                    <a:pt x="2710" y="545"/>
                  </a:lnTo>
                  <a:lnTo>
                    <a:pt x="2529" y="647"/>
                  </a:lnTo>
                  <a:lnTo>
                    <a:pt x="2347" y="749"/>
                  </a:lnTo>
                  <a:lnTo>
                    <a:pt x="2177" y="862"/>
                  </a:lnTo>
                  <a:lnTo>
                    <a:pt x="2007" y="987"/>
                  </a:lnTo>
                  <a:lnTo>
                    <a:pt x="1837" y="1111"/>
                  </a:lnTo>
                  <a:lnTo>
                    <a:pt x="1678" y="1236"/>
                  </a:lnTo>
                  <a:lnTo>
                    <a:pt x="1531" y="1372"/>
                  </a:lnTo>
                  <a:lnTo>
                    <a:pt x="1384" y="1508"/>
                  </a:lnTo>
                  <a:lnTo>
                    <a:pt x="1248" y="1656"/>
                  </a:lnTo>
                  <a:lnTo>
                    <a:pt x="1112" y="1792"/>
                  </a:lnTo>
                  <a:lnTo>
                    <a:pt x="998" y="1939"/>
                  </a:lnTo>
                  <a:lnTo>
                    <a:pt x="998" y="1939"/>
                  </a:lnTo>
                  <a:lnTo>
                    <a:pt x="874" y="2098"/>
                  </a:lnTo>
                  <a:lnTo>
                    <a:pt x="760" y="2268"/>
                  </a:lnTo>
                  <a:lnTo>
                    <a:pt x="658" y="2449"/>
                  </a:lnTo>
                  <a:lnTo>
                    <a:pt x="556" y="2642"/>
                  </a:lnTo>
                  <a:lnTo>
                    <a:pt x="454" y="2846"/>
                  </a:lnTo>
                  <a:lnTo>
                    <a:pt x="375" y="3050"/>
                  </a:lnTo>
                  <a:lnTo>
                    <a:pt x="295" y="3254"/>
                  </a:lnTo>
                  <a:lnTo>
                    <a:pt x="216" y="3469"/>
                  </a:lnTo>
                  <a:lnTo>
                    <a:pt x="159" y="3696"/>
                  </a:lnTo>
                  <a:lnTo>
                    <a:pt x="103" y="3911"/>
                  </a:lnTo>
                  <a:lnTo>
                    <a:pt x="57" y="4127"/>
                  </a:lnTo>
                  <a:lnTo>
                    <a:pt x="35" y="4342"/>
                  </a:lnTo>
                  <a:lnTo>
                    <a:pt x="12" y="4558"/>
                  </a:lnTo>
                  <a:lnTo>
                    <a:pt x="1" y="4762"/>
                  </a:lnTo>
                  <a:lnTo>
                    <a:pt x="1" y="4954"/>
                  </a:lnTo>
                  <a:lnTo>
                    <a:pt x="12" y="51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4143875" y="-418435"/>
              <a:ext cx="239314" cy="289874"/>
            </a:xfrm>
            <a:custGeom>
              <a:avLst/>
              <a:gdLst/>
              <a:ahLst/>
              <a:cxnLst/>
              <a:rect l="l" t="t" r="r" b="b"/>
              <a:pathLst>
                <a:path w="6655" h="8061" extrusionOk="0">
                  <a:moveTo>
                    <a:pt x="6655" y="0"/>
                  </a:moveTo>
                  <a:lnTo>
                    <a:pt x="6337" y="11"/>
                  </a:lnTo>
                  <a:lnTo>
                    <a:pt x="5963" y="57"/>
                  </a:lnTo>
                  <a:lnTo>
                    <a:pt x="5555" y="125"/>
                  </a:lnTo>
                  <a:lnTo>
                    <a:pt x="5102" y="238"/>
                  </a:lnTo>
                  <a:lnTo>
                    <a:pt x="4637" y="374"/>
                  </a:lnTo>
                  <a:lnTo>
                    <a:pt x="4399" y="454"/>
                  </a:lnTo>
                  <a:lnTo>
                    <a:pt x="4150" y="533"/>
                  </a:lnTo>
                  <a:lnTo>
                    <a:pt x="3900" y="635"/>
                  </a:lnTo>
                  <a:lnTo>
                    <a:pt x="3662" y="737"/>
                  </a:lnTo>
                  <a:lnTo>
                    <a:pt x="3413" y="850"/>
                  </a:lnTo>
                  <a:lnTo>
                    <a:pt x="3163" y="975"/>
                  </a:lnTo>
                  <a:lnTo>
                    <a:pt x="2925" y="1111"/>
                  </a:lnTo>
                  <a:lnTo>
                    <a:pt x="2687" y="1258"/>
                  </a:lnTo>
                  <a:lnTo>
                    <a:pt x="2449" y="1406"/>
                  </a:lnTo>
                  <a:lnTo>
                    <a:pt x="2222" y="1576"/>
                  </a:lnTo>
                  <a:lnTo>
                    <a:pt x="2007" y="1746"/>
                  </a:lnTo>
                  <a:lnTo>
                    <a:pt x="1792" y="1927"/>
                  </a:lnTo>
                  <a:lnTo>
                    <a:pt x="1588" y="2120"/>
                  </a:lnTo>
                  <a:lnTo>
                    <a:pt x="1395" y="2324"/>
                  </a:lnTo>
                  <a:lnTo>
                    <a:pt x="1214" y="2528"/>
                  </a:lnTo>
                  <a:lnTo>
                    <a:pt x="1043" y="2755"/>
                  </a:lnTo>
                  <a:lnTo>
                    <a:pt x="885" y="2993"/>
                  </a:lnTo>
                  <a:lnTo>
                    <a:pt x="737" y="3242"/>
                  </a:lnTo>
                  <a:lnTo>
                    <a:pt x="613" y="3492"/>
                  </a:lnTo>
                  <a:lnTo>
                    <a:pt x="511" y="3764"/>
                  </a:lnTo>
                  <a:lnTo>
                    <a:pt x="409" y="4047"/>
                  </a:lnTo>
                  <a:lnTo>
                    <a:pt x="341" y="4331"/>
                  </a:lnTo>
                  <a:lnTo>
                    <a:pt x="250" y="4761"/>
                  </a:lnTo>
                  <a:lnTo>
                    <a:pt x="182" y="5181"/>
                  </a:lnTo>
                  <a:lnTo>
                    <a:pt x="125" y="5612"/>
                  </a:lnTo>
                  <a:lnTo>
                    <a:pt x="80" y="6031"/>
                  </a:lnTo>
                  <a:lnTo>
                    <a:pt x="46" y="6462"/>
                  </a:lnTo>
                  <a:lnTo>
                    <a:pt x="12" y="6893"/>
                  </a:lnTo>
                  <a:lnTo>
                    <a:pt x="1" y="7323"/>
                  </a:lnTo>
                  <a:lnTo>
                    <a:pt x="1" y="7754"/>
                  </a:lnTo>
                  <a:lnTo>
                    <a:pt x="1" y="8060"/>
                  </a:lnTo>
                  <a:lnTo>
                    <a:pt x="35" y="8060"/>
                  </a:lnTo>
                  <a:lnTo>
                    <a:pt x="35" y="7754"/>
                  </a:lnTo>
                  <a:lnTo>
                    <a:pt x="35" y="7323"/>
                  </a:lnTo>
                  <a:lnTo>
                    <a:pt x="46" y="6893"/>
                  </a:lnTo>
                  <a:lnTo>
                    <a:pt x="80" y="6462"/>
                  </a:lnTo>
                  <a:lnTo>
                    <a:pt x="114" y="6042"/>
                  </a:lnTo>
                  <a:lnTo>
                    <a:pt x="159" y="5612"/>
                  </a:lnTo>
                  <a:lnTo>
                    <a:pt x="216" y="5181"/>
                  </a:lnTo>
                  <a:lnTo>
                    <a:pt x="284" y="4761"/>
                  </a:lnTo>
                  <a:lnTo>
                    <a:pt x="375" y="4342"/>
                  </a:lnTo>
                  <a:lnTo>
                    <a:pt x="443" y="4047"/>
                  </a:lnTo>
                  <a:lnTo>
                    <a:pt x="533" y="3775"/>
                  </a:lnTo>
                  <a:lnTo>
                    <a:pt x="647" y="3514"/>
                  </a:lnTo>
                  <a:lnTo>
                    <a:pt x="771" y="3254"/>
                  </a:lnTo>
                  <a:lnTo>
                    <a:pt x="919" y="3016"/>
                  </a:lnTo>
                  <a:lnTo>
                    <a:pt x="1066" y="2777"/>
                  </a:lnTo>
                  <a:lnTo>
                    <a:pt x="1236" y="2551"/>
                  </a:lnTo>
                  <a:lnTo>
                    <a:pt x="1418" y="2347"/>
                  </a:lnTo>
                  <a:lnTo>
                    <a:pt x="1610" y="2143"/>
                  </a:lnTo>
                  <a:lnTo>
                    <a:pt x="1814" y="1950"/>
                  </a:lnTo>
                  <a:lnTo>
                    <a:pt x="2030" y="1769"/>
                  </a:lnTo>
                  <a:lnTo>
                    <a:pt x="2245" y="1599"/>
                  </a:lnTo>
                  <a:lnTo>
                    <a:pt x="2472" y="1440"/>
                  </a:lnTo>
                  <a:lnTo>
                    <a:pt x="2710" y="1281"/>
                  </a:lnTo>
                  <a:lnTo>
                    <a:pt x="2948" y="1145"/>
                  </a:lnTo>
                  <a:lnTo>
                    <a:pt x="3186" y="1009"/>
                  </a:lnTo>
                  <a:lnTo>
                    <a:pt x="3424" y="884"/>
                  </a:lnTo>
                  <a:lnTo>
                    <a:pt x="3673" y="771"/>
                  </a:lnTo>
                  <a:lnTo>
                    <a:pt x="3912" y="669"/>
                  </a:lnTo>
                  <a:lnTo>
                    <a:pt x="4161" y="567"/>
                  </a:lnTo>
                  <a:lnTo>
                    <a:pt x="4410" y="476"/>
                  </a:lnTo>
                  <a:lnTo>
                    <a:pt x="4648" y="397"/>
                  </a:lnTo>
                  <a:lnTo>
                    <a:pt x="5113" y="261"/>
                  </a:lnTo>
                  <a:lnTo>
                    <a:pt x="5555" y="159"/>
                  </a:lnTo>
                  <a:lnTo>
                    <a:pt x="5975" y="91"/>
                  </a:lnTo>
                  <a:lnTo>
                    <a:pt x="6337" y="45"/>
                  </a:lnTo>
                  <a:lnTo>
                    <a:pt x="6655" y="34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extrusionOk="0">
                  <a:moveTo>
                    <a:pt x="1950" y="0"/>
                  </a:move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883818" y="-758825"/>
              <a:ext cx="208748" cy="331875"/>
            </a:xfrm>
            <a:custGeom>
              <a:avLst/>
              <a:gdLst/>
              <a:ahLst/>
              <a:cxnLst/>
              <a:rect l="l" t="t" r="r" b="b"/>
              <a:pathLst>
                <a:path w="5805" h="9229" fill="none" extrusionOk="0">
                  <a:moveTo>
                    <a:pt x="5147" y="9228"/>
                  </a:moveTo>
                  <a:lnTo>
                    <a:pt x="5147" y="9228"/>
                  </a:lnTo>
                  <a:lnTo>
                    <a:pt x="5237" y="8956"/>
                  </a:lnTo>
                  <a:lnTo>
                    <a:pt x="5328" y="8684"/>
                  </a:lnTo>
                  <a:lnTo>
                    <a:pt x="5407" y="8401"/>
                  </a:lnTo>
                  <a:lnTo>
                    <a:pt x="5475" y="8106"/>
                  </a:lnTo>
                  <a:lnTo>
                    <a:pt x="5543" y="7811"/>
                  </a:lnTo>
                  <a:lnTo>
                    <a:pt x="5611" y="7505"/>
                  </a:lnTo>
                  <a:lnTo>
                    <a:pt x="5657" y="7188"/>
                  </a:lnTo>
                  <a:lnTo>
                    <a:pt x="5702" y="6881"/>
                  </a:lnTo>
                  <a:lnTo>
                    <a:pt x="5747" y="6564"/>
                  </a:lnTo>
                  <a:lnTo>
                    <a:pt x="5770" y="6247"/>
                  </a:lnTo>
                  <a:lnTo>
                    <a:pt x="5793" y="5918"/>
                  </a:lnTo>
                  <a:lnTo>
                    <a:pt x="5804" y="5600"/>
                  </a:lnTo>
                  <a:lnTo>
                    <a:pt x="5804" y="5283"/>
                  </a:lnTo>
                  <a:lnTo>
                    <a:pt x="5793" y="4954"/>
                  </a:lnTo>
                  <a:lnTo>
                    <a:pt x="5770" y="4637"/>
                  </a:lnTo>
                  <a:lnTo>
                    <a:pt x="5736" y="4319"/>
                  </a:lnTo>
                  <a:lnTo>
                    <a:pt x="5691" y="4002"/>
                  </a:lnTo>
                  <a:lnTo>
                    <a:pt x="5634" y="3696"/>
                  </a:lnTo>
                  <a:lnTo>
                    <a:pt x="5566" y="3390"/>
                  </a:lnTo>
                  <a:lnTo>
                    <a:pt x="5475" y="3095"/>
                  </a:lnTo>
                  <a:lnTo>
                    <a:pt x="5385" y="2800"/>
                  </a:lnTo>
                  <a:lnTo>
                    <a:pt x="5271" y="2517"/>
                  </a:lnTo>
                  <a:lnTo>
                    <a:pt x="5147" y="2245"/>
                  </a:lnTo>
                  <a:lnTo>
                    <a:pt x="4999" y="1973"/>
                  </a:lnTo>
                  <a:lnTo>
                    <a:pt x="4852" y="1723"/>
                  </a:lnTo>
                  <a:lnTo>
                    <a:pt x="4671" y="1474"/>
                  </a:lnTo>
                  <a:lnTo>
                    <a:pt x="4489" y="1247"/>
                  </a:lnTo>
                  <a:lnTo>
                    <a:pt x="4285" y="1021"/>
                  </a:lnTo>
                  <a:lnTo>
                    <a:pt x="4058" y="817"/>
                  </a:lnTo>
                  <a:lnTo>
                    <a:pt x="3820" y="624"/>
                  </a:lnTo>
                  <a:lnTo>
                    <a:pt x="3560" y="442"/>
                  </a:lnTo>
                  <a:lnTo>
                    <a:pt x="3288" y="284"/>
                  </a:lnTo>
                  <a:lnTo>
                    <a:pt x="3288" y="284"/>
                  </a:lnTo>
                  <a:lnTo>
                    <a:pt x="3072" y="182"/>
                  </a:lnTo>
                  <a:lnTo>
                    <a:pt x="2857" y="102"/>
                  </a:lnTo>
                  <a:lnTo>
                    <a:pt x="2630" y="46"/>
                  </a:lnTo>
                  <a:lnTo>
                    <a:pt x="2403" y="12"/>
                  </a:lnTo>
                  <a:lnTo>
                    <a:pt x="2177" y="0"/>
                  </a:lnTo>
                  <a:lnTo>
                    <a:pt x="1950" y="0"/>
                  </a:lnTo>
                  <a:lnTo>
                    <a:pt x="1723" y="23"/>
                  </a:lnTo>
                  <a:lnTo>
                    <a:pt x="1508" y="68"/>
                  </a:lnTo>
                  <a:lnTo>
                    <a:pt x="1292" y="136"/>
                  </a:lnTo>
                  <a:lnTo>
                    <a:pt x="1088" y="227"/>
                  </a:lnTo>
                  <a:lnTo>
                    <a:pt x="896" y="340"/>
                  </a:lnTo>
                  <a:lnTo>
                    <a:pt x="714" y="465"/>
                  </a:lnTo>
                  <a:lnTo>
                    <a:pt x="635" y="545"/>
                  </a:lnTo>
                  <a:lnTo>
                    <a:pt x="556" y="624"/>
                  </a:lnTo>
                  <a:lnTo>
                    <a:pt x="476" y="703"/>
                  </a:lnTo>
                  <a:lnTo>
                    <a:pt x="408" y="794"/>
                  </a:lnTo>
                  <a:lnTo>
                    <a:pt x="340" y="896"/>
                  </a:lnTo>
                  <a:lnTo>
                    <a:pt x="283" y="998"/>
                  </a:lnTo>
                  <a:lnTo>
                    <a:pt x="227" y="1100"/>
                  </a:lnTo>
                  <a:lnTo>
                    <a:pt x="181" y="1213"/>
                  </a:lnTo>
                  <a:lnTo>
                    <a:pt x="181" y="1213"/>
                  </a:lnTo>
                  <a:lnTo>
                    <a:pt x="102" y="1417"/>
                  </a:lnTo>
                  <a:lnTo>
                    <a:pt x="57" y="1621"/>
                  </a:lnTo>
                  <a:lnTo>
                    <a:pt x="23" y="1826"/>
                  </a:lnTo>
                  <a:lnTo>
                    <a:pt x="0" y="2041"/>
                  </a:lnTo>
                  <a:lnTo>
                    <a:pt x="0" y="2245"/>
                  </a:lnTo>
                  <a:lnTo>
                    <a:pt x="11" y="2449"/>
                  </a:lnTo>
                  <a:lnTo>
                    <a:pt x="45" y="2664"/>
                  </a:lnTo>
                  <a:lnTo>
                    <a:pt x="91" y="2868"/>
                  </a:lnTo>
                  <a:lnTo>
                    <a:pt x="136" y="3072"/>
                  </a:lnTo>
                  <a:lnTo>
                    <a:pt x="204" y="3277"/>
                  </a:lnTo>
                  <a:lnTo>
                    <a:pt x="283" y="3469"/>
                  </a:lnTo>
                  <a:lnTo>
                    <a:pt x="363" y="3662"/>
                  </a:lnTo>
                  <a:lnTo>
                    <a:pt x="453" y="3855"/>
                  </a:lnTo>
                  <a:lnTo>
                    <a:pt x="556" y="4047"/>
                  </a:lnTo>
                  <a:lnTo>
                    <a:pt x="669" y="4229"/>
                  </a:lnTo>
                  <a:lnTo>
                    <a:pt x="771" y="4399"/>
                  </a:lnTo>
                  <a:lnTo>
                    <a:pt x="771" y="4399"/>
                  </a:lnTo>
                  <a:lnTo>
                    <a:pt x="918" y="4614"/>
                  </a:lnTo>
                  <a:lnTo>
                    <a:pt x="1066" y="4818"/>
                  </a:lnTo>
                  <a:lnTo>
                    <a:pt x="1224" y="5022"/>
                  </a:lnTo>
                  <a:lnTo>
                    <a:pt x="1394" y="5226"/>
                  </a:lnTo>
                  <a:lnTo>
                    <a:pt x="1734" y="5600"/>
                  </a:lnTo>
                  <a:lnTo>
                    <a:pt x="2097" y="5975"/>
                  </a:lnTo>
                  <a:lnTo>
                    <a:pt x="2471" y="6326"/>
                  </a:lnTo>
                  <a:lnTo>
                    <a:pt x="2845" y="6677"/>
                  </a:lnTo>
                  <a:lnTo>
                    <a:pt x="3605" y="7369"/>
                  </a:lnTo>
                  <a:lnTo>
                    <a:pt x="3605" y="7369"/>
                  </a:lnTo>
                  <a:lnTo>
                    <a:pt x="3968" y="7732"/>
                  </a:lnTo>
                  <a:lnTo>
                    <a:pt x="4206" y="7981"/>
                  </a:lnTo>
                  <a:lnTo>
                    <a:pt x="4455" y="8264"/>
                  </a:lnTo>
                  <a:lnTo>
                    <a:pt x="4705" y="8548"/>
                  </a:lnTo>
                  <a:lnTo>
                    <a:pt x="4909" y="8820"/>
                  </a:lnTo>
                  <a:lnTo>
                    <a:pt x="4999" y="8945"/>
                  </a:lnTo>
                  <a:lnTo>
                    <a:pt x="5067" y="9047"/>
                  </a:lnTo>
                  <a:lnTo>
                    <a:pt x="5113" y="9149"/>
                  </a:lnTo>
                  <a:lnTo>
                    <a:pt x="5147" y="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953112" y="-710712"/>
              <a:ext cx="125572" cy="467192"/>
            </a:xfrm>
            <a:custGeom>
              <a:avLst/>
              <a:gdLst/>
              <a:ahLst/>
              <a:cxnLst/>
              <a:rect l="l" t="t" r="r" b="b"/>
              <a:pathLst>
                <a:path w="3492" h="12992" extrusionOk="0">
                  <a:moveTo>
                    <a:pt x="23" y="0"/>
                  </a:moveTo>
                  <a:lnTo>
                    <a:pt x="0" y="34"/>
                  </a:lnTo>
                  <a:lnTo>
                    <a:pt x="91" y="91"/>
                  </a:lnTo>
                  <a:lnTo>
                    <a:pt x="182" y="181"/>
                  </a:lnTo>
                  <a:lnTo>
                    <a:pt x="284" y="283"/>
                  </a:lnTo>
                  <a:lnTo>
                    <a:pt x="397" y="408"/>
                  </a:lnTo>
                  <a:lnTo>
                    <a:pt x="510" y="544"/>
                  </a:lnTo>
                  <a:lnTo>
                    <a:pt x="635" y="714"/>
                  </a:lnTo>
                  <a:lnTo>
                    <a:pt x="771" y="896"/>
                  </a:lnTo>
                  <a:lnTo>
                    <a:pt x="907" y="1100"/>
                  </a:lnTo>
                  <a:lnTo>
                    <a:pt x="1111" y="1451"/>
                  </a:lnTo>
                  <a:lnTo>
                    <a:pt x="1327" y="1837"/>
                  </a:lnTo>
                  <a:lnTo>
                    <a:pt x="1542" y="2267"/>
                  </a:lnTo>
                  <a:lnTo>
                    <a:pt x="1769" y="2743"/>
                  </a:lnTo>
                  <a:lnTo>
                    <a:pt x="1984" y="3265"/>
                  </a:lnTo>
                  <a:lnTo>
                    <a:pt x="2188" y="3832"/>
                  </a:lnTo>
                  <a:lnTo>
                    <a:pt x="2403" y="4433"/>
                  </a:lnTo>
                  <a:lnTo>
                    <a:pt x="2596" y="5079"/>
                  </a:lnTo>
                  <a:lnTo>
                    <a:pt x="2778" y="5770"/>
                  </a:lnTo>
                  <a:lnTo>
                    <a:pt x="2936" y="6496"/>
                  </a:lnTo>
                  <a:lnTo>
                    <a:pt x="3016" y="6870"/>
                  </a:lnTo>
                  <a:lnTo>
                    <a:pt x="3084" y="7267"/>
                  </a:lnTo>
                  <a:lnTo>
                    <a:pt x="3152" y="7663"/>
                  </a:lnTo>
                  <a:lnTo>
                    <a:pt x="3220" y="8071"/>
                  </a:lnTo>
                  <a:lnTo>
                    <a:pt x="3265" y="8491"/>
                  </a:lnTo>
                  <a:lnTo>
                    <a:pt x="3322" y="8922"/>
                  </a:lnTo>
                  <a:lnTo>
                    <a:pt x="3356" y="9364"/>
                  </a:lnTo>
                  <a:lnTo>
                    <a:pt x="3401" y="9817"/>
                  </a:lnTo>
                  <a:lnTo>
                    <a:pt x="3424" y="10282"/>
                  </a:lnTo>
                  <a:lnTo>
                    <a:pt x="3446" y="10747"/>
                  </a:lnTo>
                  <a:lnTo>
                    <a:pt x="3458" y="11223"/>
                  </a:lnTo>
                  <a:lnTo>
                    <a:pt x="3458" y="11710"/>
                  </a:lnTo>
                  <a:lnTo>
                    <a:pt x="3458" y="12345"/>
                  </a:lnTo>
                  <a:lnTo>
                    <a:pt x="3435" y="12991"/>
                  </a:lnTo>
                  <a:lnTo>
                    <a:pt x="3469" y="12991"/>
                  </a:lnTo>
                  <a:lnTo>
                    <a:pt x="3492" y="12345"/>
                  </a:lnTo>
                  <a:lnTo>
                    <a:pt x="3492" y="11710"/>
                  </a:lnTo>
                  <a:lnTo>
                    <a:pt x="3492" y="11064"/>
                  </a:lnTo>
                  <a:lnTo>
                    <a:pt x="3469" y="10429"/>
                  </a:lnTo>
                  <a:lnTo>
                    <a:pt x="3435" y="9817"/>
                  </a:lnTo>
                  <a:lnTo>
                    <a:pt x="3378" y="9216"/>
                  </a:lnTo>
                  <a:lnTo>
                    <a:pt x="3322" y="8638"/>
                  </a:lnTo>
                  <a:lnTo>
                    <a:pt x="3254" y="8071"/>
                  </a:lnTo>
                  <a:lnTo>
                    <a:pt x="3163" y="7527"/>
                  </a:lnTo>
                  <a:lnTo>
                    <a:pt x="3072" y="6995"/>
                  </a:lnTo>
                  <a:lnTo>
                    <a:pt x="2970" y="6484"/>
                  </a:lnTo>
                  <a:lnTo>
                    <a:pt x="2868" y="5997"/>
                  </a:lnTo>
                  <a:lnTo>
                    <a:pt x="2744" y="5521"/>
                  </a:lnTo>
                  <a:lnTo>
                    <a:pt x="2630" y="5067"/>
                  </a:lnTo>
                  <a:lnTo>
                    <a:pt x="2494" y="4637"/>
                  </a:lnTo>
                  <a:lnTo>
                    <a:pt x="2358" y="4217"/>
                  </a:lnTo>
                  <a:lnTo>
                    <a:pt x="2222" y="3820"/>
                  </a:lnTo>
                  <a:lnTo>
                    <a:pt x="2086" y="3435"/>
                  </a:lnTo>
                  <a:lnTo>
                    <a:pt x="1939" y="3072"/>
                  </a:lnTo>
                  <a:lnTo>
                    <a:pt x="1791" y="2732"/>
                  </a:lnTo>
                  <a:lnTo>
                    <a:pt x="1644" y="2403"/>
                  </a:lnTo>
                  <a:lnTo>
                    <a:pt x="1508" y="2109"/>
                  </a:lnTo>
                  <a:lnTo>
                    <a:pt x="1361" y="1825"/>
                  </a:lnTo>
                  <a:lnTo>
                    <a:pt x="1213" y="1553"/>
                  </a:lnTo>
                  <a:lnTo>
                    <a:pt x="1066" y="1315"/>
                  </a:lnTo>
                  <a:lnTo>
                    <a:pt x="930" y="1088"/>
                  </a:lnTo>
                  <a:lnTo>
                    <a:pt x="794" y="884"/>
                  </a:lnTo>
                  <a:lnTo>
                    <a:pt x="669" y="692"/>
                  </a:lnTo>
                  <a:lnTo>
                    <a:pt x="544" y="533"/>
                  </a:lnTo>
                  <a:lnTo>
                    <a:pt x="420" y="385"/>
                  </a:lnTo>
                  <a:lnTo>
                    <a:pt x="306" y="261"/>
                  </a:lnTo>
                  <a:lnTo>
                    <a:pt x="204" y="147"/>
                  </a:lnTo>
                  <a:lnTo>
                    <a:pt x="114" y="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extrusionOk="0">
                  <a:moveTo>
                    <a:pt x="4297" y="0"/>
                  </a:move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714234" y="-563962"/>
              <a:ext cx="294764" cy="257258"/>
            </a:xfrm>
            <a:custGeom>
              <a:avLst/>
              <a:gdLst/>
              <a:ahLst/>
              <a:cxnLst/>
              <a:rect l="l" t="t" r="r" b="b"/>
              <a:pathLst>
                <a:path w="8197" h="7154" fill="none" extrusionOk="0">
                  <a:moveTo>
                    <a:pt x="8196" y="7153"/>
                  </a:moveTo>
                  <a:lnTo>
                    <a:pt x="8196" y="7153"/>
                  </a:lnTo>
                  <a:lnTo>
                    <a:pt x="8185" y="6779"/>
                  </a:lnTo>
                  <a:lnTo>
                    <a:pt x="8174" y="6405"/>
                  </a:lnTo>
                  <a:lnTo>
                    <a:pt x="8140" y="6031"/>
                  </a:lnTo>
                  <a:lnTo>
                    <a:pt x="8106" y="5668"/>
                  </a:lnTo>
                  <a:lnTo>
                    <a:pt x="8060" y="5305"/>
                  </a:lnTo>
                  <a:lnTo>
                    <a:pt x="7992" y="4954"/>
                  </a:lnTo>
                  <a:lnTo>
                    <a:pt x="7924" y="4603"/>
                  </a:lnTo>
                  <a:lnTo>
                    <a:pt x="7845" y="4263"/>
                  </a:lnTo>
                  <a:lnTo>
                    <a:pt x="7765" y="3934"/>
                  </a:lnTo>
                  <a:lnTo>
                    <a:pt x="7663" y="3605"/>
                  </a:lnTo>
                  <a:lnTo>
                    <a:pt x="7561" y="3288"/>
                  </a:lnTo>
                  <a:lnTo>
                    <a:pt x="7448" y="2970"/>
                  </a:lnTo>
                  <a:lnTo>
                    <a:pt x="7323" y="2675"/>
                  </a:lnTo>
                  <a:lnTo>
                    <a:pt x="7187" y="2381"/>
                  </a:lnTo>
                  <a:lnTo>
                    <a:pt x="7051" y="2097"/>
                  </a:lnTo>
                  <a:lnTo>
                    <a:pt x="6904" y="1825"/>
                  </a:lnTo>
                  <a:lnTo>
                    <a:pt x="6904" y="1825"/>
                  </a:lnTo>
                  <a:lnTo>
                    <a:pt x="6757" y="1587"/>
                  </a:lnTo>
                  <a:lnTo>
                    <a:pt x="6609" y="1360"/>
                  </a:lnTo>
                  <a:lnTo>
                    <a:pt x="6450" y="1145"/>
                  </a:lnTo>
                  <a:lnTo>
                    <a:pt x="6280" y="952"/>
                  </a:lnTo>
                  <a:lnTo>
                    <a:pt x="6110" y="760"/>
                  </a:lnTo>
                  <a:lnTo>
                    <a:pt x="5918" y="590"/>
                  </a:lnTo>
                  <a:lnTo>
                    <a:pt x="5725" y="442"/>
                  </a:lnTo>
                  <a:lnTo>
                    <a:pt x="5532" y="306"/>
                  </a:lnTo>
                  <a:lnTo>
                    <a:pt x="5317" y="193"/>
                  </a:lnTo>
                  <a:lnTo>
                    <a:pt x="5101" y="102"/>
                  </a:lnTo>
                  <a:lnTo>
                    <a:pt x="4999" y="68"/>
                  </a:lnTo>
                  <a:lnTo>
                    <a:pt x="4886" y="45"/>
                  </a:lnTo>
                  <a:lnTo>
                    <a:pt x="4773" y="23"/>
                  </a:lnTo>
                  <a:lnTo>
                    <a:pt x="4648" y="0"/>
                  </a:lnTo>
                  <a:lnTo>
                    <a:pt x="4535" y="0"/>
                  </a:lnTo>
                  <a:lnTo>
                    <a:pt x="4410" y="0"/>
                  </a:lnTo>
                  <a:lnTo>
                    <a:pt x="4297" y="0"/>
                  </a:lnTo>
                  <a:lnTo>
                    <a:pt x="4172" y="23"/>
                  </a:lnTo>
                  <a:lnTo>
                    <a:pt x="4047" y="45"/>
                  </a:lnTo>
                  <a:lnTo>
                    <a:pt x="3923" y="79"/>
                  </a:lnTo>
                  <a:lnTo>
                    <a:pt x="3786" y="113"/>
                  </a:lnTo>
                  <a:lnTo>
                    <a:pt x="3662" y="159"/>
                  </a:lnTo>
                  <a:lnTo>
                    <a:pt x="3662" y="159"/>
                  </a:lnTo>
                  <a:lnTo>
                    <a:pt x="3480" y="249"/>
                  </a:lnTo>
                  <a:lnTo>
                    <a:pt x="3299" y="329"/>
                  </a:lnTo>
                  <a:lnTo>
                    <a:pt x="3118" y="408"/>
                  </a:lnTo>
                  <a:lnTo>
                    <a:pt x="2925" y="465"/>
                  </a:lnTo>
                  <a:lnTo>
                    <a:pt x="2925" y="465"/>
                  </a:lnTo>
                  <a:lnTo>
                    <a:pt x="2766" y="499"/>
                  </a:lnTo>
                  <a:lnTo>
                    <a:pt x="2608" y="510"/>
                  </a:lnTo>
                  <a:lnTo>
                    <a:pt x="2449" y="510"/>
                  </a:lnTo>
                  <a:lnTo>
                    <a:pt x="2290" y="499"/>
                  </a:lnTo>
                  <a:lnTo>
                    <a:pt x="1973" y="465"/>
                  </a:lnTo>
                  <a:lnTo>
                    <a:pt x="1814" y="454"/>
                  </a:lnTo>
                  <a:lnTo>
                    <a:pt x="1655" y="442"/>
                  </a:lnTo>
                  <a:lnTo>
                    <a:pt x="1655" y="442"/>
                  </a:lnTo>
                  <a:lnTo>
                    <a:pt x="1440" y="454"/>
                  </a:lnTo>
                  <a:lnTo>
                    <a:pt x="1224" y="476"/>
                  </a:lnTo>
                  <a:lnTo>
                    <a:pt x="1009" y="510"/>
                  </a:lnTo>
                  <a:lnTo>
                    <a:pt x="794" y="578"/>
                  </a:lnTo>
                  <a:lnTo>
                    <a:pt x="590" y="646"/>
                  </a:lnTo>
                  <a:lnTo>
                    <a:pt x="386" y="748"/>
                  </a:lnTo>
                  <a:lnTo>
                    <a:pt x="193" y="862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250" y="1043"/>
                  </a:lnTo>
                  <a:lnTo>
                    <a:pt x="488" y="1111"/>
                  </a:lnTo>
                  <a:lnTo>
                    <a:pt x="726" y="1190"/>
                  </a:lnTo>
                  <a:lnTo>
                    <a:pt x="952" y="1281"/>
                  </a:lnTo>
                  <a:lnTo>
                    <a:pt x="1179" y="1394"/>
                  </a:lnTo>
                  <a:lnTo>
                    <a:pt x="1406" y="1519"/>
                  </a:lnTo>
                  <a:lnTo>
                    <a:pt x="1621" y="1655"/>
                  </a:lnTo>
                  <a:lnTo>
                    <a:pt x="1837" y="1803"/>
                  </a:lnTo>
                  <a:lnTo>
                    <a:pt x="2041" y="1961"/>
                  </a:lnTo>
                  <a:lnTo>
                    <a:pt x="2245" y="2120"/>
                  </a:lnTo>
                  <a:lnTo>
                    <a:pt x="2449" y="2290"/>
                  </a:lnTo>
                  <a:lnTo>
                    <a:pt x="2653" y="2471"/>
                  </a:lnTo>
                  <a:lnTo>
                    <a:pt x="3038" y="2845"/>
                  </a:lnTo>
                  <a:lnTo>
                    <a:pt x="3412" y="3220"/>
                  </a:lnTo>
                  <a:lnTo>
                    <a:pt x="3412" y="3220"/>
                  </a:lnTo>
                  <a:lnTo>
                    <a:pt x="3968" y="3809"/>
                  </a:lnTo>
                  <a:lnTo>
                    <a:pt x="4240" y="4104"/>
                  </a:lnTo>
                  <a:lnTo>
                    <a:pt x="4523" y="4387"/>
                  </a:lnTo>
                  <a:lnTo>
                    <a:pt x="4818" y="4659"/>
                  </a:lnTo>
                  <a:lnTo>
                    <a:pt x="5113" y="4931"/>
                  </a:lnTo>
                  <a:lnTo>
                    <a:pt x="5419" y="5192"/>
                  </a:lnTo>
                  <a:lnTo>
                    <a:pt x="5736" y="5430"/>
                  </a:lnTo>
                  <a:lnTo>
                    <a:pt x="5736" y="5430"/>
                  </a:lnTo>
                  <a:lnTo>
                    <a:pt x="6054" y="5634"/>
                  </a:lnTo>
                  <a:lnTo>
                    <a:pt x="6382" y="5827"/>
                  </a:lnTo>
                  <a:lnTo>
                    <a:pt x="7017" y="6190"/>
                  </a:lnTo>
                  <a:lnTo>
                    <a:pt x="7323" y="6394"/>
                  </a:lnTo>
                  <a:lnTo>
                    <a:pt x="7471" y="6496"/>
                  </a:lnTo>
                  <a:lnTo>
                    <a:pt x="7629" y="6609"/>
                  </a:lnTo>
                  <a:lnTo>
                    <a:pt x="7777" y="6722"/>
                  </a:lnTo>
                  <a:lnTo>
                    <a:pt x="7913" y="6859"/>
                  </a:lnTo>
                  <a:lnTo>
                    <a:pt x="8060" y="6995"/>
                  </a:lnTo>
                  <a:lnTo>
                    <a:pt x="8196" y="7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3810425" y="-542782"/>
              <a:ext cx="231187" cy="434181"/>
            </a:xfrm>
            <a:custGeom>
              <a:avLst/>
              <a:gdLst/>
              <a:ahLst/>
              <a:cxnLst/>
              <a:rect l="l" t="t" r="r" b="b"/>
              <a:pathLst>
                <a:path w="6429" h="12074" extrusionOk="0">
                  <a:moveTo>
                    <a:pt x="12" y="1"/>
                  </a:moveTo>
                  <a:lnTo>
                    <a:pt x="1" y="35"/>
                  </a:lnTo>
                  <a:lnTo>
                    <a:pt x="205" y="103"/>
                  </a:lnTo>
                  <a:lnTo>
                    <a:pt x="420" y="182"/>
                  </a:lnTo>
                  <a:lnTo>
                    <a:pt x="624" y="273"/>
                  </a:lnTo>
                  <a:lnTo>
                    <a:pt x="828" y="375"/>
                  </a:lnTo>
                  <a:lnTo>
                    <a:pt x="1032" y="488"/>
                  </a:lnTo>
                  <a:lnTo>
                    <a:pt x="1225" y="601"/>
                  </a:lnTo>
                  <a:lnTo>
                    <a:pt x="1418" y="737"/>
                  </a:lnTo>
                  <a:lnTo>
                    <a:pt x="1610" y="873"/>
                  </a:lnTo>
                  <a:lnTo>
                    <a:pt x="1803" y="1009"/>
                  </a:lnTo>
                  <a:lnTo>
                    <a:pt x="1984" y="1157"/>
                  </a:lnTo>
                  <a:lnTo>
                    <a:pt x="2166" y="1316"/>
                  </a:lnTo>
                  <a:lnTo>
                    <a:pt x="2336" y="1474"/>
                  </a:lnTo>
                  <a:lnTo>
                    <a:pt x="2676" y="1803"/>
                  </a:lnTo>
                  <a:lnTo>
                    <a:pt x="2982" y="2143"/>
                  </a:lnTo>
                  <a:lnTo>
                    <a:pt x="3175" y="2381"/>
                  </a:lnTo>
                  <a:lnTo>
                    <a:pt x="3379" y="2619"/>
                  </a:lnTo>
                  <a:lnTo>
                    <a:pt x="3560" y="2869"/>
                  </a:lnTo>
                  <a:lnTo>
                    <a:pt x="3741" y="3129"/>
                  </a:lnTo>
                  <a:lnTo>
                    <a:pt x="3923" y="3390"/>
                  </a:lnTo>
                  <a:lnTo>
                    <a:pt x="4093" y="3651"/>
                  </a:lnTo>
                  <a:lnTo>
                    <a:pt x="4263" y="3923"/>
                  </a:lnTo>
                  <a:lnTo>
                    <a:pt x="4422" y="4195"/>
                  </a:lnTo>
                  <a:lnTo>
                    <a:pt x="4580" y="4478"/>
                  </a:lnTo>
                  <a:lnTo>
                    <a:pt x="4728" y="4762"/>
                  </a:lnTo>
                  <a:lnTo>
                    <a:pt x="4875" y="5045"/>
                  </a:lnTo>
                  <a:lnTo>
                    <a:pt x="5011" y="5340"/>
                  </a:lnTo>
                  <a:lnTo>
                    <a:pt x="5136" y="5635"/>
                  </a:lnTo>
                  <a:lnTo>
                    <a:pt x="5261" y="5941"/>
                  </a:lnTo>
                  <a:lnTo>
                    <a:pt x="5385" y="6247"/>
                  </a:lnTo>
                  <a:lnTo>
                    <a:pt x="5499" y="6553"/>
                  </a:lnTo>
                  <a:lnTo>
                    <a:pt x="5601" y="6859"/>
                  </a:lnTo>
                  <a:lnTo>
                    <a:pt x="5703" y="7176"/>
                  </a:lnTo>
                  <a:lnTo>
                    <a:pt x="5793" y="7494"/>
                  </a:lnTo>
                  <a:lnTo>
                    <a:pt x="5884" y="7811"/>
                  </a:lnTo>
                  <a:lnTo>
                    <a:pt x="5963" y="8129"/>
                  </a:lnTo>
                  <a:lnTo>
                    <a:pt x="6031" y="8457"/>
                  </a:lnTo>
                  <a:lnTo>
                    <a:pt x="6099" y="8786"/>
                  </a:lnTo>
                  <a:lnTo>
                    <a:pt x="6167" y="9115"/>
                  </a:lnTo>
                  <a:lnTo>
                    <a:pt x="6213" y="9444"/>
                  </a:lnTo>
                  <a:lnTo>
                    <a:pt x="6258" y="9772"/>
                  </a:lnTo>
                  <a:lnTo>
                    <a:pt x="6303" y="10101"/>
                  </a:lnTo>
                  <a:lnTo>
                    <a:pt x="6337" y="10441"/>
                  </a:lnTo>
                  <a:lnTo>
                    <a:pt x="6360" y="10770"/>
                  </a:lnTo>
                  <a:lnTo>
                    <a:pt x="6383" y="11110"/>
                  </a:lnTo>
                  <a:lnTo>
                    <a:pt x="6394" y="11439"/>
                  </a:lnTo>
                  <a:lnTo>
                    <a:pt x="6394" y="11779"/>
                  </a:lnTo>
                  <a:lnTo>
                    <a:pt x="6394" y="12074"/>
                  </a:lnTo>
                  <a:lnTo>
                    <a:pt x="6428" y="12074"/>
                  </a:lnTo>
                  <a:lnTo>
                    <a:pt x="6428" y="11779"/>
                  </a:lnTo>
                  <a:lnTo>
                    <a:pt x="6428" y="11439"/>
                  </a:lnTo>
                  <a:lnTo>
                    <a:pt x="6417" y="11099"/>
                  </a:lnTo>
                  <a:lnTo>
                    <a:pt x="6394" y="10770"/>
                  </a:lnTo>
                  <a:lnTo>
                    <a:pt x="6371" y="10430"/>
                  </a:lnTo>
                  <a:lnTo>
                    <a:pt x="6337" y="10101"/>
                  </a:lnTo>
                  <a:lnTo>
                    <a:pt x="6292" y="9761"/>
                  </a:lnTo>
                  <a:lnTo>
                    <a:pt x="6247" y="9432"/>
                  </a:lnTo>
                  <a:lnTo>
                    <a:pt x="6201" y="9104"/>
                  </a:lnTo>
                  <a:lnTo>
                    <a:pt x="6133" y="8775"/>
                  </a:lnTo>
                  <a:lnTo>
                    <a:pt x="6065" y="8446"/>
                  </a:lnTo>
                  <a:lnTo>
                    <a:pt x="5997" y="8129"/>
                  </a:lnTo>
                  <a:lnTo>
                    <a:pt x="5918" y="7800"/>
                  </a:lnTo>
                  <a:lnTo>
                    <a:pt x="5827" y="7482"/>
                  </a:lnTo>
                  <a:lnTo>
                    <a:pt x="5737" y="7165"/>
                  </a:lnTo>
                  <a:lnTo>
                    <a:pt x="5635" y="6848"/>
                  </a:lnTo>
                  <a:lnTo>
                    <a:pt x="5521" y="6542"/>
                  </a:lnTo>
                  <a:lnTo>
                    <a:pt x="5419" y="6235"/>
                  </a:lnTo>
                  <a:lnTo>
                    <a:pt x="5295" y="5929"/>
                  </a:lnTo>
                  <a:lnTo>
                    <a:pt x="5170" y="5623"/>
                  </a:lnTo>
                  <a:lnTo>
                    <a:pt x="5034" y="5329"/>
                  </a:lnTo>
                  <a:lnTo>
                    <a:pt x="4898" y="5034"/>
                  </a:lnTo>
                  <a:lnTo>
                    <a:pt x="4762" y="4750"/>
                  </a:lnTo>
                  <a:lnTo>
                    <a:pt x="4603" y="4456"/>
                  </a:lnTo>
                  <a:lnTo>
                    <a:pt x="4456" y="4184"/>
                  </a:lnTo>
                  <a:lnTo>
                    <a:pt x="4286" y="3900"/>
                  </a:lnTo>
                  <a:lnTo>
                    <a:pt x="4127" y="3628"/>
                  </a:lnTo>
                  <a:lnTo>
                    <a:pt x="3957" y="3367"/>
                  </a:lnTo>
                  <a:lnTo>
                    <a:pt x="3775" y="3107"/>
                  </a:lnTo>
                  <a:lnTo>
                    <a:pt x="3594" y="2846"/>
                  </a:lnTo>
                  <a:lnTo>
                    <a:pt x="3401" y="2597"/>
                  </a:lnTo>
                  <a:lnTo>
                    <a:pt x="3209" y="2359"/>
                  </a:lnTo>
                  <a:lnTo>
                    <a:pt x="3005" y="2120"/>
                  </a:lnTo>
                  <a:lnTo>
                    <a:pt x="2699" y="1780"/>
                  </a:lnTo>
                  <a:lnTo>
                    <a:pt x="2358" y="1452"/>
                  </a:lnTo>
                  <a:lnTo>
                    <a:pt x="2188" y="1293"/>
                  </a:lnTo>
                  <a:lnTo>
                    <a:pt x="2007" y="1134"/>
                  </a:lnTo>
                  <a:lnTo>
                    <a:pt x="1826" y="987"/>
                  </a:lnTo>
                  <a:lnTo>
                    <a:pt x="1633" y="839"/>
                  </a:lnTo>
                  <a:lnTo>
                    <a:pt x="1440" y="703"/>
                  </a:lnTo>
                  <a:lnTo>
                    <a:pt x="1248" y="579"/>
                  </a:lnTo>
                  <a:lnTo>
                    <a:pt x="1043" y="454"/>
                  </a:lnTo>
                  <a:lnTo>
                    <a:pt x="839" y="341"/>
                  </a:lnTo>
                  <a:lnTo>
                    <a:pt x="635" y="239"/>
                  </a:lnTo>
                  <a:lnTo>
                    <a:pt x="431" y="148"/>
                  </a:lnTo>
                  <a:lnTo>
                    <a:pt x="216" y="6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extrusionOk="0">
                  <a:moveTo>
                    <a:pt x="4682" y="1"/>
                  </a:moveTo>
                  <a:lnTo>
                    <a:pt x="4512" y="12"/>
                  </a:lnTo>
                  <a:lnTo>
                    <a:pt x="4342" y="23"/>
                  </a:lnTo>
                  <a:lnTo>
                    <a:pt x="4172" y="46"/>
                  </a:lnTo>
                  <a:lnTo>
                    <a:pt x="4002" y="91"/>
                  </a:lnTo>
                  <a:lnTo>
                    <a:pt x="3843" y="137"/>
                  </a:lnTo>
                  <a:lnTo>
                    <a:pt x="3684" y="194"/>
                  </a:lnTo>
                  <a:lnTo>
                    <a:pt x="3526" y="273"/>
                  </a:lnTo>
                  <a:lnTo>
                    <a:pt x="3378" y="352"/>
                  </a:lnTo>
                  <a:lnTo>
                    <a:pt x="3231" y="454"/>
                  </a:lnTo>
                  <a:lnTo>
                    <a:pt x="3095" y="568"/>
                  </a:lnTo>
                  <a:lnTo>
                    <a:pt x="2505" y="1066"/>
                  </a:lnTo>
                  <a:lnTo>
                    <a:pt x="2222" y="1316"/>
                  </a:lnTo>
                  <a:lnTo>
                    <a:pt x="1950" y="1577"/>
                  </a:lnTo>
                  <a:lnTo>
                    <a:pt x="1701" y="1849"/>
                  </a:lnTo>
                  <a:lnTo>
                    <a:pt x="1576" y="1985"/>
                  </a:lnTo>
                  <a:lnTo>
                    <a:pt x="1451" y="2132"/>
                  </a:lnTo>
                  <a:lnTo>
                    <a:pt x="1338" y="2279"/>
                  </a:lnTo>
                  <a:lnTo>
                    <a:pt x="1224" y="2438"/>
                  </a:lnTo>
                  <a:lnTo>
                    <a:pt x="1122" y="2608"/>
                  </a:lnTo>
                  <a:lnTo>
                    <a:pt x="1020" y="2789"/>
                  </a:lnTo>
                  <a:lnTo>
                    <a:pt x="873" y="3062"/>
                  </a:lnTo>
                  <a:lnTo>
                    <a:pt x="748" y="3345"/>
                  </a:lnTo>
                  <a:lnTo>
                    <a:pt x="624" y="3640"/>
                  </a:lnTo>
                  <a:lnTo>
                    <a:pt x="510" y="3946"/>
                  </a:lnTo>
                  <a:lnTo>
                    <a:pt x="408" y="4252"/>
                  </a:lnTo>
                  <a:lnTo>
                    <a:pt x="318" y="4569"/>
                  </a:lnTo>
                  <a:lnTo>
                    <a:pt x="238" y="4898"/>
                  </a:lnTo>
                  <a:lnTo>
                    <a:pt x="170" y="5227"/>
                  </a:lnTo>
                  <a:lnTo>
                    <a:pt x="114" y="5567"/>
                  </a:lnTo>
                  <a:lnTo>
                    <a:pt x="68" y="5907"/>
                  </a:lnTo>
                  <a:lnTo>
                    <a:pt x="34" y="6247"/>
                  </a:lnTo>
                  <a:lnTo>
                    <a:pt x="12" y="6598"/>
                  </a:lnTo>
                  <a:lnTo>
                    <a:pt x="0" y="6950"/>
                  </a:lnTo>
                  <a:lnTo>
                    <a:pt x="0" y="7313"/>
                  </a:lnTo>
                  <a:lnTo>
                    <a:pt x="23" y="7675"/>
                  </a:lnTo>
                  <a:lnTo>
                    <a:pt x="46" y="8027"/>
                  </a:lnTo>
                  <a:lnTo>
                    <a:pt x="261" y="7800"/>
                  </a:lnTo>
                  <a:lnTo>
                    <a:pt x="488" y="7573"/>
                  </a:lnTo>
                  <a:lnTo>
                    <a:pt x="714" y="7369"/>
                  </a:lnTo>
                  <a:lnTo>
                    <a:pt x="964" y="7165"/>
                  </a:lnTo>
                  <a:lnTo>
                    <a:pt x="1451" y="6780"/>
                  </a:lnTo>
                  <a:lnTo>
                    <a:pt x="1701" y="6587"/>
                  </a:lnTo>
                  <a:lnTo>
                    <a:pt x="1939" y="6383"/>
                  </a:lnTo>
                  <a:lnTo>
                    <a:pt x="2437" y="5952"/>
                  </a:lnTo>
                  <a:lnTo>
                    <a:pt x="2936" y="5533"/>
                  </a:lnTo>
                  <a:lnTo>
                    <a:pt x="3446" y="5125"/>
                  </a:lnTo>
                  <a:lnTo>
                    <a:pt x="3957" y="4717"/>
                  </a:lnTo>
                  <a:lnTo>
                    <a:pt x="4217" y="4501"/>
                  </a:lnTo>
                  <a:lnTo>
                    <a:pt x="4489" y="4252"/>
                  </a:lnTo>
                  <a:lnTo>
                    <a:pt x="4784" y="3968"/>
                  </a:lnTo>
                  <a:lnTo>
                    <a:pt x="5079" y="3662"/>
                  </a:lnTo>
                  <a:lnTo>
                    <a:pt x="5396" y="3356"/>
                  </a:lnTo>
                  <a:lnTo>
                    <a:pt x="5725" y="3028"/>
                  </a:lnTo>
                  <a:lnTo>
                    <a:pt x="6065" y="2721"/>
                  </a:lnTo>
                  <a:lnTo>
                    <a:pt x="6439" y="2415"/>
                  </a:lnTo>
                  <a:lnTo>
                    <a:pt x="6621" y="2268"/>
                  </a:lnTo>
                  <a:lnTo>
                    <a:pt x="6825" y="2132"/>
                  </a:lnTo>
                  <a:lnTo>
                    <a:pt x="7017" y="1996"/>
                  </a:lnTo>
                  <a:lnTo>
                    <a:pt x="7233" y="1871"/>
                  </a:lnTo>
                  <a:lnTo>
                    <a:pt x="7448" y="1758"/>
                  </a:lnTo>
                  <a:lnTo>
                    <a:pt x="7663" y="1645"/>
                  </a:lnTo>
                  <a:lnTo>
                    <a:pt x="7890" y="1554"/>
                  </a:lnTo>
                  <a:lnTo>
                    <a:pt x="8128" y="1463"/>
                  </a:lnTo>
                  <a:lnTo>
                    <a:pt x="8366" y="1395"/>
                  </a:lnTo>
                  <a:lnTo>
                    <a:pt x="8604" y="1338"/>
                  </a:lnTo>
                  <a:lnTo>
                    <a:pt x="8865" y="1293"/>
                  </a:lnTo>
                  <a:lnTo>
                    <a:pt x="9126" y="1259"/>
                  </a:lnTo>
                  <a:lnTo>
                    <a:pt x="9398" y="1248"/>
                  </a:lnTo>
                  <a:lnTo>
                    <a:pt x="9670" y="1259"/>
                  </a:lnTo>
                  <a:lnTo>
                    <a:pt x="9953" y="1282"/>
                  </a:lnTo>
                  <a:lnTo>
                    <a:pt x="10248" y="1327"/>
                  </a:lnTo>
                  <a:lnTo>
                    <a:pt x="10112" y="1248"/>
                  </a:lnTo>
                  <a:lnTo>
                    <a:pt x="9976" y="1180"/>
                  </a:lnTo>
                  <a:lnTo>
                    <a:pt x="9670" y="1055"/>
                  </a:lnTo>
                  <a:lnTo>
                    <a:pt x="9353" y="953"/>
                  </a:lnTo>
                  <a:lnTo>
                    <a:pt x="9024" y="862"/>
                  </a:lnTo>
                  <a:lnTo>
                    <a:pt x="8706" y="794"/>
                  </a:lnTo>
                  <a:lnTo>
                    <a:pt x="8389" y="738"/>
                  </a:lnTo>
                  <a:lnTo>
                    <a:pt x="8094" y="704"/>
                  </a:lnTo>
                  <a:lnTo>
                    <a:pt x="7822" y="681"/>
                  </a:lnTo>
                  <a:lnTo>
                    <a:pt x="7516" y="658"/>
                  </a:lnTo>
                  <a:lnTo>
                    <a:pt x="7210" y="636"/>
                  </a:lnTo>
                  <a:lnTo>
                    <a:pt x="6904" y="590"/>
                  </a:lnTo>
                  <a:lnTo>
                    <a:pt x="6757" y="556"/>
                  </a:lnTo>
                  <a:lnTo>
                    <a:pt x="6609" y="522"/>
                  </a:lnTo>
                  <a:lnTo>
                    <a:pt x="6382" y="443"/>
                  </a:lnTo>
                  <a:lnTo>
                    <a:pt x="6156" y="364"/>
                  </a:lnTo>
                  <a:lnTo>
                    <a:pt x="5940" y="262"/>
                  </a:lnTo>
                  <a:lnTo>
                    <a:pt x="5714" y="182"/>
                  </a:lnTo>
                  <a:lnTo>
                    <a:pt x="5544" y="125"/>
                  </a:lnTo>
                  <a:lnTo>
                    <a:pt x="5374" y="80"/>
                  </a:lnTo>
                  <a:lnTo>
                    <a:pt x="5203" y="46"/>
                  </a:lnTo>
                  <a:lnTo>
                    <a:pt x="5022" y="23"/>
                  </a:lnTo>
                  <a:lnTo>
                    <a:pt x="4852" y="12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4139812" y="-701362"/>
              <a:ext cx="368554" cy="288651"/>
            </a:xfrm>
            <a:custGeom>
              <a:avLst/>
              <a:gdLst/>
              <a:ahLst/>
              <a:cxnLst/>
              <a:rect l="l" t="t" r="r" b="b"/>
              <a:pathLst>
                <a:path w="10249" h="8027" fill="none" extrusionOk="0">
                  <a:moveTo>
                    <a:pt x="46" y="8027"/>
                  </a:moveTo>
                  <a:lnTo>
                    <a:pt x="46" y="8027"/>
                  </a:lnTo>
                  <a:lnTo>
                    <a:pt x="23" y="7675"/>
                  </a:lnTo>
                  <a:lnTo>
                    <a:pt x="0" y="7313"/>
                  </a:lnTo>
                  <a:lnTo>
                    <a:pt x="0" y="6950"/>
                  </a:lnTo>
                  <a:lnTo>
                    <a:pt x="12" y="6598"/>
                  </a:lnTo>
                  <a:lnTo>
                    <a:pt x="34" y="6247"/>
                  </a:lnTo>
                  <a:lnTo>
                    <a:pt x="68" y="5907"/>
                  </a:lnTo>
                  <a:lnTo>
                    <a:pt x="114" y="5567"/>
                  </a:lnTo>
                  <a:lnTo>
                    <a:pt x="170" y="5227"/>
                  </a:lnTo>
                  <a:lnTo>
                    <a:pt x="238" y="4898"/>
                  </a:lnTo>
                  <a:lnTo>
                    <a:pt x="318" y="4569"/>
                  </a:lnTo>
                  <a:lnTo>
                    <a:pt x="408" y="4252"/>
                  </a:lnTo>
                  <a:lnTo>
                    <a:pt x="510" y="3946"/>
                  </a:lnTo>
                  <a:lnTo>
                    <a:pt x="624" y="3640"/>
                  </a:lnTo>
                  <a:lnTo>
                    <a:pt x="748" y="3345"/>
                  </a:lnTo>
                  <a:lnTo>
                    <a:pt x="873" y="3062"/>
                  </a:lnTo>
                  <a:lnTo>
                    <a:pt x="1020" y="2789"/>
                  </a:lnTo>
                  <a:lnTo>
                    <a:pt x="1020" y="2789"/>
                  </a:lnTo>
                  <a:lnTo>
                    <a:pt x="1122" y="2608"/>
                  </a:lnTo>
                  <a:lnTo>
                    <a:pt x="1224" y="2438"/>
                  </a:lnTo>
                  <a:lnTo>
                    <a:pt x="1338" y="2279"/>
                  </a:lnTo>
                  <a:lnTo>
                    <a:pt x="1451" y="2132"/>
                  </a:lnTo>
                  <a:lnTo>
                    <a:pt x="1576" y="1985"/>
                  </a:lnTo>
                  <a:lnTo>
                    <a:pt x="1701" y="1849"/>
                  </a:lnTo>
                  <a:lnTo>
                    <a:pt x="1950" y="1577"/>
                  </a:lnTo>
                  <a:lnTo>
                    <a:pt x="2222" y="1316"/>
                  </a:lnTo>
                  <a:lnTo>
                    <a:pt x="2505" y="1066"/>
                  </a:lnTo>
                  <a:lnTo>
                    <a:pt x="3095" y="568"/>
                  </a:lnTo>
                  <a:lnTo>
                    <a:pt x="3095" y="568"/>
                  </a:lnTo>
                  <a:lnTo>
                    <a:pt x="3231" y="454"/>
                  </a:lnTo>
                  <a:lnTo>
                    <a:pt x="3378" y="352"/>
                  </a:lnTo>
                  <a:lnTo>
                    <a:pt x="3526" y="273"/>
                  </a:lnTo>
                  <a:lnTo>
                    <a:pt x="3684" y="194"/>
                  </a:lnTo>
                  <a:lnTo>
                    <a:pt x="3843" y="137"/>
                  </a:lnTo>
                  <a:lnTo>
                    <a:pt x="4002" y="91"/>
                  </a:lnTo>
                  <a:lnTo>
                    <a:pt x="4172" y="46"/>
                  </a:lnTo>
                  <a:lnTo>
                    <a:pt x="4342" y="23"/>
                  </a:lnTo>
                  <a:lnTo>
                    <a:pt x="4512" y="12"/>
                  </a:lnTo>
                  <a:lnTo>
                    <a:pt x="4682" y="1"/>
                  </a:lnTo>
                  <a:lnTo>
                    <a:pt x="4852" y="12"/>
                  </a:lnTo>
                  <a:lnTo>
                    <a:pt x="5022" y="23"/>
                  </a:lnTo>
                  <a:lnTo>
                    <a:pt x="5203" y="46"/>
                  </a:lnTo>
                  <a:lnTo>
                    <a:pt x="5374" y="80"/>
                  </a:lnTo>
                  <a:lnTo>
                    <a:pt x="5544" y="125"/>
                  </a:lnTo>
                  <a:lnTo>
                    <a:pt x="5714" y="182"/>
                  </a:lnTo>
                  <a:lnTo>
                    <a:pt x="5714" y="182"/>
                  </a:lnTo>
                  <a:lnTo>
                    <a:pt x="5940" y="262"/>
                  </a:lnTo>
                  <a:lnTo>
                    <a:pt x="6156" y="364"/>
                  </a:lnTo>
                  <a:lnTo>
                    <a:pt x="6382" y="443"/>
                  </a:lnTo>
                  <a:lnTo>
                    <a:pt x="6609" y="522"/>
                  </a:lnTo>
                  <a:lnTo>
                    <a:pt x="6609" y="522"/>
                  </a:lnTo>
                  <a:lnTo>
                    <a:pt x="6757" y="556"/>
                  </a:lnTo>
                  <a:lnTo>
                    <a:pt x="6904" y="590"/>
                  </a:lnTo>
                  <a:lnTo>
                    <a:pt x="7210" y="636"/>
                  </a:lnTo>
                  <a:lnTo>
                    <a:pt x="7516" y="658"/>
                  </a:lnTo>
                  <a:lnTo>
                    <a:pt x="7822" y="681"/>
                  </a:lnTo>
                  <a:lnTo>
                    <a:pt x="7822" y="681"/>
                  </a:lnTo>
                  <a:lnTo>
                    <a:pt x="8094" y="704"/>
                  </a:lnTo>
                  <a:lnTo>
                    <a:pt x="8389" y="738"/>
                  </a:lnTo>
                  <a:lnTo>
                    <a:pt x="8706" y="794"/>
                  </a:lnTo>
                  <a:lnTo>
                    <a:pt x="9024" y="862"/>
                  </a:lnTo>
                  <a:lnTo>
                    <a:pt x="9353" y="953"/>
                  </a:lnTo>
                  <a:lnTo>
                    <a:pt x="9670" y="1055"/>
                  </a:lnTo>
                  <a:lnTo>
                    <a:pt x="9976" y="1180"/>
                  </a:lnTo>
                  <a:lnTo>
                    <a:pt x="10112" y="1248"/>
                  </a:lnTo>
                  <a:lnTo>
                    <a:pt x="10248" y="1327"/>
                  </a:lnTo>
                  <a:lnTo>
                    <a:pt x="10248" y="1327"/>
                  </a:lnTo>
                  <a:lnTo>
                    <a:pt x="9953" y="1282"/>
                  </a:lnTo>
                  <a:lnTo>
                    <a:pt x="9670" y="1259"/>
                  </a:lnTo>
                  <a:lnTo>
                    <a:pt x="9398" y="1248"/>
                  </a:lnTo>
                  <a:lnTo>
                    <a:pt x="9126" y="1259"/>
                  </a:lnTo>
                  <a:lnTo>
                    <a:pt x="8865" y="1293"/>
                  </a:lnTo>
                  <a:lnTo>
                    <a:pt x="8604" y="1338"/>
                  </a:lnTo>
                  <a:lnTo>
                    <a:pt x="8366" y="1395"/>
                  </a:lnTo>
                  <a:lnTo>
                    <a:pt x="8128" y="1463"/>
                  </a:lnTo>
                  <a:lnTo>
                    <a:pt x="7890" y="1554"/>
                  </a:lnTo>
                  <a:lnTo>
                    <a:pt x="7663" y="1645"/>
                  </a:lnTo>
                  <a:lnTo>
                    <a:pt x="7448" y="1758"/>
                  </a:lnTo>
                  <a:lnTo>
                    <a:pt x="7233" y="1871"/>
                  </a:lnTo>
                  <a:lnTo>
                    <a:pt x="7017" y="1996"/>
                  </a:lnTo>
                  <a:lnTo>
                    <a:pt x="6825" y="2132"/>
                  </a:lnTo>
                  <a:lnTo>
                    <a:pt x="6621" y="2268"/>
                  </a:lnTo>
                  <a:lnTo>
                    <a:pt x="6439" y="2415"/>
                  </a:lnTo>
                  <a:lnTo>
                    <a:pt x="6065" y="2721"/>
                  </a:lnTo>
                  <a:lnTo>
                    <a:pt x="5725" y="3028"/>
                  </a:lnTo>
                  <a:lnTo>
                    <a:pt x="5396" y="3356"/>
                  </a:lnTo>
                  <a:lnTo>
                    <a:pt x="5079" y="3662"/>
                  </a:lnTo>
                  <a:lnTo>
                    <a:pt x="4784" y="3968"/>
                  </a:lnTo>
                  <a:lnTo>
                    <a:pt x="4489" y="4252"/>
                  </a:lnTo>
                  <a:lnTo>
                    <a:pt x="4217" y="4501"/>
                  </a:lnTo>
                  <a:lnTo>
                    <a:pt x="3957" y="4717"/>
                  </a:lnTo>
                  <a:lnTo>
                    <a:pt x="3957" y="4717"/>
                  </a:lnTo>
                  <a:lnTo>
                    <a:pt x="3446" y="5125"/>
                  </a:lnTo>
                  <a:lnTo>
                    <a:pt x="2936" y="5533"/>
                  </a:lnTo>
                  <a:lnTo>
                    <a:pt x="2437" y="5952"/>
                  </a:lnTo>
                  <a:lnTo>
                    <a:pt x="1939" y="6383"/>
                  </a:lnTo>
                  <a:lnTo>
                    <a:pt x="1939" y="6383"/>
                  </a:lnTo>
                  <a:lnTo>
                    <a:pt x="1701" y="6587"/>
                  </a:lnTo>
                  <a:lnTo>
                    <a:pt x="1451" y="6780"/>
                  </a:lnTo>
                  <a:lnTo>
                    <a:pt x="964" y="7165"/>
                  </a:lnTo>
                  <a:lnTo>
                    <a:pt x="714" y="7369"/>
                  </a:lnTo>
                  <a:lnTo>
                    <a:pt x="488" y="7573"/>
                  </a:lnTo>
                  <a:lnTo>
                    <a:pt x="261" y="7800"/>
                  </a:lnTo>
                  <a:lnTo>
                    <a:pt x="46" y="8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4092526" y="-680146"/>
              <a:ext cx="282106" cy="650229"/>
            </a:xfrm>
            <a:custGeom>
              <a:avLst/>
              <a:gdLst/>
              <a:ahLst/>
              <a:cxnLst/>
              <a:rect l="l" t="t" r="r" b="b"/>
              <a:pathLst>
                <a:path w="7845" h="18082" extrusionOk="0">
                  <a:moveTo>
                    <a:pt x="7822" y="0"/>
                  </a:moveTo>
                  <a:lnTo>
                    <a:pt x="7584" y="102"/>
                  </a:lnTo>
                  <a:lnTo>
                    <a:pt x="7323" y="216"/>
                  </a:lnTo>
                  <a:lnTo>
                    <a:pt x="7063" y="352"/>
                  </a:lnTo>
                  <a:lnTo>
                    <a:pt x="6779" y="510"/>
                  </a:lnTo>
                  <a:lnTo>
                    <a:pt x="6507" y="680"/>
                  </a:lnTo>
                  <a:lnTo>
                    <a:pt x="6224" y="862"/>
                  </a:lnTo>
                  <a:lnTo>
                    <a:pt x="5940" y="1055"/>
                  </a:lnTo>
                  <a:lnTo>
                    <a:pt x="5657" y="1259"/>
                  </a:lnTo>
                  <a:lnTo>
                    <a:pt x="5385" y="1463"/>
                  </a:lnTo>
                  <a:lnTo>
                    <a:pt x="5113" y="1678"/>
                  </a:lnTo>
                  <a:lnTo>
                    <a:pt x="4852" y="1893"/>
                  </a:lnTo>
                  <a:lnTo>
                    <a:pt x="4614" y="2097"/>
                  </a:lnTo>
                  <a:lnTo>
                    <a:pt x="4376" y="2313"/>
                  </a:lnTo>
                  <a:lnTo>
                    <a:pt x="4172" y="2517"/>
                  </a:lnTo>
                  <a:lnTo>
                    <a:pt x="3979" y="2710"/>
                  </a:lnTo>
                  <a:lnTo>
                    <a:pt x="3809" y="2902"/>
                  </a:lnTo>
                  <a:lnTo>
                    <a:pt x="3605" y="3152"/>
                  </a:lnTo>
                  <a:lnTo>
                    <a:pt x="3401" y="3412"/>
                  </a:lnTo>
                  <a:lnTo>
                    <a:pt x="3197" y="3673"/>
                  </a:lnTo>
                  <a:lnTo>
                    <a:pt x="3016" y="3934"/>
                  </a:lnTo>
                  <a:lnTo>
                    <a:pt x="2834" y="4206"/>
                  </a:lnTo>
                  <a:lnTo>
                    <a:pt x="2653" y="4489"/>
                  </a:lnTo>
                  <a:lnTo>
                    <a:pt x="2483" y="4773"/>
                  </a:lnTo>
                  <a:lnTo>
                    <a:pt x="2324" y="5068"/>
                  </a:lnTo>
                  <a:lnTo>
                    <a:pt x="2165" y="5374"/>
                  </a:lnTo>
                  <a:lnTo>
                    <a:pt x="2018" y="5691"/>
                  </a:lnTo>
                  <a:lnTo>
                    <a:pt x="1871" y="6020"/>
                  </a:lnTo>
                  <a:lnTo>
                    <a:pt x="1735" y="6360"/>
                  </a:lnTo>
                  <a:lnTo>
                    <a:pt x="1599" y="6723"/>
                  </a:lnTo>
                  <a:lnTo>
                    <a:pt x="1474" y="7097"/>
                  </a:lnTo>
                  <a:lnTo>
                    <a:pt x="1361" y="7494"/>
                  </a:lnTo>
                  <a:lnTo>
                    <a:pt x="1236" y="7902"/>
                  </a:lnTo>
                  <a:lnTo>
                    <a:pt x="1134" y="8332"/>
                  </a:lnTo>
                  <a:lnTo>
                    <a:pt x="1020" y="8786"/>
                  </a:lnTo>
                  <a:lnTo>
                    <a:pt x="930" y="9262"/>
                  </a:lnTo>
                  <a:lnTo>
                    <a:pt x="828" y="9772"/>
                  </a:lnTo>
                  <a:lnTo>
                    <a:pt x="737" y="10294"/>
                  </a:lnTo>
                  <a:lnTo>
                    <a:pt x="658" y="10849"/>
                  </a:lnTo>
                  <a:lnTo>
                    <a:pt x="567" y="11427"/>
                  </a:lnTo>
                  <a:lnTo>
                    <a:pt x="488" y="12028"/>
                  </a:lnTo>
                  <a:lnTo>
                    <a:pt x="420" y="12674"/>
                  </a:lnTo>
                  <a:lnTo>
                    <a:pt x="352" y="13343"/>
                  </a:lnTo>
                  <a:lnTo>
                    <a:pt x="216" y="14771"/>
                  </a:lnTo>
                  <a:lnTo>
                    <a:pt x="102" y="16347"/>
                  </a:lnTo>
                  <a:lnTo>
                    <a:pt x="0" y="18082"/>
                  </a:lnTo>
                  <a:lnTo>
                    <a:pt x="34" y="18082"/>
                  </a:lnTo>
                  <a:lnTo>
                    <a:pt x="136" y="16358"/>
                  </a:lnTo>
                  <a:lnTo>
                    <a:pt x="250" y="14783"/>
                  </a:lnTo>
                  <a:lnTo>
                    <a:pt x="386" y="13343"/>
                  </a:lnTo>
                  <a:lnTo>
                    <a:pt x="454" y="12674"/>
                  </a:lnTo>
                  <a:lnTo>
                    <a:pt x="522" y="12039"/>
                  </a:lnTo>
                  <a:lnTo>
                    <a:pt x="601" y="11427"/>
                  </a:lnTo>
                  <a:lnTo>
                    <a:pt x="680" y="10849"/>
                  </a:lnTo>
                  <a:lnTo>
                    <a:pt x="771" y="10294"/>
                  </a:lnTo>
                  <a:lnTo>
                    <a:pt x="862" y="9772"/>
                  </a:lnTo>
                  <a:lnTo>
                    <a:pt x="964" y="9273"/>
                  </a:lnTo>
                  <a:lnTo>
                    <a:pt x="1054" y="8797"/>
                  </a:lnTo>
                  <a:lnTo>
                    <a:pt x="1168" y="8344"/>
                  </a:lnTo>
                  <a:lnTo>
                    <a:pt x="1270" y="7913"/>
                  </a:lnTo>
                  <a:lnTo>
                    <a:pt x="1383" y="7494"/>
                  </a:lnTo>
                  <a:lnTo>
                    <a:pt x="1508" y="7108"/>
                  </a:lnTo>
                  <a:lnTo>
                    <a:pt x="1633" y="6734"/>
                  </a:lnTo>
                  <a:lnTo>
                    <a:pt x="1769" y="6371"/>
                  </a:lnTo>
                  <a:lnTo>
                    <a:pt x="1905" y="6031"/>
                  </a:lnTo>
                  <a:lnTo>
                    <a:pt x="2052" y="5702"/>
                  </a:lnTo>
                  <a:lnTo>
                    <a:pt x="2199" y="5385"/>
                  </a:lnTo>
                  <a:lnTo>
                    <a:pt x="2358" y="5079"/>
                  </a:lnTo>
                  <a:lnTo>
                    <a:pt x="2517" y="4784"/>
                  </a:lnTo>
                  <a:lnTo>
                    <a:pt x="2687" y="4501"/>
                  </a:lnTo>
                  <a:lnTo>
                    <a:pt x="2857" y="4229"/>
                  </a:lnTo>
                  <a:lnTo>
                    <a:pt x="3038" y="3957"/>
                  </a:lnTo>
                  <a:lnTo>
                    <a:pt x="3231" y="3696"/>
                  </a:lnTo>
                  <a:lnTo>
                    <a:pt x="3424" y="3435"/>
                  </a:lnTo>
                  <a:lnTo>
                    <a:pt x="3628" y="3174"/>
                  </a:lnTo>
                  <a:lnTo>
                    <a:pt x="3843" y="2925"/>
                  </a:lnTo>
                  <a:lnTo>
                    <a:pt x="4002" y="2732"/>
                  </a:lnTo>
                  <a:lnTo>
                    <a:pt x="4195" y="2540"/>
                  </a:lnTo>
                  <a:lnTo>
                    <a:pt x="4410" y="2336"/>
                  </a:lnTo>
                  <a:lnTo>
                    <a:pt x="4637" y="2131"/>
                  </a:lnTo>
                  <a:lnTo>
                    <a:pt x="4875" y="1916"/>
                  </a:lnTo>
                  <a:lnTo>
                    <a:pt x="5135" y="1701"/>
                  </a:lnTo>
                  <a:lnTo>
                    <a:pt x="5396" y="1497"/>
                  </a:lnTo>
                  <a:lnTo>
                    <a:pt x="5680" y="1281"/>
                  </a:lnTo>
                  <a:lnTo>
                    <a:pt x="5952" y="1089"/>
                  </a:lnTo>
                  <a:lnTo>
                    <a:pt x="6235" y="896"/>
                  </a:lnTo>
                  <a:lnTo>
                    <a:pt x="6518" y="714"/>
                  </a:lnTo>
                  <a:lnTo>
                    <a:pt x="6802" y="544"/>
                  </a:lnTo>
                  <a:lnTo>
                    <a:pt x="7074" y="386"/>
                  </a:lnTo>
                  <a:lnTo>
                    <a:pt x="7346" y="250"/>
                  </a:lnTo>
                  <a:lnTo>
                    <a:pt x="7595" y="136"/>
                  </a:lnTo>
                  <a:lnTo>
                    <a:pt x="7845" y="34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58793" y="-258237"/>
              <a:ext cx="268693" cy="341620"/>
            </a:xfrm>
            <a:custGeom>
              <a:avLst/>
              <a:gdLst/>
              <a:ahLst/>
              <a:cxnLst/>
              <a:rect l="l" t="t" r="r" b="b"/>
              <a:pathLst>
                <a:path w="7472" h="9500" extrusionOk="0">
                  <a:moveTo>
                    <a:pt x="1" y="0"/>
                  </a:moveTo>
                  <a:lnTo>
                    <a:pt x="1" y="9251"/>
                  </a:lnTo>
                  <a:lnTo>
                    <a:pt x="12" y="9296"/>
                  </a:lnTo>
                  <a:lnTo>
                    <a:pt x="24" y="9341"/>
                  </a:lnTo>
                  <a:lnTo>
                    <a:pt x="46" y="9387"/>
                  </a:lnTo>
                  <a:lnTo>
                    <a:pt x="80" y="9421"/>
                  </a:lnTo>
                  <a:lnTo>
                    <a:pt x="114" y="9455"/>
                  </a:lnTo>
                  <a:lnTo>
                    <a:pt x="160" y="9477"/>
                  </a:lnTo>
                  <a:lnTo>
                    <a:pt x="205" y="9489"/>
                  </a:lnTo>
                  <a:lnTo>
                    <a:pt x="250" y="9500"/>
                  </a:lnTo>
                  <a:lnTo>
                    <a:pt x="7222" y="9500"/>
                  </a:lnTo>
                  <a:lnTo>
                    <a:pt x="7267" y="9489"/>
                  </a:lnTo>
                  <a:lnTo>
                    <a:pt x="7324" y="9477"/>
                  </a:lnTo>
                  <a:lnTo>
                    <a:pt x="7358" y="9455"/>
                  </a:lnTo>
                  <a:lnTo>
                    <a:pt x="7403" y="9421"/>
                  </a:lnTo>
                  <a:lnTo>
                    <a:pt x="7437" y="9387"/>
                  </a:lnTo>
                  <a:lnTo>
                    <a:pt x="7460" y="9341"/>
                  </a:lnTo>
                  <a:lnTo>
                    <a:pt x="7471" y="9296"/>
                  </a:lnTo>
                  <a:lnTo>
                    <a:pt x="7471" y="9251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958793" y="-243566"/>
              <a:ext cx="268693" cy="99897"/>
            </a:xfrm>
            <a:custGeom>
              <a:avLst/>
              <a:gdLst/>
              <a:ahLst/>
              <a:cxnLst/>
              <a:rect l="l" t="t" r="r" b="b"/>
              <a:pathLst>
                <a:path w="7472" h="2778" extrusionOk="0">
                  <a:moveTo>
                    <a:pt x="1" y="0"/>
                  </a:moveTo>
                  <a:lnTo>
                    <a:pt x="1" y="2211"/>
                  </a:lnTo>
                  <a:lnTo>
                    <a:pt x="7471" y="2778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947790" y="-258237"/>
              <a:ext cx="290701" cy="86052"/>
            </a:xfrm>
            <a:custGeom>
              <a:avLst/>
              <a:gdLst/>
              <a:ahLst/>
              <a:cxnLst/>
              <a:rect l="l" t="t" r="r" b="b"/>
              <a:pathLst>
                <a:path w="808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8084" y="2392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9"/>
          <p:cNvGrpSpPr/>
          <p:nvPr/>
        </p:nvGrpSpPr>
        <p:grpSpPr>
          <a:xfrm>
            <a:off x="5546239" y="1954612"/>
            <a:ext cx="3406870" cy="2656849"/>
            <a:chOff x="5546239" y="1954612"/>
            <a:chExt cx="3406870" cy="2656849"/>
          </a:xfrm>
        </p:grpSpPr>
        <p:grpSp>
          <p:nvGrpSpPr>
            <p:cNvPr id="887" name="Google Shape;887;p29"/>
            <p:cNvGrpSpPr/>
            <p:nvPr/>
          </p:nvGrpSpPr>
          <p:grpSpPr>
            <a:xfrm flipH="1">
              <a:off x="5546239" y="2747355"/>
              <a:ext cx="1147453" cy="1852273"/>
              <a:chOff x="5849258" y="-2134587"/>
              <a:chExt cx="1167298" cy="1884306"/>
            </a:xfrm>
          </p:grpSpPr>
          <p:sp>
            <p:nvSpPr>
              <p:cNvPr id="888" name="Google Shape;888;p29"/>
              <p:cNvSpPr/>
              <p:nvPr/>
            </p:nvSpPr>
            <p:spPr>
              <a:xfrm>
                <a:off x="5956559" y="-1138514"/>
                <a:ext cx="84994" cy="13416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2382" extrusionOk="0">
                    <a:moveTo>
                      <a:pt x="0" y="1"/>
                    </a:moveTo>
                    <a:lnTo>
                      <a:pt x="0" y="2381"/>
                    </a:lnTo>
                    <a:lnTo>
                      <a:pt x="1508" y="2381"/>
                    </a:ln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5956559" y="-1138514"/>
                <a:ext cx="84994" cy="13416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2382" fill="none" extrusionOk="0">
                    <a:moveTo>
                      <a:pt x="0" y="2381"/>
                    </a:moveTo>
                    <a:lnTo>
                      <a:pt x="1508" y="2381"/>
                    </a:lnTo>
                    <a:lnTo>
                      <a:pt x="1508" y="1"/>
                    </a:lnTo>
                    <a:lnTo>
                      <a:pt x="0" y="1"/>
                    </a:lnTo>
                    <a:lnTo>
                      <a:pt x="0" y="23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5849258" y="-1705494"/>
                <a:ext cx="1167279" cy="1455213"/>
              </a:xfrm>
              <a:custGeom>
                <a:avLst/>
                <a:gdLst/>
                <a:ahLst/>
                <a:cxnLst/>
                <a:rect l="l" t="t" r="r" b="b"/>
                <a:pathLst>
                  <a:path w="20724" h="25836" extrusionOk="0">
                    <a:moveTo>
                      <a:pt x="1" y="0"/>
                    </a:moveTo>
                    <a:lnTo>
                      <a:pt x="1" y="25835"/>
                    </a:lnTo>
                    <a:lnTo>
                      <a:pt x="20723" y="25835"/>
                    </a:lnTo>
                    <a:lnTo>
                      <a:pt x="207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9"/>
              <p:cNvSpPr/>
              <p:nvPr/>
            </p:nvSpPr>
            <p:spPr>
              <a:xfrm>
                <a:off x="6015307" y="-1357511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5"/>
                    </a:lnTo>
                    <a:lnTo>
                      <a:pt x="6575" y="885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9"/>
              <p:cNvSpPr/>
              <p:nvPr/>
            </p:nvSpPr>
            <p:spPr>
              <a:xfrm>
                <a:off x="6015307" y="-1357511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5"/>
                    </a:moveTo>
                    <a:lnTo>
                      <a:pt x="6575" y="885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9"/>
              <p:cNvSpPr/>
              <p:nvPr/>
            </p:nvSpPr>
            <p:spPr>
              <a:xfrm>
                <a:off x="6015307" y="-97821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6575" y="884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9"/>
              <p:cNvSpPr/>
              <p:nvPr/>
            </p:nvSpPr>
            <p:spPr>
              <a:xfrm>
                <a:off x="6015307" y="-97821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4"/>
                    </a:moveTo>
                    <a:lnTo>
                      <a:pt x="6575" y="884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9"/>
              <p:cNvSpPr/>
              <p:nvPr/>
            </p:nvSpPr>
            <p:spPr>
              <a:xfrm>
                <a:off x="6015307" y="-59829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6575" y="884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9"/>
              <p:cNvSpPr/>
              <p:nvPr/>
            </p:nvSpPr>
            <p:spPr>
              <a:xfrm>
                <a:off x="6015307" y="-59829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4"/>
                    </a:moveTo>
                    <a:lnTo>
                      <a:pt x="6575" y="884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9"/>
              <p:cNvSpPr/>
              <p:nvPr/>
            </p:nvSpPr>
            <p:spPr>
              <a:xfrm>
                <a:off x="6697868" y="-1705494"/>
                <a:ext cx="318687" cy="1455213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25836" extrusionOk="0">
                    <a:moveTo>
                      <a:pt x="1" y="0"/>
                    </a:moveTo>
                    <a:lnTo>
                      <a:pt x="1" y="25835"/>
                    </a:lnTo>
                    <a:lnTo>
                      <a:pt x="5657" y="25835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5850553" y="-2134587"/>
                <a:ext cx="1165984" cy="429140"/>
              </a:xfrm>
              <a:custGeom>
                <a:avLst/>
                <a:gdLst/>
                <a:ahLst/>
                <a:cxnLst/>
                <a:rect l="l" t="t" r="r" b="b"/>
                <a:pathLst>
                  <a:path w="20701" h="7619" extrusionOk="0">
                    <a:moveTo>
                      <a:pt x="1" y="0"/>
                    </a:moveTo>
                    <a:lnTo>
                      <a:pt x="2528" y="7618"/>
                    </a:lnTo>
                    <a:lnTo>
                      <a:pt x="20700" y="7618"/>
                    </a:lnTo>
                    <a:lnTo>
                      <a:pt x="18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9"/>
              <p:cNvSpPr/>
              <p:nvPr/>
            </p:nvSpPr>
            <p:spPr>
              <a:xfrm>
                <a:off x="5850553" y="-2134587"/>
                <a:ext cx="1165984" cy="429140"/>
              </a:xfrm>
              <a:custGeom>
                <a:avLst/>
                <a:gdLst/>
                <a:ahLst/>
                <a:cxnLst/>
                <a:rect l="l" t="t" r="r" b="b"/>
                <a:pathLst>
                  <a:path w="20701" h="7619" fill="none" extrusionOk="0">
                    <a:moveTo>
                      <a:pt x="1" y="0"/>
                    </a:moveTo>
                    <a:lnTo>
                      <a:pt x="18161" y="0"/>
                    </a:lnTo>
                    <a:lnTo>
                      <a:pt x="20700" y="7618"/>
                    </a:lnTo>
                    <a:lnTo>
                      <a:pt x="2528" y="761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9"/>
              <p:cNvSpPr/>
              <p:nvPr/>
            </p:nvSpPr>
            <p:spPr>
              <a:xfrm>
                <a:off x="5906767" y="-2093751"/>
                <a:ext cx="1053559" cy="388305"/>
              </a:xfrm>
              <a:custGeom>
                <a:avLst/>
                <a:gdLst/>
                <a:ahLst/>
                <a:cxnLst/>
                <a:rect l="l" t="t" r="r" b="b"/>
                <a:pathLst>
                  <a:path w="18705" h="6894" extrusionOk="0">
                    <a:moveTo>
                      <a:pt x="0" y="1"/>
                    </a:moveTo>
                    <a:lnTo>
                      <a:pt x="2290" y="6893"/>
                    </a:lnTo>
                    <a:lnTo>
                      <a:pt x="18705" y="6893"/>
                    </a:lnTo>
                    <a:lnTo>
                      <a:pt x="16415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9"/>
              <p:cNvSpPr/>
              <p:nvPr/>
            </p:nvSpPr>
            <p:spPr>
              <a:xfrm>
                <a:off x="5906767" y="-2093751"/>
                <a:ext cx="1053559" cy="388305"/>
              </a:xfrm>
              <a:custGeom>
                <a:avLst/>
                <a:gdLst/>
                <a:ahLst/>
                <a:cxnLst/>
                <a:rect l="l" t="t" r="r" b="b"/>
                <a:pathLst>
                  <a:path w="18705" h="6894" fill="none" extrusionOk="0">
                    <a:moveTo>
                      <a:pt x="16415" y="1"/>
                    </a:moveTo>
                    <a:lnTo>
                      <a:pt x="0" y="1"/>
                    </a:lnTo>
                    <a:lnTo>
                      <a:pt x="2290" y="6893"/>
                    </a:lnTo>
                    <a:lnTo>
                      <a:pt x="18705" y="6893"/>
                    </a:lnTo>
                    <a:lnTo>
                      <a:pt x="16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5849258" y="-1358806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>
                <a:off x="5849258" y="-1358806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1"/>
                    </a:moveTo>
                    <a:lnTo>
                      <a:pt x="1" y="1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1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9"/>
              <p:cNvSpPr/>
              <p:nvPr/>
            </p:nvSpPr>
            <p:spPr>
              <a:xfrm>
                <a:off x="6697868" y="-1358806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1"/>
                    </a:lnTo>
                    <a:close/>
                  </a:path>
                </a:pathLst>
              </a:custGeom>
              <a:solidFill>
                <a:srgbClr val="B1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6697868" y="-1358806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fill="none" extrusionOk="0">
                    <a:moveTo>
                      <a:pt x="5657" y="1"/>
                    </a:moveTo>
                    <a:lnTo>
                      <a:pt x="1" y="1"/>
                    </a:ln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>
                <a:off x="5849258" y="-97950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>
                <a:off x="5849258" y="-97950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6697868" y="-979505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rgbClr val="B1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9"/>
              <p:cNvSpPr/>
              <p:nvPr/>
            </p:nvSpPr>
            <p:spPr>
              <a:xfrm>
                <a:off x="6697868" y="-979505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fill="none" extrusionOk="0">
                    <a:moveTo>
                      <a:pt x="565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9"/>
              <p:cNvSpPr/>
              <p:nvPr/>
            </p:nvSpPr>
            <p:spPr>
              <a:xfrm>
                <a:off x="5849258" y="-59958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5849258" y="-59958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6596017" y="1954612"/>
              <a:ext cx="1725559" cy="2656849"/>
              <a:chOff x="6803075" y="-2022800"/>
              <a:chExt cx="1664152" cy="2562300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7178537" y="-1146418"/>
                <a:ext cx="1277751" cy="863456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4364" extrusionOk="0">
                    <a:moveTo>
                      <a:pt x="10917" y="0"/>
                    </a:moveTo>
                    <a:lnTo>
                      <a:pt x="10838" y="11"/>
                    </a:lnTo>
                    <a:lnTo>
                      <a:pt x="10758" y="11"/>
                    </a:lnTo>
                    <a:lnTo>
                      <a:pt x="10611" y="57"/>
                    </a:lnTo>
                    <a:lnTo>
                      <a:pt x="10475" y="125"/>
                    </a:lnTo>
                    <a:lnTo>
                      <a:pt x="10350" y="204"/>
                    </a:lnTo>
                    <a:lnTo>
                      <a:pt x="10237" y="306"/>
                    </a:lnTo>
                    <a:lnTo>
                      <a:pt x="10146" y="431"/>
                    </a:lnTo>
                    <a:lnTo>
                      <a:pt x="10078" y="567"/>
                    </a:lnTo>
                    <a:lnTo>
                      <a:pt x="10056" y="646"/>
                    </a:lnTo>
                    <a:lnTo>
                      <a:pt x="10033" y="726"/>
                    </a:lnTo>
                    <a:lnTo>
                      <a:pt x="7471" y="13252"/>
                    </a:lnTo>
                    <a:lnTo>
                      <a:pt x="7460" y="13275"/>
                    </a:lnTo>
                    <a:lnTo>
                      <a:pt x="7426" y="13286"/>
                    </a:lnTo>
                    <a:lnTo>
                      <a:pt x="533" y="13286"/>
                    </a:lnTo>
                    <a:lnTo>
                      <a:pt x="431" y="13297"/>
                    </a:lnTo>
                    <a:lnTo>
                      <a:pt x="329" y="13331"/>
                    </a:lnTo>
                    <a:lnTo>
                      <a:pt x="238" y="13377"/>
                    </a:lnTo>
                    <a:lnTo>
                      <a:pt x="159" y="13445"/>
                    </a:lnTo>
                    <a:lnTo>
                      <a:pt x="91" y="13524"/>
                    </a:lnTo>
                    <a:lnTo>
                      <a:pt x="46" y="13615"/>
                    </a:lnTo>
                    <a:lnTo>
                      <a:pt x="12" y="13717"/>
                    </a:lnTo>
                    <a:lnTo>
                      <a:pt x="0" y="13830"/>
                    </a:lnTo>
                    <a:lnTo>
                      <a:pt x="12" y="13932"/>
                    </a:lnTo>
                    <a:lnTo>
                      <a:pt x="46" y="14034"/>
                    </a:lnTo>
                    <a:lnTo>
                      <a:pt x="91" y="14125"/>
                    </a:lnTo>
                    <a:lnTo>
                      <a:pt x="159" y="14204"/>
                    </a:lnTo>
                    <a:lnTo>
                      <a:pt x="238" y="14272"/>
                    </a:lnTo>
                    <a:lnTo>
                      <a:pt x="329" y="14318"/>
                    </a:lnTo>
                    <a:lnTo>
                      <a:pt x="431" y="14352"/>
                    </a:lnTo>
                    <a:lnTo>
                      <a:pt x="533" y="14363"/>
                    </a:lnTo>
                    <a:lnTo>
                      <a:pt x="17345" y="14363"/>
                    </a:lnTo>
                    <a:lnTo>
                      <a:pt x="17469" y="14352"/>
                    </a:lnTo>
                    <a:lnTo>
                      <a:pt x="17583" y="14340"/>
                    </a:lnTo>
                    <a:lnTo>
                      <a:pt x="17707" y="14318"/>
                    </a:lnTo>
                    <a:lnTo>
                      <a:pt x="17821" y="14284"/>
                    </a:lnTo>
                    <a:lnTo>
                      <a:pt x="17934" y="14238"/>
                    </a:lnTo>
                    <a:lnTo>
                      <a:pt x="18036" y="14182"/>
                    </a:lnTo>
                    <a:lnTo>
                      <a:pt x="18138" y="14114"/>
                    </a:lnTo>
                    <a:lnTo>
                      <a:pt x="18229" y="14046"/>
                    </a:lnTo>
                    <a:lnTo>
                      <a:pt x="18320" y="13966"/>
                    </a:lnTo>
                    <a:lnTo>
                      <a:pt x="18399" y="13887"/>
                    </a:lnTo>
                    <a:lnTo>
                      <a:pt x="18467" y="13785"/>
                    </a:lnTo>
                    <a:lnTo>
                      <a:pt x="18535" y="13694"/>
                    </a:lnTo>
                    <a:lnTo>
                      <a:pt x="18592" y="13581"/>
                    </a:lnTo>
                    <a:lnTo>
                      <a:pt x="18648" y="13479"/>
                    </a:lnTo>
                    <a:lnTo>
                      <a:pt x="18682" y="13354"/>
                    </a:lnTo>
                    <a:lnTo>
                      <a:pt x="18716" y="13241"/>
                    </a:lnTo>
                    <a:lnTo>
                      <a:pt x="21244" y="884"/>
                    </a:lnTo>
                    <a:lnTo>
                      <a:pt x="21256" y="794"/>
                    </a:lnTo>
                    <a:lnTo>
                      <a:pt x="21256" y="714"/>
                    </a:lnTo>
                    <a:lnTo>
                      <a:pt x="21256" y="635"/>
                    </a:lnTo>
                    <a:lnTo>
                      <a:pt x="21233" y="556"/>
                    </a:lnTo>
                    <a:lnTo>
                      <a:pt x="21210" y="476"/>
                    </a:lnTo>
                    <a:lnTo>
                      <a:pt x="21176" y="408"/>
                    </a:lnTo>
                    <a:lnTo>
                      <a:pt x="21142" y="340"/>
                    </a:lnTo>
                    <a:lnTo>
                      <a:pt x="21097" y="272"/>
                    </a:lnTo>
                    <a:lnTo>
                      <a:pt x="21040" y="215"/>
                    </a:lnTo>
                    <a:lnTo>
                      <a:pt x="20984" y="159"/>
                    </a:lnTo>
                    <a:lnTo>
                      <a:pt x="20916" y="113"/>
                    </a:lnTo>
                    <a:lnTo>
                      <a:pt x="20848" y="79"/>
                    </a:lnTo>
                    <a:lnTo>
                      <a:pt x="20768" y="45"/>
                    </a:lnTo>
                    <a:lnTo>
                      <a:pt x="20689" y="23"/>
                    </a:lnTo>
                    <a:lnTo>
                      <a:pt x="20610" y="11"/>
                    </a:lnTo>
                    <a:lnTo>
                      <a:pt x="205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7767277" y="-1146418"/>
                <a:ext cx="699950" cy="863456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14364" extrusionOk="0">
                    <a:moveTo>
                      <a:pt x="10918" y="0"/>
                    </a:moveTo>
                    <a:lnTo>
                      <a:pt x="10838" y="11"/>
                    </a:lnTo>
                    <a:lnTo>
                      <a:pt x="10759" y="11"/>
                    </a:lnTo>
                    <a:lnTo>
                      <a:pt x="10612" y="57"/>
                    </a:lnTo>
                    <a:lnTo>
                      <a:pt x="10475" y="125"/>
                    </a:lnTo>
                    <a:lnTo>
                      <a:pt x="10351" y="204"/>
                    </a:lnTo>
                    <a:lnTo>
                      <a:pt x="10237" y="306"/>
                    </a:lnTo>
                    <a:lnTo>
                      <a:pt x="10147" y="431"/>
                    </a:lnTo>
                    <a:lnTo>
                      <a:pt x="10079" y="567"/>
                    </a:lnTo>
                    <a:lnTo>
                      <a:pt x="10056" y="646"/>
                    </a:lnTo>
                    <a:lnTo>
                      <a:pt x="10033" y="726"/>
                    </a:lnTo>
                    <a:lnTo>
                      <a:pt x="7471" y="13252"/>
                    </a:lnTo>
                    <a:lnTo>
                      <a:pt x="7460" y="13275"/>
                    </a:lnTo>
                    <a:lnTo>
                      <a:pt x="7426" y="13286"/>
                    </a:lnTo>
                    <a:lnTo>
                      <a:pt x="534" y="13286"/>
                    </a:lnTo>
                    <a:lnTo>
                      <a:pt x="420" y="13297"/>
                    </a:lnTo>
                    <a:lnTo>
                      <a:pt x="318" y="13331"/>
                    </a:lnTo>
                    <a:lnTo>
                      <a:pt x="228" y="13377"/>
                    </a:lnTo>
                    <a:lnTo>
                      <a:pt x="148" y="13445"/>
                    </a:lnTo>
                    <a:lnTo>
                      <a:pt x="92" y="13524"/>
                    </a:lnTo>
                    <a:lnTo>
                      <a:pt x="35" y="13615"/>
                    </a:lnTo>
                    <a:lnTo>
                      <a:pt x="1" y="13717"/>
                    </a:lnTo>
                    <a:lnTo>
                      <a:pt x="1" y="13830"/>
                    </a:lnTo>
                    <a:lnTo>
                      <a:pt x="1" y="13932"/>
                    </a:lnTo>
                    <a:lnTo>
                      <a:pt x="35" y="14034"/>
                    </a:lnTo>
                    <a:lnTo>
                      <a:pt x="92" y="14125"/>
                    </a:lnTo>
                    <a:lnTo>
                      <a:pt x="148" y="14204"/>
                    </a:lnTo>
                    <a:lnTo>
                      <a:pt x="228" y="14272"/>
                    </a:lnTo>
                    <a:lnTo>
                      <a:pt x="318" y="14318"/>
                    </a:lnTo>
                    <a:lnTo>
                      <a:pt x="420" y="14352"/>
                    </a:lnTo>
                    <a:lnTo>
                      <a:pt x="534" y="14363"/>
                    </a:lnTo>
                    <a:lnTo>
                      <a:pt x="8877" y="14363"/>
                    </a:lnTo>
                    <a:lnTo>
                      <a:pt x="11632" y="884"/>
                    </a:lnTo>
                    <a:lnTo>
                      <a:pt x="11643" y="794"/>
                    </a:lnTo>
                    <a:lnTo>
                      <a:pt x="11643" y="714"/>
                    </a:lnTo>
                    <a:lnTo>
                      <a:pt x="11643" y="635"/>
                    </a:lnTo>
                    <a:lnTo>
                      <a:pt x="11620" y="556"/>
                    </a:lnTo>
                    <a:lnTo>
                      <a:pt x="11598" y="476"/>
                    </a:lnTo>
                    <a:lnTo>
                      <a:pt x="11564" y="408"/>
                    </a:lnTo>
                    <a:lnTo>
                      <a:pt x="11530" y="340"/>
                    </a:lnTo>
                    <a:lnTo>
                      <a:pt x="11484" y="272"/>
                    </a:lnTo>
                    <a:lnTo>
                      <a:pt x="11428" y="215"/>
                    </a:lnTo>
                    <a:lnTo>
                      <a:pt x="11371" y="159"/>
                    </a:lnTo>
                    <a:lnTo>
                      <a:pt x="11303" y="113"/>
                    </a:lnTo>
                    <a:lnTo>
                      <a:pt x="11235" y="79"/>
                    </a:lnTo>
                    <a:lnTo>
                      <a:pt x="11156" y="45"/>
                    </a:lnTo>
                    <a:lnTo>
                      <a:pt x="11076" y="23"/>
                    </a:lnTo>
                    <a:lnTo>
                      <a:pt x="10997" y="11"/>
                    </a:lnTo>
                    <a:lnTo>
                      <a:pt x="109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9"/>
              <p:cNvSpPr/>
              <p:nvPr/>
            </p:nvSpPr>
            <p:spPr>
              <a:xfrm>
                <a:off x="7853839" y="-283021"/>
                <a:ext cx="2765" cy="64945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804" extrusionOk="0">
                    <a:moveTo>
                      <a:pt x="1" y="0"/>
                    </a:moveTo>
                    <a:lnTo>
                      <a:pt x="1" y="10803"/>
                    </a:lnTo>
                    <a:lnTo>
                      <a:pt x="46" y="1080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>
                <a:off x="7489979" y="364993"/>
                <a:ext cx="730547" cy="58670"/>
              </a:xfrm>
              <a:custGeom>
                <a:avLst/>
                <a:gdLst/>
                <a:ahLst/>
                <a:cxnLst/>
                <a:rect l="l" t="t" r="r" b="b"/>
                <a:pathLst>
                  <a:path w="12153" h="976" extrusionOk="0">
                    <a:moveTo>
                      <a:pt x="873" y="1"/>
                    </a:moveTo>
                    <a:lnTo>
                      <a:pt x="782" y="12"/>
                    </a:lnTo>
                    <a:lnTo>
                      <a:pt x="680" y="35"/>
                    </a:lnTo>
                    <a:lnTo>
                      <a:pt x="589" y="69"/>
                    </a:lnTo>
                    <a:lnTo>
                      <a:pt x="510" y="114"/>
                    </a:lnTo>
                    <a:lnTo>
                      <a:pt x="431" y="160"/>
                    </a:lnTo>
                    <a:lnTo>
                      <a:pt x="351" y="216"/>
                    </a:lnTo>
                    <a:lnTo>
                      <a:pt x="283" y="284"/>
                    </a:lnTo>
                    <a:lnTo>
                      <a:pt x="215" y="352"/>
                    </a:lnTo>
                    <a:lnTo>
                      <a:pt x="159" y="432"/>
                    </a:lnTo>
                    <a:lnTo>
                      <a:pt x="113" y="511"/>
                    </a:lnTo>
                    <a:lnTo>
                      <a:pt x="68" y="590"/>
                    </a:lnTo>
                    <a:lnTo>
                      <a:pt x="45" y="681"/>
                    </a:lnTo>
                    <a:lnTo>
                      <a:pt x="11" y="772"/>
                    </a:lnTo>
                    <a:lnTo>
                      <a:pt x="0" y="874"/>
                    </a:lnTo>
                    <a:lnTo>
                      <a:pt x="0" y="976"/>
                    </a:lnTo>
                    <a:lnTo>
                      <a:pt x="45" y="976"/>
                    </a:lnTo>
                    <a:lnTo>
                      <a:pt x="45" y="874"/>
                    </a:lnTo>
                    <a:lnTo>
                      <a:pt x="57" y="783"/>
                    </a:lnTo>
                    <a:lnTo>
                      <a:pt x="79" y="692"/>
                    </a:lnTo>
                    <a:lnTo>
                      <a:pt x="113" y="613"/>
                    </a:lnTo>
                    <a:lnTo>
                      <a:pt x="159" y="534"/>
                    </a:lnTo>
                    <a:lnTo>
                      <a:pt x="204" y="454"/>
                    </a:lnTo>
                    <a:lnTo>
                      <a:pt x="249" y="375"/>
                    </a:lnTo>
                    <a:lnTo>
                      <a:pt x="317" y="318"/>
                    </a:lnTo>
                    <a:lnTo>
                      <a:pt x="385" y="250"/>
                    </a:lnTo>
                    <a:lnTo>
                      <a:pt x="453" y="205"/>
                    </a:lnTo>
                    <a:lnTo>
                      <a:pt x="533" y="148"/>
                    </a:lnTo>
                    <a:lnTo>
                      <a:pt x="612" y="114"/>
                    </a:lnTo>
                    <a:lnTo>
                      <a:pt x="692" y="80"/>
                    </a:lnTo>
                    <a:lnTo>
                      <a:pt x="782" y="57"/>
                    </a:lnTo>
                    <a:lnTo>
                      <a:pt x="873" y="46"/>
                    </a:lnTo>
                    <a:lnTo>
                      <a:pt x="11268" y="46"/>
                    </a:lnTo>
                    <a:lnTo>
                      <a:pt x="11359" y="57"/>
                    </a:lnTo>
                    <a:lnTo>
                      <a:pt x="11450" y="80"/>
                    </a:lnTo>
                    <a:lnTo>
                      <a:pt x="11540" y="114"/>
                    </a:lnTo>
                    <a:lnTo>
                      <a:pt x="11620" y="148"/>
                    </a:lnTo>
                    <a:lnTo>
                      <a:pt x="11699" y="205"/>
                    </a:lnTo>
                    <a:lnTo>
                      <a:pt x="11767" y="250"/>
                    </a:lnTo>
                    <a:lnTo>
                      <a:pt x="11835" y="318"/>
                    </a:lnTo>
                    <a:lnTo>
                      <a:pt x="11892" y="375"/>
                    </a:lnTo>
                    <a:lnTo>
                      <a:pt x="11948" y="454"/>
                    </a:lnTo>
                    <a:lnTo>
                      <a:pt x="11994" y="534"/>
                    </a:lnTo>
                    <a:lnTo>
                      <a:pt x="12028" y="613"/>
                    </a:lnTo>
                    <a:lnTo>
                      <a:pt x="12062" y="692"/>
                    </a:lnTo>
                    <a:lnTo>
                      <a:pt x="12084" y="783"/>
                    </a:lnTo>
                    <a:lnTo>
                      <a:pt x="12096" y="874"/>
                    </a:lnTo>
                    <a:lnTo>
                      <a:pt x="12107" y="976"/>
                    </a:lnTo>
                    <a:lnTo>
                      <a:pt x="12152" y="976"/>
                    </a:lnTo>
                    <a:lnTo>
                      <a:pt x="12141" y="874"/>
                    </a:lnTo>
                    <a:lnTo>
                      <a:pt x="12130" y="772"/>
                    </a:lnTo>
                    <a:lnTo>
                      <a:pt x="12107" y="681"/>
                    </a:lnTo>
                    <a:lnTo>
                      <a:pt x="12073" y="590"/>
                    </a:lnTo>
                    <a:lnTo>
                      <a:pt x="12028" y="511"/>
                    </a:lnTo>
                    <a:lnTo>
                      <a:pt x="11982" y="432"/>
                    </a:lnTo>
                    <a:lnTo>
                      <a:pt x="11926" y="352"/>
                    </a:lnTo>
                    <a:lnTo>
                      <a:pt x="11869" y="284"/>
                    </a:lnTo>
                    <a:lnTo>
                      <a:pt x="11790" y="216"/>
                    </a:lnTo>
                    <a:lnTo>
                      <a:pt x="11722" y="160"/>
                    </a:lnTo>
                    <a:lnTo>
                      <a:pt x="11642" y="114"/>
                    </a:lnTo>
                    <a:lnTo>
                      <a:pt x="11552" y="69"/>
                    </a:lnTo>
                    <a:lnTo>
                      <a:pt x="11461" y="35"/>
                    </a:lnTo>
                    <a:lnTo>
                      <a:pt x="11370" y="12"/>
                    </a:lnTo>
                    <a:lnTo>
                      <a:pt x="1126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9"/>
              <p:cNvSpPr/>
              <p:nvPr/>
            </p:nvSpPr>
            <p:spPr>
              <a:xfrm>
                <a:off x="7860631" y="364993"/>
                <a:ext cx="58670" cy="5867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6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92" y="46"/>
                    </a:lnTo>
                    <a:lnTo>
                      <a:pt x="182" y="57"/>
                    </a:lnTo>
                    <a:lnTo>
                      <a:pt x="273" y="80"/>
                    </a:lnTo>
                    <a:lnTo>
                      <a:pt x="364" y="114"/>
                    </a:lnTo>
                    <a:lnTo>
                      <a:pt x="443" y="148"/>
                    </a:lnTo>
                    <a:lnTo>
                      <a:pt x="522" y="205"/>
                    </a:lnTo>
                    <a:lnTo>
                      <a:pt x="590" y="250"/>
                    </a:lnTo>
                    <a:lnTo>
                      <a:pt x="658" y="318"/>
                    </a:lnTo>
                    <a:lnTo>
                      <a:pt x="715" y="375"/>
                    </a:lnTo>
                    <a:lnTo>
                      <a:pt x="772" y="454"/>
                    </a:lnTo>
                    <a:lnTo>
                      <a:pt x="817" y="534"/>
                    </a:lnTo>
                    <a:lnTo>
                      <a:pt x="851" y="613"/>
                    </a:lnTo>
                    <a:lnTo>
                      <a:pt x="885" y="692"/>
                    </a:lnTo>
                    <a:lnTo>
                      <a:pt x="908" y="783"/>
                    </a:lnTo>
                    <a:lnTo>
                      <a:pt x="919" y="874"/>
                    </a:lnTo>
                    <a:lnTo>
                      <a:pt x="930" y="976"/>
                    </a:lnTo>
                    <a:lnTo>
                      <a:pt x="976" y="976"/>
                    </a:lnTo>
                    <a:lnTo>
                      <a:pt x="964" y="874"/>
                    </a:lnTo>
                    <a:lnTo>
                      <a:pt x="953" y="772"/>
                    </a:lnTo>
                    <a:lnTo>
                      <a:pt x="930" y="681"/>
                    </a:lnTo>
                    <a:lnTo>
                      <a:pt x="896" y="590"/>
                    </a:lnTo>
                    <a:lnTo>
                      <a:pt x="851" y="511"/>
                    </a:lnTo>
                    <a:lnTo>
                      <a:pt x="806" y="432"/>
                    </a:lnTo>
                    <a:lnTo>
                      <a:pt x="749" y="352"/>
                    </a:lnTo>
                    <a:lnTo>
                      <a:pt x="692" y="284"/>
                    </a:lnTo>
                    <a:lnTo>
                      <a:pt x="613" y="216"/>
                    </a:lnTo>
                    <a:lnTo>
                      <a:pt x="545" y="160"/>
                    </a:lnTo>
                    <a:lnTo>
                      <a:pt x="466" y="114"/>
                    </a:lnTo>
                    <a:lnTo>
                      <a:pt x="375" y="69"/>
                    </a:lnTo>
                    <a:lnTo>
                      <a:pt x="284" y="35"/>
                    </a:lnTo>
                    <a:lnTo>
                      <a:pt x="194" y="1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9"/>
              <p:cNvSpPr/>
              <p:nvPr/>
            </p:nvSpPr>
            <p:spPr>
              <a:xfrm>
                <a:off x="8161193" y="423603"/>
                <a:ext cx="115897" cy="115897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928" extrusionOk="0">
                    <a:moveTo>
                      <a:pt x="862" y="1"/>
                    </a:moveTo>
                    <a:lnTo>
                      <a:pt x="771" y="12"/>
                    </a:lnTo>
                    <a:lnTo>
                      <a:pt x="680" y="46"/>
                    </a:lnTo>
                    <a:lnTo>
                      <a:pt x="590" y="69"/>
                    </a:lnTo>
                    <a:lnTo>
                      <a:pt x="499" y="114"/>
                    </a:lnTo>
                    <a:lnTo>
                      <a:pt x="420" y="159"/>
                    </a:lnTo>
                    <a:lnTo>
                      <a:pt x="352" y="216"/>
                    </a:lnTo>
                    <a:lnTo>
                      <a:pt x="284" y="284"/>
                    </a:lnTo>
                    <a:lnTo>
                      <a:pt x="216" y="352"/>
                    </a:lnTo>
                    <a:lnTo>
                      <a:pt x="159" y="420"/>
                    </a:lnTo>
                    <a:lnTo>
                      <a:pt x="114" y="500"/>
                    </a:lnTo>
                    <a:lnTo>
                      <a:pt x="68" y="590"/>
                    </a:lnTo>
                    <a:lnTo>
                      <a:pt x="46" y="670"/>
                    </a:lnTo>
                    <a:lnTo>
                      <a:pt x="23" y="772"/>
                    </a:lnTo>
                    <a:lnTo>
                      <a:pt x="0" y="862"/>
                    </a:lnTo>
                    <a:lnTo>
                      <a:pt x="0" y="964"/>
                    </a:lnTo>
                    <a:lnTo>
                      <a:pt x="0" y="1055"/>
                    </a:lnTo>
                    <a:lnTo>
                      <a:pt x="23" y="1157"/>
                    </a:lnTo>
                    <a:lnTo>
                      <a:pt x="46" y="1248"/>
                    </a:lnTo>
                    <a:lnTo>
                      <a:pt x="68" y="1338"/>
                    </a:lnTo>
                    <a:lnTo>
                      <a:pt x="114" y="1418"/>
                    </a:lnTo>
                    <a:lnTo>
                      <a:pt x="159" y="1497"/>
                    </a:lnTo>
                    <a:lnTo>
                      <a:pt x="216" y="1576"/>
                    </a:lnTo>
                    <a:lnTo>
                      <a:pt x="284" y="1644"/>
                    </a:lnTo>
                    <a:lnTo>
                      <a:pt x="352" y="1701"/>
                    </a:lnTo>
                    <a:lnTo>
                      <a:pt x="420" y="1758"/>
                    </a:lnTo>
                    <a:lnTo>
                      <a:pt x="499" y="1803"/>
                    </a:lnTo>
                    <a:lnTo>
                      <a:pt x="590" y="1849"/>
                    </a:lnTo>
                    <a:lnTo>
                      <a:pt x="680" y="1883"/>
                    </a:lnTo>
                    <a:lnTo>
                      <a:pt x="771" y="1905"/>
                    </a:lnTo>
                    <a:lnTo>
                      <a:pt x="862" y="1917"/>
                    </a:lnTo>
                    <a:lnTo>
                      <a:pt x="964" y="1928"/>
                    </a:lnTo>
                    <a:lnTo>
                      <a:pt x="1054" y="1917"/>
                    </a:lnTo>
                    <a:lnTo>
                      <a:pt x="1156" y="1905"/>
                    </a:lnTo>
                    <a:lnTo>
                      <a:pt x="1247" y="1883"/>
                    </a:lnTo>
                    <a:lnTo>
                      <a:pt x="1338" y="1849"/>
                    </a:lnTo>
                    <a:lnTo>
                      <a:pt x="1417" y="1803"/>
                    </a:lnTo>
                    <a:lnTo>
                      <a:pt x="1497" y="1758"/>
                    </a:lnTo>
                    <a:lnTo>
                      <a:pt x="1576" y="1701"/>
                    </a:lnTo>
                    <a:lnTo>
                      <a:pt x="1644" y="1644"/>
                    </a:lnTo>
                    <a:lnTo>
                      <a:pt x="1701" y="1576"/>
                    </a:lnTo>
                    <a:lnTo>
                      <a:pt x="1757" y="1497"/>
                    </a:lnTo>
                    <a:lnTo>
                      <a:pt x="1803" y="1418"/>
                    </a:lnTo>
                    <a:lnTo>
                      <a:pt x="1848" y="1338"/>
                    </a:lnTo>
                    <a:lnTo>
                      <a:pt x="1882" y="1248"/>
                    </a:lnTo>
                    <a:lnTo>
                      <a:pt x="1905" y="1157"/>
                    </a:lnTo>
                    <a:lnTo>
                      <a:pt x="1916" y="1055"/>
                    </a:lnTo>
                    <a:lnTo>
                      <a:pt x="1927" y="964"/>
                    </a:lnTo>
                    <a:lnTo>
                      <a:pt x="1916" y="862"/>
                    </a:lnTo>
                    <a:lnTo>
                      <a:pt x="1905" y="772"/>
                    </a:lnTo>
                    <a:lnTo>
                      <a:pt x="1882" y="670"/>
                    </a:lnTo>
                    <a:lnTo>
                      <a:pt x="1848" y="590"/>
                    </a:lnTo>
                    <a:lnTo>
                      <a:pt x="1803" y="500"/>
                    </a:lnTo>
                    <a:lnTo>
                      <a:pt x="1757" y="420"/>
                    </a:lnTo>
                    <a:lnTo>
                      <a:pt x="1701" y="352"/>
                    </a:lnTo>
                    <a:lnTo>
                      <a:pt x="1644" y="284"/>
                    </a:lnTo>
                    <a:lnTo>
                      <a:pt x="1576" y="216"/>
                    </a:lnTo>
                    <a:lnTo>
                      <a:pt x="1497" y="159"/>
                    </a:lnTo>
                    <a:lnTo>
                      <a:pt x="1417" y="114"/>
                    </a:lnTo>
                    <a:lnTo>
                      <a:pt x="1338" y="69"/>
                    </a:lnTo>
                    <a:lnTo>
                      <a:pt x="1247" y="46"/>
                    </a:lnTo>
                    <a:lnTo>
                      <a:pt x="1156" y="12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9"/>
              <p:cNvSpPr/>
              <p:nvPr/>
            </p:nvSpPr>
            <p:spPr>
              <a:xfrm>
                <a:off x="8197982" y="459731"/>
                <a:ext cx="42319" cy="429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15" extrusionOk="0">
                    <a:moveTo>
                      <a:pt x="352" y="1"/>
                    </a:moveTo>
                    <a:lnTo>
                      <a:pt x="272" y="12"/>
                    </a:lnTo>
                    <a:lnTo>
                      <a:pt x="216" y="35"/>
                    </a:lnTo>
                    <a:lnTo>
                      <a:pt x="148" y="69"/>
                    </a:lnTo>
                    <a:lnTo>
                      <a:pt x="102" y="114"/>
                    </a:lnTo>
                    <a:lnTo>
                      <a:pt x="57" y="159"/>
                    </a:lnTo>
                    <a:lnTo>
                      <a:pt x="23" y="227"/>
                    </a:lnTo>
                    <a:lnTo>
                      <a:pt x="0" y="284"/>
                    </a:lnTo>
                    <a:lnTo>
                      <a:pt x="0" y="363"/>
                    </a:lnTo>
                    <a:lnTo>
                      <a:pt x="0" y="431"/>
                    </a:lnTo>
                    <a:lnTo>
                      <a:pt x="23" y="499"/>
                    </a:lnTo>
                    <a:lnTo>
                      <a:pt x="57" y="556"/>
                    </a:lnTo>
                    <a:lnTo>
                      <a:pt x="102" y="613"/>
                    </a:lnTo>
                    <a:lnTo>
                      <a:pt x="148" y="658"/>
                    </a:lnTo>
                    <a:lnTo>
                      <a:pt x="216" y="681"/>
                    </a:lnTo>
                    <a:lnTo>
                      <a:pt x="272" y="703"/>
                    </a:lnTo>
                    <a:lnTo>
                      <a:pt x="352" y="715"/>
                    </a:lnTo>
                    <a:lnTo>
                      <a:pt x="420" y="703"/>
                    </a:lnTo>
                    <a:lnTo>
                      <a:pt x="488" y="681"/>
                    </a:lnTo>
                    <a:lnTo>
                      <a:pt x="544" y="658"/>
                    </a:lnTo>
                    <a:lnTo>
                      <a:pt x="601" y="613"/>
                    </a:lnTo>
                    <a:lnTo>
                      <a:pt x="646" y="556"/>
                    </a:lnTo>
                    <a:lnTo>
                      <a:pt x="680" y="499"/>
                    </a:lnTo>
                    <a:lnTo>
                      <a:pt x="692" y="431"/>
                    </a:lnTo>
                    <a:lnTo>
                      <a:pt x="703" y="363"/>
                    </a:lnTo>
                    <a:lnTo>
                      <a:pt x="692" y="284"/>
                    </a:lnTo>
                    <a:lnTo>
                      <a:pt x="680" y="227"/>
                    </a:lnTo>
                    <a:lnTo>
                      <a:pt x="646" y="159"/>
                    </a:lnTo>
                    <a:lnTo>
                      <a:pt x="601" y="114"/>
                    </a:lnTo>
                    <a:lnTo>
                      <a:pt x="544" y="69"/>
                    </a:lnTo>
                    <a:lnTo>
                      <a:pt x="488" y="35"/>
                    </a:lnTo>
                    <a:lnTo>
                      <a:pt x="420" y="1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>
                <a:off x="7859970" y="423603"/>
                <a:ext cx="115897" cy="115897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928" extrusionOk="0">
                    <a:moveTo>
                      <a:pt x="862" y="1"/>
                    </a:moveTo>
                    <a:lnTo>
                      <a:pt x="771" y="12"/>
                    </a:lnTo>
                    <a:lnTo>
                      <a:pt x="681" y="46"/>
                    </a:lnTo>
                    <a:lnTo>
                      <a:pt x="590" y="69"/>
                    </a:lnTo>
                    <a:lnTo>
                      <a:pt x="499" y="114"/>
                    </a:lnTo>
                    <a:lnTo>
                      <a:pt x="420" y="159"/>
                    </a:lnTo>
                    <a:lnTo>
                      <a:pt x="352" y="216"/>
                    </a:lnTo>
                    <a:lnTo>
                      <a:pt x="284" y="284"/>
                    </a:lnTo>
                    <a:lnTo>
                      <a:pt x="216" y="352"/>
                    </a:lnTo>
                    <a:lnTo>
                      <a:pt x="159" y="420"/>
                    </a:lnTo>
                    <a:lnTo>
                      <a:pt x="114" y="500"/>
                    </a:lnTo>
                    <a:lnTo>
                      <a:pt x="80" y="590"/>
                    </a:lnTo>
                    <a:lnTo>
                      <a:pt x="46" y="670"/>
                    </a:lnTo>
                    <a:lnTo>
                      <a:pt x="23" y="772"/>
                    </a:lnTo>
                    <a:lnTo>
                      <a:pt x="1" y="862"/>
                    </a:lnTo>
                    <a:lnTo>
                      <a:pt x="1" y="964"/>
                    </a:lnTo>
                    <a:lnTo>
                      <a:pt x="1" y="1055"/>
                    </a:lnTo>
                    <a:lnTo>
                      <a:pt x="23" y="1157"/>
                    </a:lnTo>
                    <a:lnTo>
                      <a:pt x="46" y="1248"/>
                    </a:lnTo>
                    <a:lnTo>
                      <a:pt x="80" y="1338"/>
                    </a:lnTo>
                    <a:lnTo>
                      <a:pt x="114" y="1418"/>
                    </a:lnTo>
                    <a:lnTo>
                      <a:pt x="159" y="1497"/>
                    </a:lnTo>
                    <a:lnTo>
                      <a:pt x="216" y="1576"/>
                    </a:lnTo>
                    <a:lnTo>
                      <a:pt x="284" y="1644"/>
                    </a:lnTo>
                    <a:lnTo>
                      <a:pt x="352" y="1701"/>
                    </a:lnTo>
                    <a:lnTo>
                      <a:pt x="420" y="1758"/>
                    </a:lnTo>
                    <a:lnTo>
                      <a:pt x="499" y="1803"/>
                    </a:lnTo>
                    <a:lnTo>
                      <a:pt x="590" y="1849"/>
                    </a:lnTo>
                    <a:lnTo>
                      <a:pt x="681" y="1883"/>
                    </a:lnTo>
                    <a:lnTo>
                      <a:pt x="771" y="1905"/>
                    </a:lnTo>
                    <a:lnTo>
                      <a:pt x="862" y="1917"/>
                    </a:lnTo>
                    <a:lnTo>
                      <a:pt x="964" y="1928"/>
                    </a:lnTo>
                    <a:lnTo>
                      <a:pt x="1066" y="1917"/>
                    </a:lnTo>
                    <a:lnTo>
                      <a:pt x="1157" y="1905"/>
                    </a:lnTo>
                    <a:lnTo>
                      <a:pt x="1248" y="1883"/>
                    </a:lnTo>
                    <a:lnTo>
                      <a:pt x="1338" y="1849"/>
                    </a:lnTo>
                    <a:lnTo>
                      <a:pt x="1418" y="1803"/>
                    </a:lnTo>
                    <a:lnTo>
                      <a:pt x="1497" y="1758"/>
                    </a:lnTo>
                    <a:lnTo>
                      <a:pt x="1576" y="1701"/>
                    </a:lnTo>
                    <a:lnTo>
                      <a:pt x="1644" y="1644"/>
                    </a:lnTo>
                    <a:lnTo>
                      <a:pt x="1701" y="1576"/>
                    </a:lnTo>
                    <a:lnTo>
                      <a:pt x="1758" y="1497"/>
                    </a:lnTo>
                    <a:lnTo>
                      <a:pt x="1814" y="1418"/>
                    </a:lnTo>
                    <a:lnTo>
                      <a:pt x="1848" y="1338"/>
                    </a:lnTo>
                    <a:lnTo>
                      <a:pt x="1882" y="1248"/>
                    </a:lnTo>
                    <a:lnTo>
                      <a:pt x="1905" y="1157"/>
                    </a:lnTo>
                    <a:lnTo>
                      <a:pt x="1916" y="1055"/>
                    </a:lnTo>
                    <a:lnTo>
                      <a:pt x="1928" y="964"/>
                    </a:lnTo>
                    <a:lnTo>
                      <a:pt x="1916" y="862"/>
                    </a:lnTo>
                    <a:lnTo>
                      <a:pt x="1905" y="772"/>
                    </a:lnTo>
                    <a:lnTo>
                      <a:pt x="1882" y="670"/>
                    </a:lnTo>
                    <a:lnTo>
                      <a:pt x="1848" y="590"/>
                    </a:lnTo>
                    <a:lnTo>
                      <a:pt x="1814" y="500"/>
                    </a:lnTo>
                    <a:lnTo>
                      <a:pt x="1758" y="420"/>
                    </a:lnTo>
                    <a:lnTo>
                      <a:pt x="1701" y="352"/>
                    </a:lnTo>
                    <a:lnTo>
                      <a:pt x="1644" y="284"/>
                    </a:lnTo>
                    <a:lnTo>
                      <a:pt x="1576" y="216"/>
                    </a:lnTo>
                    <a:lnTo>
                      <a:pt x="1497" y="159"/>
                    </a:lnTo>
                    <a:lnTo>
                      <a:pt x="1418" y="114"/>
                    </a:lnTo>
                    <a:lnTo>
                      <a:pt x="1338" y="69"/>
                    </a:lnTo>
                    <a:lnTo>
                      <a:pt x="1248" y="46"/>
                    </a:lnTo>
                    <a:lnTo>
                      <a:pt x="1157" y="12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>
                <a:off x="7896759" y="459731"/>
                <a:ext cx="42319" cy="429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15" extrusionOk="0">
                    <a:moveTo>
                      <a:pt x="352" y="1"/>
                    </a:moveTo>
                    <a:lnTo>
                      <a:pt x="284" y="12"/>
                    </a:lnTo>
                    <a:lnTo>
                      <a:pt x="216" y="35"/>
                    </a:lnTo>
                    <a:lnTo>
                      <a:pt x="148" y="69"/>
                    </a:lnTo>
                    <a:lnTo>
                      <a:pt x="103" y="114"/>
                    </a:lnTo>
                    <a:lnTo>
                      <a:pt x="57" y="159"/>
                    </a:lnTo>
                    <a:lnTo>
                      <a:pt x="23" y="227"/>
                    </a:lnTo>
                    <a:lnTo>
                      <a:pt x="1" y="284"/>
                    </a:lnTo>
                    <a:lnTo>
                      <a:pt x="1" y="363"/>
                    </a:lnTo>
                    <a:lnTo>
                      <a:pt x="1" y="431"/>
                    </a:lnTo>
                    <a:lnTo>
                      <a:pt x="23" y="499"/>
                    </a:lnTo>
                    <a:lnTo>
                      <a:pt x="57" y="556"/>
                    </a:lnTo>
                    <a:lnTo>
                      <a:pt x="103" y="613"/>
                    </a:lnTo>
                    <a:lnTo>
                      <a:pt x="148" y="658"/>
                    </a:lnTo>
                    <a:lnTo>
                      <a:pt x="216" y="681"/>
                    </a:lnTo>
                    <a:lnTo>
                      <a:pt x="284" y="703"/>
                    </a:lnTo>
                    <a:lnTo>
                      <a:pt x="352" y="715"/>
                    </a:lnTo>
                    <a:lnTo>
                      <a:pt x="420" y="703"/>
                    </a:lnTo>
                    <a:lnTo>
                      <a:pt x="488" y="681"/>
                    </a:lnTo>
                    <a:lnTo>
                      <a:pt x="545" y="658"/>
                    </a:lnTo>
                    <a:lnTo>
                      <a:pt x="602" y="613"/>
                    </a:lnTo>
                    <a:lnTo>
                      <a:pt x="647" y="556"/>
                    </a:lnTo>
                    <a:lnTo>
                      <a:pt x="681" y="499"/>
                    </a:lnTo>
                    <a:lnTo>
                      <a:pt x="692" y="431"/>
                    </a:lnTo>
                    <a:lnTo>
                      <a:pt x="704" y="363"/>
                    </a:lnTo>
                    <a:lnTo>
                      <a:pt x="692" y="284"/>
                    </a:lnTo>
                    <a:lnTo>
                      <a:pt x="681" y="227"/>
                    </a:lnTo>
                    <a:lnTo>
                      <a:pt x="647" y="159"/>
                    </a:lnTo>
                    <a:lnTo>
                      <a:pt x="602" y="114"/>
                    </a:lnTo>
                    <a:lnTo>
                      <a:pt x="545" y="69"/>
                    </a:lnTo>
                    <a:lnTo>
                      <a:pt x="488" y="35"/>
                    </a:lnTo>
                    <a:lnTo>
                      <a:pt x="420" y="1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7433413" y="423603"/>
                <a:ext cx="115897" cy="115897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928" extrusionOk="0">
                    <a:moveTo>
                      <a:pt x="862" y="1"/>
                    </a:moveTo>
                    <a:lnTo>
                      <a:pt x="771" y="12"/>
                    </a:lnTo>
                    <a:lnTo>
                      <a:pt x="669" y="46"/>
                    </a:lnTo>
                    <a:lnTo>
                      <a:pt x="590" y="69"/>
                    </a:lnTo>
                    <a:lnTo>
                      <a:pt x="499" y="114"/>
                    </a:lnTo>
                    <a:lnTo>
                      <a:pt x="420" y="159"/>
                    </a:lnTo>
                    <a:lnTo>
                      <a:pt x="352" y="216"/>
                    </a:lnTo>
                    <a:lnTo>
                      <a:pt x="284" y="284"/>
                    </a:lnTo>
                    <a:lnTo>
                      <a:pt x="215" y="352"/>
                    </a:lnTo>
                    <a:lnTo>
                      <a:pt x="159" y="420"/>
                    </a:lnTo>
                    <a:lnTo>
                      <a:pt x="113" y="500"/>
                    </a:lnTo>
                    <a:lnTo>
                      <a:pt x="68" y="590"/>
                    </a:lnTo>
                    <a:lnTo>
                      <a:pt x="45" y="670"/>
                    </a:lnTo>
                    <a:lnTo>
                      <a:pt x="11" y="772"/>
                    </a:lnTo>
                    <a:lnTo>
                      <a:pt x="0" y="862"/>
                    </a:lnTo>
                    <a:lnTo>
                      <a:pt x="0" y="964"/>
                    </a:lnTo>
                    <a:lnTo>
                      <a:pt x="0" y="1055"/>
                    </a:lnTo>
                    <a:lnTo>
                      <a:pt x="11" y="1157"/>
                    </a:lnTo>
                    <a:lnTo>
                      <a:pt x="45" y="1248"/>
                    </a:lnTo>
                    <a:lnTo>
                      <a:pt x="68" y="1338"/>
                    </a:lnTo>
                    <a:lnTo>
                      <a:pt x="113" y="1418"/>
                    </a:lnTo>
                    <a:lnTo>
                      <a:pt x="159" y="1497"/>
                    </a:lnTo>
                    <a:lnTo>
                      <a:pt x="215" y="1576"/>
                    </a:lnTo>
                    <a:lnTo>
                      <a:pt x="284" y="1644"/>
                    </a:lnTo>
                    <a:lnTo>
                      <a:pt x="352" y="1701"/>
                    </a:lnTo>
                    <a:lnTo>
                      <a:pt x="420" y="1758"/>
                    </a:lnTo>
                    <a:lnTo>
                      <a:pt x="499" y="1803"/>
                    </a:lnTo>
                    <a:lnTo>
                      <a:pt x="590" y="1849"/>
                    </a:lnTo>
                    <a:lnTo>
                      <a:pt x="669" y="1883"/>
                    </a:lnTo>
                    <a:lnTo>
                      <a:pt x="771" y="1905"/>
                    </a:lnTo>
                    <a:lnTo>
                      <a:pt x="862" y="1917"/>
                    </a:lnTo>
                    <a:lnTo>
                      <a:pt x="964" y="1928"/>
                    </a:lnTo>
                    <a:lnTo>
                      <a:pt x="1054" y="1917"/>
                    </a:lnTo>
                    <a:lnTo>
                      <a:pt x="1156" y="1905"/>
                    </a:lnTo>
                    <a:lnTo>
                      <a:pt x="1247" y="1883"/>
                    </a:lnTo>
                    <a:lnTo>
                      <a:pt x="1338" y="1849"/>
                    </a:lnTo>
                    <a:lnTo>
                      <a:pt x="1417" y="1803"/>
                    </a:lnTo>
                    <a:lnTo>
                      <a:pt x="1496" y="1758"/>
                    </a:lnTo>
                    <a:lnTo>
                      <a:pt x="1576" y="1701"/>
                    </a:lnTo>
                    <a:lnTo>
                      <a:pt x="1644" y="1644"/>
                    </a:lnTo>
                    <a:lnTo>
                      <a:pt x="1701" y="1576"/>
                    </a:lnTo>
                    <a:lnTo>
                      <a:pt x="1757" y="1497"/>
                    </a:lnTo>
                    <a:lnTo>
                      <a:pt x="1803" y="1418"/>
                    </a:lnTo>
                    <a:lnTo>
                      <a:pt x="1848" y="1338"/>
                    </a:lnTo>
                    <a:lnTo>
                      <a:pt x="1882" y="1248"/>
                    </a:lnTo>
                    <a:lnTo>
                      <a:pt x="1905" y="1157"/>
                    </a:lnTo>
                    <a:lnTo>
                      <a:pt x="1916" y="1055"/>
                    </a:lnTo>
                    <a:lnTo>
                      <a:pt x="1927" y="964"/>
                    </a:lnTo>
                    <a:lnTo>
                      <a:pt x="1916" y="862"/>
                    </a:lnTo>
                    <a:lnTo>
                      <a:pt x="1905" y="772"/>
                    </a:lnTo>
                    <a:lnTo>
                      <a:pt x="1882" y="670"/>
                    </a:lnTo>
                    <a:lnTo>
                      <a:pt x="1848" y="590"/>
                    </a:lnTo>
                    <a:lnTo>
                      <a:pt x="1803" y="500"/>
                    </a:lnTo>
                    <a:lnTo>
                      <a:pt x="1757" y="420"/>
                    </a:lnTo>
                    <a:lnTo>
                      <a:pt x="1701" y="352"/>
                    </a:lnTo>
                    <a:lnTo>
                      <a:pt x="1644" y="284"/>
                    </a:lnTo>
                    <a:lnTo>
                      <a:pt x="1576" y="216"/>
                    </a:lnTo>
                    <a:lnTo>
                      <a:pt x="1496" y="159"/>
                    </a:lnTo>
                    <a:lnTo>
                      <a:pt x="1417" y="114"/>
                    </a:lnTo>
                    <a:lnTo>
                      <a:pt x="1338" y="69"/>
                    </a:lnTo>
                    <a:lnTo>
                      <a:pt x="1247" y="46"/>
                    </a:lnTo>
                    <a:lnTo>
                      <a:pt x="1156" y="12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7470202" y="459731"/>
                <a:ext cx="42319" cy="429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15" extrusionOk="0">
                    <a:moveTo>
                      <a:pt x="352" y="1"/>
                    </a:moveTo>
                    <a:lnTo>
                      <a:pt x="272" y="12"/>
                    </a:lnTo>
                    <a:lnTo>
                      <a:pt x="216" y="35"/>
                    </a:lnTo>
                    <a:lnTo>
                      <a:pt x="148" y="69"/>
                    </a:lnTo>
                    <a:lnTo>
                      <a:pt x="102" y="114"/>
                    </a:lnTo>
                    <a:lnTo>
                      <a:pt x="57" y="159"/>
                    </a:lnTo>
                    <a:lnTo>
                      <a:pt x="23" y="227"/>
                    </a:lnTo>
                    <a:lnTo>
                      <a:pt x="0" y="284"/>
                    </a:lnTo>
                    <a:lnTo>
                      <a:pt x="0" y="363"/>
                    </a:lnTo>
                    <a:lnTo>
                      <a:pt x="0" y="431"/>
                    </a:lnTo>
                    <a:lnTo>
                      <a:pt x="23" y="499"/>
                    </a:lnTo>
                    <a:lnTo>
                      <a:pt x="57" y="556"/>
                    </a:lnTo>
                    <a:lnTo>
                      <a:pt x="102" y="613"/>
                    </a:lnTo>
                    <a:lnTo>
                      <a:pt x="148" y="658"/>
                    </a:lnTo>
                    <a:lnTo>
                      <a:pt x="216" y="681"/>
                    </a:lnTo>
                    <a:lnTo>
                      <a:pt x="272" y="703"/>
                    </a:lnTo>
                    <a:lnTo>
                      <a:pt x="352" y="715"/>
                    </a:lnTo>
                    <a:lnTo>
                      <a:pt x="420" y="703"/>
                    </a:lnTo>
                    <a:lnTo>
                      <a:pt x="488" y="681"/>
                    </a:lnTo>
                    <a:lnTo>
                      <a:pt x="544" y="658"/>
                    </a:lnTo>
                    <a:lnTo>
                      <a:pt x="601" y="613"/>
                    </a:lnTo>
                    <a:lnTo>
                      <a:pt x="646" y="556"/>
                    </a:lnTo>
                    <a:lnTo>
                      <a:pt x="669" y="499"/>
                    </a:lnTo>
                    <a:lnTo>
                      <a:pt x="692" y="431"/>
                    </a:lnTo>
                    <a:lnTo>
                      <a:pt x="703" y="363"/>
                    </a:lnTo>
                    <a:lnTo>
                      <a:pt x="692" y="284"/>
                    </a:lnTo>
                    <a:lnTo>
                      <a:pt x="669" y="227"/>
                    </a:lnTo>
                    <a:lnTo>
                      <a:pt x="646" y="159"/>
                    </a:lnTo>
                    <a:lnTo>
                      <a:pt x="601" y="114"/>
                    </a:lnTo>
                    <a:lnTo>
                      <a:pt x="544" y="69"/>
                    </a:lnTo>
                    <a:lnTo>
                      <a:pt x="488" y="35"/>
                    </a:lnTo>
                    <a:lnTo>
                      <a:pt x="420" y="1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7040218" y="409296"/>
                <a:ext cx="190136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894" extrusionOk="0">
                    <a:moveTo>
                      <a:pt x="2097" y="1"/>
                    </a:moveTo>
                    <a:lnTo>
                      <a:pt x="159" y="1236"/>
                    </a:lnTo>
                    <a:lnTo>
                      <a:pt x="113" y="1259"/>
                    </a:lnTo>
                    <a:lnTo>
                      <a:pt x="79" y="1282"/>
                    </a:lnTo>
                    <a:lnTo>
                      <a:pt x="57" y="1316"/>
                    </a:lnTo>
                    <a:lnTo>
                      <a:pt x="34" y="1361"/>
                    </a:lnTo>
                    <a:lnTo>
                      <a:pt x="11" y="1395"/>
                    </a:lnTo>
                    <a:lnTo>
                      <a:pt x="0" y="1440"/>
                    </a:lnTo>
                    <a:lnTo>
                      <a:pt x="0" y="1486"/>
                    </a:lnTo>
                    <a:lnTo>
                      <a:pt x="0" y="1531"/>
                    </a:lnTo>
                    <a:lnTo>
                      <a:pt x="23" y="1599"/>
                    </a:lnTo>
                    <a:lnTo>
                      <a:pt x="45" y="1656"/>
                    </a:lnTo>
                    <a:lnTo>
                      <a:pt x="102" y="1724"/>
                    </a:lnTo>
                    <a:lnTo>
                      <a:pt x="170" y="1780"/>
                    </a:lnTo>
                    <a:lnTo>
                      <a:pt x="261" y="1837"/>
                    </a:lnTo>
                    <a:lnTo>
                      <a:pt x="374" y="1871"/>
                    </a:lnTo>
                    <a:lnTo>
                      <a:pt x="533" y="1894"/>
                    </a:lnTo>
                    <a:lnTo>
                      <a:pt x="714" y="1882"/>
                    </a:lnTo>
                    <a:lnTo>
                      <a:pt x="941" y="1860"/>
                    </a:lnTo>
                    <a:lnTo>
                      <a:pt x="1236" y="1814"/>
                    </a:lnTo>
                    <a:lnTo>
                      <a:pt x="1542" y="1758"/>
                    </a:lnTo>
                    <a:lnTo>
                      <a:pt x="1871" y="1690"/>
                    </a:lnTo>
                    <a:lnTo>
                      <a:pt x="2177" y="1622"/>
                    </a:lnTo>
                    <a:lnTo>
                      <a:pt x="2449" y="1554"/>
                    </a:lnTo>
                    <a:lnTo>
                      <a:pt x="2664" y="1486"/>
                    </a:lnTo>
                    <a:lnTo>
                      <a:pt x="2811" y="1429"/>
                    </a:lnTo>
                    <a:lnTo>
                      <a:pt x="2902" y="1372"/>
                    </a:lnTo>
                    <a:lnTo>
                      <a:pt x="2982" y="1316"/>
                    </a:lnTo>
                    <a:lnTo>
                      <a:pt x="3050" y="1248"/>
                    </a:lnTo>
                    <a:lnTo>
                      <a:pt x="3106" y="1180"/>
                    </a:lnTo>
                    <a:lnTo>
                      <a:pt x="3140" y="1112"/>
                    </a:lnTo>
                    <a:lnTo>
                      <a:pt x="3163" y="1032"/>
                    </a:lnTo>
                    <a:lnTo>
                      <a:pt x="3163" y="953"/>
                    </a:lnTo>
                    <a:lnTo>
                      <a:pt x="3140" y="885"/>
                    </a:lnTo>
                    <a:lnTo>
                      <a:pt x="2777" y="69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9"/>
              <p:cNvSpPr/>
              <p:nvPr/>
            </p:nvSpPr>
            <p:spPr>
              <a:xfrm>
                <a:off x="7040218" y="409296"/>
                <a:ext cx="190136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894" fill="none" extrusionOk="0">
                    <a:moveTo>
                      <a:pt x="2777" y="69"/>
                    </a:moveTo>
                    <a:lnTo>
                      <a:pt x="3140" y="885"/>
                    </a:lnTo>
                    <a:lnTo>
                      <a:pt x="3140" y="885"/>
                    </a:lnTo>
                    <a:lnTo>
                      <a:pt x="3163" y="953"/>
                    </a:lnTo>
                    <a:lnTo>
                      <a:pt x="3163" y="1032"/>
                    </a:lnTo>
                    <a:lnTo>
                      <a:pt x="3140" y="1112"/>
                    </a:lnTo>
                    <a:lnTo>
                      <a:pt x="3106" y="1180"/>
                    </a:lnTo>
                    <a:lnTo>
                      <a:pt x="3050" y="1248"/>
                    </a:lnTo>
                    <a:lnTo>
                      <a:pt x="2982" y="1316"/>
                    </a:lnTo>
                    <a:lnTo>
                      <a:pt x="2902" y="1372"/>
                    </a:lnTo>
                    <a:lnTo>
                      <a:pt x="2811" y="1429"/>
                    </a:lnTo>
                    <a:lnTo>
                      <a:pt x="2811" y="1429"/>
                    </a:lnTo>
                    <a:lnTo>
                      <a:pt x="2664" y="1486"/>
                    </a:lnTo>
                    <a:lnTo>
                      <a:pt x="2449" y="1554"/>
                    </a:lnTo>
                    <a:lnTo>
                      <a:pt x="2177" y="1622"/>
                    </a:lnTo>
                    <a:lnTo>
                      <a:pt x="1871" y="1690"/>
                    </a:lnTo>
                    <a:lnTo>
                      <a:pt x="1542" y="1758"/>
                    </a:lnTo>
                    <a:lnTo>
                      <a:pt x="1236" y="1814"/>
                    </a:lnTo>
                    <a:lnTo>
                      <a:pt x="941" y="1860"/>
                    </a:lnTo>
                    <a:lnTo>
                      <a:pt x="714" y="1882"/>
                    </a:lnTo>
                    <a:lnTo>
                      <a:pt x="714" y="1882"/>
                    </a:lnTo>
                    <a:lnTo>
                      <a:pt x="533" y="1894"/>
                    </a:lnTo>
                    <a:lnTo>
                      <a:pt x="374" y="1871"/>
                    </a:lnTo>
                    <a:lnTo>
                      <a:pt x="261" y="1837"/>
                    </a:lnTo>
                    <a:lnTo>
                      <a:pt x="170" y="1780"/>
                    </a:lnTo>
                    <a:lnTo>
                      <a:pt x="102" y="1724"/>
                    </a:lnTo>
                    <a:lnTo>
                      <a:pt x="45" y="1656"/>
                    </a:lnTo>
                    <a:lnTo>
                      <a:pt x="23" y="1599"/>
                    </a:lnTo>
                    <a:lnTo>
                      <a:pt x="0" y="1531"/>
                    </a:lnTo>
                    <a:lnTo>
                      <a:pt x="0" y="1531"/>
                    </a:lnTo>
                    <a:lnTo>
                      <a:pt x="0" y="1486"/>
                    </a:lnTo>
                    <a:lnTo>
                      <a:pt x="0" y="1440"/>
                    </a:lnTo>
                    <a:lnTo>
                      <a:pt x="11" y="1395"/>
                    </a:lnTo>
                    <a:lnTo>
                      <a:pt x="34" y="1361"/>
                    </a:lnTo>
                    <a:lnTo>
                      <a:pt x="57" y="1316"/>
                    </a:lnTo>
                    <a:lnTo>
                      <a:pt x="79" y="1282"/>
                    </a:lnTo>
                    <a:lnTo>
                      <a:pt x="113" y="1259"/>
                    </a:lnTo>
                    <a:lnTo>
                      <a:pt x="159" y="1236"/>
                    </a:lnTo>
                    <a:lnTo>
                      <a:pt x="209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9"/>
              <p:cNvSpPr/>
              <p:nvPr/>
            </p:nvSpPr>
            <p:spPr>
              <a:xfrm>
                <a:off x="7048393" y="-393448"/>
                <a:ext cx="215383" cy="826667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13752" extrusionOk="0">
                    <a:moveTo>
                      <a:pt x="3401" y="1"/>
                    </a:moveTo>
                    <a:lnTo>
                      <a:pt x="0" y="1112"/>
                    </a:lnTo>
                    <a:lnTo>
                      <a:pt x="136" y="1882"/>
                    </a:lnTo>
                    <a:lnTo>
                      <a:pt x="284" y="2744"/>
                    </a:lnTo>
                    <a:lnTo>
                      <a:pt x="420" y="3685"/>
                    </a:lnTo>
                    <a:lnTo>
                      <a:pt x="567" y="4671"/>
                    </a:lnTo>
                    <a:lnTo>
                      <a:pt x="850" y="6734"/>
                    </a:lnTo>
                    <a:lnTo>
                      <a:pt x="1111" y="8763"/>
                    </a:lnTo>
                    <a:lnTo>
                      <a:pt x="1338" y="10623"/>
                    </a:lnTo>
                    <a:lnTo>
                      <a:pt x="1519" y="12142"/>
                    </a:lnTo>
                    <a:lnTo>
                      <a:pt x="1678" y="13536"/>
                    </a:lnTo>
                    <a:lnTo>
                      <a:pt x="1780" y="13627"/>
                    </a:lnTo>
                    <a:lnTo>
                      <a:pt x="1882" y="13683"/>
                    </a:lnTo>
                    <a:lnTo>
                      <a:pt x="1984" y="13729"/>
                    </a:lnTo>
                    <a:lnTo>
                      <a:pt x="2075" y="13751"/>
                    </a:lnTo>
                    <a:lnTo>
                      <a:pt x="2245" y="13751"/>
                    </a:lnTo>
                    <a:lnTo>
                      <a:pt x="2324" y="13729"/>
                    </a:lnTo>
                    <a:lnTo>
                      <a:pt x="2392" y="13706"/>
                    </a:lnTo>
                    <a:lnTo>
                      <a:pt x="2460" y="13672"/>
                    </a:lnTo>
                    <a:lnTo>
                      <a:pt x="2517" y="13638"/>
                    </a:lnTo>
                    <a:lnTo>
                      <a:pt x="2607" y="13559"/>
                    </a:lnTo>
                    <a:lnTo>
                      <a:pt x="2664" y="13502"/>
                    </a:lnTo>
                    <a:lnTo>
                      <a:pt x="2675" y="13479"/>
                    </a:lnTo>
                    <a:lnTo>
                      <a:pt x="2732" y="13083"/>
                    </a:lnTo>
                    <a:lnTo>
                      <a:pt x="2880" y="11983"/>
                    </a:lnTo>
                    <a:lnTo>
                      <a:pt x="2982" y="11223"/>
                    </a:lnTo>
                    <a:lnTo>
                      <a:pt x="3084" y="10362"/>
                    </a:lnTo>
                    <a:lnTo>
                      <a:pt x="3186" y="9398"/>
                    </a:lnTo>
                    <a:lnTo>
                      <a:pt x="3288" y="8367"/>
                    </a:lnTo>
                    <a:lnTo>
                      <a:pt x="3378" y="7290"/>
                    </a:lnTo>
                    <a:lnTo>
                      <a:pt x="3469" y="6167"/>
                    </a:lnTo>
                    <a:lnTo>
                      <a:pt x="3526" y="5045"/>
                    </a:lnTo>
                    <a:lnTo>
                      <a:pt x="3571" y="3934"/>
                    </a:lnTo>
                    <a:lnTo>
                      <a:pt x="3582" y="3390"/>
                    </a:lnTo>
                    <a:lnTo>
                      <a:pt x="3582" y="2857"/>
                    </a:lnTo>
                    <a:lnTo>
                      <a:pt x="3571" y="2336"/>
                    </a:lnTo>
                    <a:lnTo>
                      <a:pt x="3560" y="1826"/>
                    </a:lnTo>
                    <a:lnTo>
                      <a:pt x="3537" y="1338"/>
                    </a:lnTo>
                    <a:lnTo>
                      <a:pt x="3503" y="862"/>
                    </a:lnTo>
                    <a:lnTo>
                      <a:pt x="3458" y="420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7048393" y="-393448"/>
                <a:ext cx="215383" cy="826667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13752" fill="none" extrusionOk="0">
                    <a:moveTo>
                      <a:pt x="3401" y="1"/>
                    </a:moveTo>
                    <a:lnTo>
                      <a:pt x="3401" y="1"/>
                    </a:lnTo>
                    <a:lnTo>
                      <a:pt x="3458" y="420"/>
                    </a:lnTo>
                    <a:lnTo>
                      <a:pt x="3503" y="862"/>
                    </a:lnTo>
                    <a:lnTo>
                      <a:pt x="3537" y="1338"/>
                    </a:lnTo>
                    <a:lnTo>
                      <a:pt x="3560" y="1826"/>
                    </a:lnTo>
                    <a:lnTo>
                      <a:pt x="3571" y="2336"/>
                    </a:lnTo>
                    <a:lnTo>
                      <a:pt x="3582" y="2857"/>
                    </a:lnTo>
                    <a:lnTo>
                      <a:pt x="3582" y="3390"/>
                    </a:lnTo>
                    <a:lnTo>
                      <a:pt x="3571" y="3934"/>
                    </a:lnTo>
                    <a:lnTo>
                      <a:pt x="3526" y="5045"/>
                    </a:lnTo>
                    <a:lnTo>
                      <a:pt x="3469" y="6167"/>
                    </a:lnTo>
                    <a:lnTo>
                      <a:pt x="3378" y="7290"/>
                    </a:lnTo>
                    <a:lnTo>
                      <a:pt x="3288" y="8367"/>
                    </a:lnTo>
                    <a:lnTo>
                      <a:pt x="3186" y="9398"/>
                    </a:lnTo>
                    <a:lnTo>
                      <a:pt x="3084" y="10362"/>
                    </a:lnTo>
                    <a:lnTo>
                      <a:pt x="2982" y="11223"/>
                    </a:lnTo>
                    <a:lnTo>
                      <a:pt x="2880" y="11983"/>
                    </a:lnTo>
                    <a:lnTo>
                      <a:pt x="2732" y="13083"/>
                    </a:lnTo>
                    <a:lnTo>
                      <a:pt x="2675" y="13479"/>
                    </a:lnTo>
                    <a:lnTo>
                      <a:pt x="2675" y="13479"/>
                    </a:lnTo>
                    <a:lnTo>
                      <a:pt x="2664" y="13502"/>
                    </a:lnTo>
                    <a:lnTo>
                      <a:pt x="2607" y="13559"/>
                    </a:lnTo>
                    <a:lnTo>
                      <a:pt x="2517" y="13638"/>
                    </a:lnTo>
                    <a:lnTo>
                      <a:pt x="2460" y="13672"/>
                    </a:lnTo>
                    <a:lnTo>
                      <a:pt x="2392" y="13706"/>
                    </a:lnTo>
                    <a:lnTo>
                      <a:pt x="2324" y="13729"/>
                    </a:lnTo>
                    <a:lnTo>
                      <a:pt x="2245" y="13751"/>
                    </a:lnTo>
                    <a:lnTo>
                      <a:pt x="2165" y="13751"/>
                    </a:lnTo>
                    <a:lnTo>
                      <a:pt x="2075" y="13751"/>
                    </a:lnTo>
                    <a:lnTo>
                      <a:pt x="1984" y="13729"/>
                    </a:lnTo>
                    <a:lnTo>
                      <a:pt x="1882" y="13683"/>
                    </a:lnTo>
                    <a:lnTo>
                      <a:pt x="1780" y="13627"/>
                    </a:lnTo>
                    <a:lnTo>
                      <a:pt x="1678" y="13536"/>
                    </a:lnTo>
                    <a:lnTo>
                      <a:pt x="1678" y="13536"/>
                    </a:lnTo>
                    <a:lnTo>
                      <a:pt x="1519" y="12142"/>
                    </a:lnTo>
                    <a:lnTo>
                      <a:pt x="1338" y="10623"/>
                    </a:lnTo>
                    <a:lnTo>
                      <a:pt x="1111" y="8763"/>
                    </a:lnTo>
                    <a:lnTo>
                      <a:pt x="850" y="6734"/>
                    </a:lnTo>
                    <a:lnTo>
                      <a:pt x="567" y="4671"/>
                    </a:lnTo>
                    <a:lnTo>
                      <a:pt x="420" y="3685"/>
                    </a:lnTo>
                    <a:lnTo>
                      <a:pt x="284" y="2744"/>
                    </a:lnTo>
                    <a:lnTo>
                      <a:pt x="136" y="1882"/>
                    </a:lnTo>
                    <a:lnTo>
                      <a:pt x="0" y="11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7444955" y="417471"/>
                <a:ext cx="191579" cy="10639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770" extrusionOk="0">
                    <a:moveTo>
                      <a:pt x="2824" y="1"/>
                    </a:moveTo>
                    <a:lnTo>
                      <a:pt x="1826" y="148"/>
                    </a:lnTo>
                    <a:lnTo>
                      <a:pt x="160" y="1100"/>
                    </a:lnTo>
                    <a:lnTo>
                      <a:pt x="126" y="1123"/>
                    </a:lnTo>
                    <a:lnTo>
                      <a:pt x="92" y="1146"/>
                    </a:lnTo>
                    <a:lnTo>
                      <a:pt x="57" y="1180"/>
                    </a:lnTo>
                    <a:lnTo>
                      <a:pt x="35" y="1225"/>
                    </a:lnTo>
                    <a:lnTo>
                      <a:pt x="23" y="1259"/>
                    </a:lnTo>
                    <a:lnTo>
                      <a:pt x="12" y="1304"/>
                    </a:lnTo>
                    <a:lnTo>
                      <a:pt x="1" y="1350"/>
                    </a:lnTo>
                    <a:lnTo>
                      <a:pt x="1" y="1395"/>
                    </a:lnTo>
                    <a:lnTo>
                      <a:pt x="23" y="1452"/>
                    </a:lnTo>
                    <a:lnTo>
                      <a:pt x="46" y="1520"/>
                    </a:lnTo>
                    <a:lnTo>
                      <a:pt x="92" y="1588"/>
                    </a:lnTo>
                    <a:lnTo>
                      <a:pt x="160" y="1644"/>
                    </a:lnTo>
                    <a:lnTo>
                      <a:pt x="250" y="1701"/>
                    </a:lnTo>
                    <a:lnTo>
                      <a:pt x="375" y="1746"/>
                    </a:lnTo>
                    <a:lnTo>
                      <a:pt x="522" y="1769"/>
                    </a:lnTo>
                    <a:lnTo>
                      <a:pt x="704" y="1769"/>
                    </a:lnTo>
                    <a:lnTo>
                      <a:pt x="942" y="1746"/>
                    </a:lnTo>
                    <a:lnTo>
                      <a:pt x="1225" y="1712"/>
                    </a:lnTo>
                    <a:lnTo>
                      <a:pt x="1543" y="1656"/>
                    </a:lnTo>
                    <a:lnTo>
                      <a:pt x="1860" y="1599"/>
                    </a:lnTo>
                    <a:lnTo>
                      <a:pt x="2177" y="1542"/>
                    </a:lnTo>
                    <a:lnTo>
                      <a:pt x="2449" y="1474"/>
                    </a:lnTo>
                    <a:lnTo>
                      <a:pt x="2676" y="1418"/>
                    </a:lnTo>
                    <a:lnTo>
                      <a:pt x="2812" y="1361"/>
                    </a:lnTo>
                    <a:lnTo>
                      <a:pt x="2914" y="1316"/>
                    </a:lnTo>
                    <a:lnTo>
                      <a:pt x="2994" y="1259"/>
                    </a:lnTo>
                    <a:lnTo>
                      <a:pt x="3062" y="1191"/>
                    </a:lnTo>
                    <a:lnTo>
                      <a:pt x="3118" y="1123"/>
                    </a:lnTo>
                    <a:lnTo>
                      <a:pt x="3164" y="1055"/>
                    </a:lnTo>
                    <a:lnTo>
                      <a:pt x="3175" y="976"/>
                    </a:lnTo>
                    <a:lnTo>
                      <a:pt x="3186" y="896"/>
                    </a:lnTo>
                    <a:lnTo>
                      <a:pt x="3164" y="828"/>
                    </a:lnTo>
                    <a:lnTo>
                      <a:pt x="28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7444955" y="417471"/>
                <a:ext cx="191579" cy="106399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770" fill="none" extrusionOk="0">
                    <a:moveTo>
                      <a:pt x="2824" y="1"/>
                    </a:moveTo>
                    <a:lnTo>
                      <a:pt x="3164" y="828"/>
                    </a:lnTo>
                    <a:lnTo>
                      <a:pt x="3164" y="828"/>
                    </a:lnTo>
                    <a:lnTo>
                      <a:pt x="3186" y="896"/>
                    </a:lnTo>
                    <a:lnTo>
                      <a:pt x="3175" y="976"/>
                    </a:lnTo>
                    <a:lnTo>
                      <a:pt x="3164" y="1055"/>
                    </a:lnTo>
                    <a:lnTo>
                      <a:pt x="3118" y="1123"/>
                    </a:lnTo>
                    <a:lnTo>
                      <a:pt x="3062" y="1191"/>
                    </a:lnTo>
                    <a:lnTo>
                      <a:pt x="2994" y="1259"/>
                    </a:lnTo>
                    <a:lnTo>
                      <a:pt x="2914" y="1316"/>
                    </a:lnTo>
                    <a:lnTo>
                      <a:pt x="2812" y="1361"/>
                    </a:lnTo>
                    <a:lnTo>
                      <a:pt x="2812" y="1361"/>
                    </a:lnTo>
                    <a:lnTo>
                      <a:pt x="2676" y="1418"/>
                    </a:lnTo>
                    <a:lnTo>
                      <a:pt x="2449" y="1474"/>
                    </a:lnTo>
                    <a:lnTo>
                      <a:pt x="2177" y="1542"/>
                    </a:lnTo>
                    <a:lnTo>
                      <a:pt x="1860" y="1599"/>
                    </a:lnTo>
                    <a:lnTo>
                      <a:pt x="1543" y="1656"/>
                    </a:lnTo>
                    <a:lnTo>
                      <a:pt x="1225" y="1712"/>
                    </a:lnTo>
                    <a:lnTo>
                      <a:pt x="942" y="1746"/>
                    </a:lnTo>
                    <a:lnTo>
                      <a:pt x="704" y="1769"/>
                    </a:lnTo>
                    <a:lnTo>
                      <a:pt x="704" y="1769"/>
                    </a:lnTo>
                    <a:lnTo>
                      <a:pt x="522" y="1769"/>
                    </a:lnTo>
                    <a:lnTo>
                      <a:pt x="375" y="1746"/>
                    </a:lnTo>
                    <a:lnTo>
                      <a:pt x="250" y="1701"/>
                    </a:lnTo>
                    <a:lnTo>
                      <a:pt x="160" y="1644"/>
                    </a:lnTo>
                    <a:lnTo>
                      <a:pt x="92" y="1588"/>
                    </a:lnTo>
                    <a:lnTo>
                      <a:pt x="46" y="1520"/>
                    </a:lnTo>
                    <a:lnTo>
                      <a:pt x="23" y="1452"/>
                    </a:lnTo>
                    <a:lnTo>
                      <a:pt x="1" y="1395"/>
                    </a:lnTo>
                    <a:lnTo>
                      <a:pt x="1" y="1395"/>
                    </a:lnTo>
                    <a:lnTo>
                      <a:pt x="1" y="1350"/>
                    </a:lnTo>
                    <a:lnTo>
                      <a:pt x="12" y="1304"/>
                    </a:lnTo>
                    <a:lnTo>
                      <a:pt x="23" y="1259"/>
                    </a:lnTo>
                    <a:lnTo>
                      <a:pt x="35" y="1225"/>
                    </a:lnTo>
                    <a:lnTo>
                      <a:pt x="57" y="1180"/>
                    </a:lnTo>
                    <a:lnTo>
                      <a:pt x="92" y="1146"/>
                    </a:lnTo>
                    <a:lnTo>
                      <a:pt x="126" y="1123"/>
                    </a:lnTo>
                    <a:lnTo>
                      <a:pt x="160" y="1100"/>
                    </a:lnTo>
                    <a:lnTo>
                      <a:pt x="1826" y="1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7395242" y="-393448"/>
                <a:ext cx="231734" cy="830094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809" extrusionOk="0">
                    <a:moveTo>
                      <a:pt x="3299" y="1"/>
                    </a:moveTo>
                    <a:lnTo>
                      <a:pt x="0" y="1372"/>
                    </a:lnTo>
                    <a:lnTo>
                      <a:pt x="193" y="2132"/>
                    </a:lnTo>
                    <a:lnTo>
                      <a:pt x="408" y="2982"/>
                    </a:lnTo>
                    <a:lnTo>
                      <a:pt x="624" y="3912"/>
                    </a:lnTo>
                    <a:lnTo>
                      <a:pt x="839" y="4887"/>
                    </a:lnTo>
                    <a:lnTo>
                      <a:pt x="1281" y="6916"/>
                    </a:lnTo>
                    <a:lnTo>
                      <a:pt x="1712" y="8922"/>
                    </a:lnTo>
                    <a:lnTo>
                      <a:pt x="2086" y="10747"/>
                    </a:lnTo>
                    <a:lnTo>
                      <a:pt x="2381" y="12255"/>
                    </a:lnTo>
                    <a:lnTo>
                      <a:pt x="2653" y="13638"/>
                    </a:lnTo>
                    <a:lnTo>
                      <a:pt x="2766" y="13706"/>
                    </a:lnTo>
                    <a:lnTo>
                      <a:pt x="2880" y="13763"/>
                    </a:lnTo>
                    <a:lnTo>
                      <a:pt x="2982" y="13797"/>
                    </a:lnTo>
                    <a:lnTo>
                      <a:pt x="3072" y="13808"/>
                    </a:lnTo>
                    <a:lnTo>
                      <a:pt x="3163" y="13808"/>
                    </a:lnTo>
                    <a:lnTo>
                      <a:pt x="3242" y="13797"/>
                    </a:lnTo>
                    <a:lnTo>
                      <a:pt x="3322" y="13774"/>
                    </a:lnTo>
                    <a:lnTo>
                      <a:pt x="3390" y="13740"/>
                    </a:lnTo>
                    <a:lnTo>
                      <a:pt x="3446" y="13706"/>
                    </a:lnTo>
                    <a:lnTo>
                      <a:pt x="3503" y="13661"/>
                    </a:lnTo>
                    <a:lnTo>
                      <a:pt x="3583" y="13581"/>
                    </a:lnTo>
                    <a:lnTo>
                      <a:pt x="3628" y="13525"/>
                    </a:lnTo>
                    <a:lnTo>
                      <a:pt x="3651" y="13491"/>
                    </a:lnTo>
                    <a:lnTo>
                      <a:pt x="3673" y="13094"/>
                    </a:lnTo>
                    <a:lnTo>
                      <a:pt x="3741" y="11983"/>
                    </a:lnTo>
                    <a:lnTo>
                      <a:pt x="3775" y="11223"/>
                    </a:lnTo>
                    <a:lnTo>
                      <a:pt x="3809" y="10351"/>
                    </a:lnTo>
                    <a:lnTo>
                      <a:pt x="3832" y="9387"/>
                    </a:lnTo>
                    <a:lnTo>
                      <a:pt x="3855" y="8344"/>
                    </a:lnTo>
                    <a:lnTo>
                      <a:pt x="3855" y="7267"/>
                    </a:lnTo>
                    <a:lnTo>
                      <a:pt x="3855" y="6145"/>
                    </a:lnTo>
                    <a:lnTo>
                      <a:pt x="3821" y="5023"/>
                    </a:lnTo>
                    <a:lnTo>
                      <a:pt x="3775" y="3912"/>
                    </a:lnTo>
                    <a:lnTo>
                      <a:pt x="3741" y="3367"/>
                    </a:lnTo>
                    <a:lnTo>
                      <a:pt x="3707" y="2835"/>
                    </a:lnTo>
                    <a:lnTo>
                      <a:pt x="3651" y="2313"/>
                    </a:lnTo>
                    <a:lnTo>
                      <a:pt x="3605" y="1803"/>
                    </a:lnTo>
                    <a:lnTo>
                      <a:pt x="3537" y="1316"/>
                    </a:lnTo>
                    <a:lnTo>
                      <a:pt x="3469" y="862"/>
                    </a:lnTo>
                    <a:lnTo>
                      <a:pt x="3390" y="420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7395242" y="-393448"/>
                <a:ext cx="231734" cy="830094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809" fill="none" extrusionOk="0">
                    <a:moveTo>
                      <a:pt x="3299" y="1"/>
                    </a:moveTo>
                    <a:lnTo>
                      <a:pt x="3299" y="1"/>
                    </a:lnTo>
                    <a:lnTo>
                      <a:pt x="3390" y="420"/>
                    </a:lnTo>
                    <a:lnTo>
                      <a:pt x="3469" y="862"/>
                    </a:lnTo>
                    <a:lnTo>
                      <a:pt x="3537" y="1316"/>
                    </a:lnTo>
                    <a:lnTo>
                      <a:pt x="3605" y="1803"/>
                    </a:lnTo>
                    <a:lnTo>
                      <a:pt x="3651" y="2313"/>
                    </a:lnTo>
                    <a:lnTo>
                      <a:pt x="3707" y="2835"/>
                    </a:lnTo>
                    <a:lnTo>
                      <a:pt x="3741" y="3367"/>
                    </a:lnTo>
                    <a:lnTo>
                      <a:pt x="3775" y="3912"/>
                    </a:lnTo>
                    <a:lnTo>
                      <a:pt x="3821" y="5023"/>
                    </a:lnTo>
                    <a:lnTo>
                      <a:pt x="3855" y="6145"/>
                    </a:lnTo>
                    <a:lnTo>
                      <a:pt x="3855" y="7267"/>
                    </a:lnTo>
                    <a:lnTo>
                      <a:pt x="3855" y="8344"/>
                    </a:lnTo>
                    <a:lnTo>
                      <a:pt x="3832" y="9387"/>
                    </a:lnTo>
                    <a:lnTo>
                      <a:pt x="3809" y="10351"/>
                    </a:lnTo>
                    <a:lnTo>
                      <a:pt x="3775" y="11223"/>
                    </a:lnTo>
                    <a:lnTo>
                      <a:pt x="3741" y="11983"/>
                    </a:lnTo>
                    <a:lnTo>
                      <a:pt x="3673" y="13094"/>
                    </a:lnTo>
                    <a:lnTo>
                      <a:pt x="3651" y="13491"/>
                    </a:lnTo>
                    <a:lnTo>
                      <a:pt x="3651" y="13491"/>
                    </a:lnTo>
                    <a:lnTo>
                      <a:pt x="3628" y="13525"/>
                    </a:lnTo>
                    <a:lnTo>
                      <a:pt x="3583" y="13581"/>
                    </a:lnTo>
                    <a:lnTo>
                      <a:pt x="3503" y="13661"/>
                    </a:lnTo>
                    <a:lnTo>
                      <a:pt x="3446" y="13706"/>
                    </a:lnTo>
                    <a:lnTo>
                      <a:pt x="3390" y="13740"/>
                    </a:lnTo>
                    <a:lnTo>
                      <a:pt x="3322" y="13774"/>
                    </a:lnTo>
                    <a:lnTo>
                      <a:pt x="3242" y="13797"/>
                    </a:lnTo>
                    <a:lnTo>
                      <a:pt x="3163" y="13808"/>
                    </a:lnTo>
                    <a:lnTo>
                      <a:pt x="3072" y="13808"/>
                    </a:lnTo>
                    <a:lnTo>
                      <a:pt x="2982" y="13797"/>
                    </a:lnTo>
                    <a:lnTo>
                      <a:pt x="2880" y="13763"/>
                    </a:lnTo>
                    <a:lnTo>
                      <a:pt x="2766" y="13706"/>
                    </a:lnTo>
                    <a:lnTo>
                      <a:pt x="2653" y="13638"/>
                    </a:lnTo>
                    <a:lnTo>
                      <a:pt x="2653" y="13638"/>
                    </a:lnTo>
                    <a:lnTo>
                      <a:pt x="2381" y="12255"/>
                    </a:lnTo>
                    <a:lnTo>
                      <a:pt x="2086" y="10747"/>
                    </a:lnTo>
                    <a:lnTo>
                      <a:pt x="1712" y="8922"/>
                    </a:lnTo>
                    <a:lnTo>
                      <a:pt x="1281" y="6916"/>
                    </a:lnTo>
                    <a:lnTo>
                      <a:pt x="839" y="4887"/>
                    </a:lnTo>
                    <a:lnTo>
                      <a:pt x="624" y="3912"/>
                    </a:lnTo>
                    <a:lnTo>
                      <a:pt x="408" y="2982"/>
                    </a:lnTo>
                    <a:lnTo>
                      <a:pt x="193" y="2132"/>
                    </a:lnTo>
                    <a:lnTo>
                      <a:pt x="0" y="13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6967963" y="-1667054"/>
                <a:ext cx="152025" cy="227646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3787" extrusionOk="0">
                    <a:moveTo>
                      <a:pt x="488" y="0"/>
                    </a:moveTo>
                    <a:lnTo>
                      <a:pt x="397" y="12"/>
                    </a:lnTo>
                    <a:lnTo>
                      <a:pt x="307" y="34"/>
                    </a:lnTo>
                    <a:lnTo>
                      <a:pt x="227" y="80"/>
                    </a:lnTo>
                    <a:lnTo>
                      <a:pt x="159" y="136"/>
                    </a:lnTo>
                    <a:lnTo>
                      <a:pt x="114" y="182"/>
                    </a:lnTo>
                    <a:lnTo>
                      <a:pt x="91" y="227"/>
                    </a:lnTo>
                    <a:lnTo>
                      <a:pt x="34" y="329"/>
                    </a:lnTo>
                    <a:lnTo>
                      <a:pt x="12" y="442"/>
                    </a:lnTo>
                    <a:lnTo>
                      <a:pt x="0" y="556"/>
                    </a:lnTo>
                    <a:lnTo>
                      <a:pt x="12" y="680"/>
                    </a:lnTo>
                    <a:lnTo>
                      <a:pt x="34" y="794"/>
                    </a:lnTo>
                    <a:lnTo>
                      <a:pt x="57" y="907"/>
                    </a:lnTo>
                    <a:lnTo>
                      <a:pt x="103" y="1020"/>
                    </a:lnTo>
                    <a:lnTo>
                      <a:pt x="193" y="1247"/>
                    </a:lnTo>
                    <a:lnTo>
                      <a:pt x="318" y="1451"/>
                    </a:lnTo>
                    <a:lnTo>
                      <a:pt x="635" y="2007"/>
                    </a:lnTo>
                    <a:lnTo>
                      <a:pt x="975" y="2540"/>
                    </a:lnTo>
                    <a:lnTo>
                      <a:pt x="1338" y="3061"/>
                    </a:lnTo>
                    <a:lnTo>
                      <a:pt x="1712" y="3571"/>
                    </a:lnTo>
                    <a:lnTo>
                      <a:pt x="1769" y="3650"/>
                    </a:lnTo>
                    <a:lnTo>
                      <a:pt x="1837" y="3718"/>
                    </a:lnTo>
                    <a:lnTo>
                      <a:pt x="1882" y="3741"/>
                    </a:lnTo>
                    <a:lnTo>
                      <a:pt x="1916" y="3764"/>
                    </a:lnTo>
                    <a:lnTo>
                      <a:pt x="1962" y="3775"/>
                    </a:lnTo>
                    <a:lnTo>
                      <a:pt x="2007" y="3786"/>
                    </a:lnTo>
                    <a:lnTo>
                      <a:pt x="2528" y="3684"/>
                    </a:lnTo>
                    <a:lnTo>
                      <a:pt x="2438" y="2528"/>
                    </a:lnTo>
                    <a:lnTo>
                      <a:pt x="2426" y="2324"/>
                    </a:lnTo>
                    <a:lnTo>
                      <a:pt x="2404" y="2131"/>
                    </a:lnTo>
                    <a:lnTo>
                      <a:pt x="2370" y="1939"/>
                    </a:lnTo>
                    <a:lnTo>
                      <a:pt x="2324" y="1746"/>
                    </a:lnTo>
                    <a:lnTo>
                      <a:pt x="2279" y="1621"/>
                    </a:lnTo>
                    <a:lnTo>
                      <a:pt x="2234" y="1497"/>
                    </a:lnTo>
                    <a:lnTo>
                      <a:pt x="2177" y="1383"/>
                    </a:lnTo>
                    <a:lnTo>
                      <a:pt x="2109" y="1270"/>
                    </a:lnTo>
                    <a:lnTo>
                      <a:pt x="1973" y="1054"/>
                    </a:lnTo>
                    <a:lnTo>
                      <a:pt x="1814" y="839"/>
                    </a:lnTo>
                    <a:lnTo>
                      <a:pt x="1610" y="601"/>
                    </a:lnTo>
                    <a:lnTo>
                      <a:pt x="1497" y="488"/>
                    </a:lnTo>
                    <a:lnTo>
                      <a:pt x="1384" y="386"/>
                    </a:lnTo>
                    <a:lnTo>
                      <a:pt x="1270" y="284"/>
                    </a:lnTo>
                    <a:lnTo>
                      <a:pt x="1145" y="204"/>
                    </a:lnTo>
                    <a:lnTo>
                      <a:pt x="1009" y="125"/>
                    </a:lnTo>
                    <a:lnTo>
                      <a:pt x="873" y="57"/>
                    </a:lnTo>
                    <a:lnTo>
                      <a:pt x="783" y="34"/>
                    </a:lnTo>
                    <a:lnTo>
                      <a:pt x="681" y="12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7052481" y="-1474212"/>
                <a:ext cx="313487" cy="459320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7641" extrusionOk="0">
                    <a:moveTo>
                      <a:pt x="1032" y="0"/>
                    </a:moveTo>
                    <a:lnTo>
                      <a:pt x="0" y="442"/>
                    </a:lnTo>
                    <a:lnTo>
                      <a:pt x="80" y="749"/>
                    </a:lnTo>
                    <a:lnTo>
                      <a:pt x="295" y="1553"/>
                    </a:lnTo>
                    <a:lnTo>
                      <a:pt x="454" y="2098"/>
                    </a:lnTo>
                    <a:lnTo>
                      <a:pt x="635" y="2698"/>
                    </a:lnTo>
                    <a:lnTo>
                      <a:pt x="839" y="3345"/>
                    </a:lnTo>
                    <a:lnTo>
                      <a:pt x="1066" y="4013"/>
                    </a:lnTo>
                    <a:lnTo>
                      <a:pt x="1304" y="4682"/>
                    </a:lnTo>
                    <a:lnTo>
                      <a:pt x="1553" y="5340"/>
                    </a:lnTo>
                    <a:lnTo>
                      <a:pt x="1689" y="5646"/>
                    </a:lnTo>
                    <a:lnTo>
                      <a:pt x="1814" y="5941"/>
                    </a:lnTo>
                    <a:lnTo>
                      <a:pt x="1950" y="6224"/>
                    </a:lnTo>
                    <a:lnTo>
                      <a:pt x="2086" y="6496"/>
                    </a:lnTo>
                    <a:lnTo>
                      <a:pt x="2222" y="6734"/>
                    </a:lnTo>
                    <a:lnTo>
                      <a:pt x="2358" y="6949"/>
                    </a:lnTo>
                    <a:lnTo>
                      <a:pt x="2494" y="7154"/>
                    </a:lnTo>
                    <a:lnTo>
                      <a:pt x="2630" y="7312"/>
                    </a:lnTo>
                    <a:lnTo>
                      <a:pt x="2766" y="7448"/>
                    </a:lnTo>
                    <a:lnTo>
                      <a:pt x="2891" y="7550"/>
                    </a:lnTo>
                    <a:lnTo>
                      <a:pt x="2959" y="7584"/>
                    </a:lnTo>
                    <a:lnTo>
                      <a:pt x="3027" y="7618"/>
                    </a:lnTo>
                    <a:lnTo>
                      <a:pt x="3095" y="7630"/>
                    </a:lnTo>
                    <a:lnTo>
                      <a:pt x="3152" y="7641"/>
                    </a:lnTo>
                    <a:lnTo>
                      <a:pt x="3276" y="7641"/>
                    </a:lnTo>
                    <a:lnTo>
                      <a:pt x="3401" y="7630"/>
                    </a:lnTo>
                    <a:lnTo>
                      <a:pt x="3526" y="7607"/>
                    </a:lnTo>
                    <a:lnTo>
                      <a:pt x="3639" y="7573"/>
                    </a:lnTo>
                    <a:lnTo>
                      <a:pt x="3741" y="7528"/>
                    </a:lnTo>
                    <a:lnTo>
                      <a:pt x="3854" y="7482"/>
                    </a:lnTo>
                    <a:lnTo>
                      <a:pt x="3957" y="7414"/>
                    </a:lnTo>
                    <a:lnTo>
                      <a:pt x="4047" y="7346"/>
                    </a:lnTo>
                    <a:lnTo>
                      <a:pt x="4149" y="7278"/>
                    </a:lnTo>
                    <a:lnTo>
                      <a:pt x="4240" y="7199"/>
                    </a:lnTo>
                    <a:lnTo>
                      <a:pt x="4410" y="7017"/>
                    </a:lnTo>
                    <a:lnTo>
                      <a:pt x="4557" y="6836"/>
                    </a:lnTo>
                    <a:lnTo>
                      <a:pt x="4693" y="6643"/>
                    </a:lnTo>
                    <a:lnTo>
                      <a:pt x="4818" y="6451"/>
                    </a:lnTo>
                    <a:lnTo>
                      <a:pt x="4920" y="6258"/>
                    </a:lnTo>
                    <a:lnTo>
                      <a:pt x="5011" y="6088"/>
                    </a:lnTo>
                    <a:lnTo>
                      <a:pt x="5079" y="5929"/>
                    </a:lnTo>
                    <a:lnTo>
                      <a:pt x="5181" y="5691"/>
                    </a:lnTo>
                    <a:lnTo>
                      <a:pt x="5215" y="5600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7052481" y="-1474212"/>
                <a:ext cx="313487" cy="459320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7641" fill="none" extrusionOk="0">
                    <a:moveTo>
                      <a:pt x="1032" y="0"/>
                    </a:moveTo>
                    <a:lnTo>
                      <a:pt x="5215" y="5600"/>
                    </a:lnTo>
                    <a:lnTo>
                      <a:pt x="5215" y="5600"/>
                    </a:lnTo>
                    <a:lnTo>
                      <a:pt x="5181" y="5691"/>
                    </a:lnTo>
                    <a:lnTo>
                      <a:pt x="5079" y="5929"/>
                    </a:lnTo>
                    <a:lnTo>
                      <a:pt x="5011" y="6088"/>
                    </a:lnTo>
                    <a:lnTo>
                      <a:pt x="4920" y="6258"/>
                    </a:lnTo>
                    <a:lnTo>
                      <a:pt x="4818" y="6451"/>
                    </a:lnTo>
                    <a:lnTo>
                      <a:pt x="4693" y="6643"/>
                    </a:lnTo>
                    <a:lnTo>
                      <a:pt x="4557" y="6836"/>
                    </a:lnTo>
                    <a:lnTo>
                      <a:pt x="4410" y="7017"/>
                    </a:lnTo>
                    <a:lnTo>
                      <a:pt x="4240" y="7199"/>
                    </a:lnTo>
                    <a:lnTo>
                      <a:pt x="4149" y="7278"/>
                    </a:lnTo>
                    <a:lnTo>
                      <a:pt x="4047" y="7346"/>
                    </a:lnTo>
                    <a:lnTo>
                      <a:pt x="3957" y="7414"/>
                    </a:lnTo>
                    <a:lnTo>
                      <a:pt x="3854" y="7482"/>
                    </a:lnTo>
                    <a:lnTo>
                      <a:pt x="3741" y="7528"/>
                    </a:lnTo>
                    <a:lnTo>
                      <a:pt x="3639" y="7573"/>
                    </a:lnTo>
                    <a:lnTo>
                      <a:pt x="3526" y="7607"/>
                    </a:lnTo>
                    <a:lnTo>
                      <a:pt x="3401" y="7630"/>
                    </a:lnTo>
                    <a:lnTo>
                      <a:pt x="3276" y="7641"/>
                    </a:lnTo>
                    <a:lnTo>
                      <a:pt x="3152" y="7641"/>
                    </a:lnTo>
                    <a:lnTo>
                      <a:pt x="3152" y="7641"/>
                    </a:lnTo>
                    <a:lnTo>
                      <a:pt x="3095" y="7630"/>
                    </a:lnTo>
                    <a:lnTo>
                      <a:pt x="3027" y="7618"/>
                    </a:lnTo>
                    <a:lnTo>
                      <a:pt x="2959" y="7584"/>
                    </a:lnTo>
                    <a:lnTo>
                      <a:pt x="2891" y="7550"/>
                    </a:lnTo>
                    <a:lnTo>
                      <a:pt x="2766" y="7448"/>
                    </a:lnTo>
                    <a:lnTo>
                      <a:pt x="2630" y="7312"/>
                    </a:lnTo>
                    <a:lnTo>
                      <a:pt x="2494" y="7154"/>
                    </a:lnTo>
                    <a:lnTo>
                      <a:pt x="2358" y="6949"/>
                    </a:lnTo>
                    <a:lnTo>
                      <a:pt x="2222" y="6734"/>
                    </a:lnTo>
                    <a:lnTo>
                      <a:pt x="2086" y="6496"/>
                    </a:lnTo>
                    <a:lnTo>
                      <a:pt x="1950" y="6224"/>
                    </a:lnTo>
                    <a:lnTo>
                      <a:pt x="1814" y="5941"/>
                    </a:lnTo>
                    <a:lnTo>
                      <a:pt x="1689" y="5646"/>
                    </a:lnTo>
                    <a:lnTo>
                      <a:pt x="1553" y="5340"/>
                    </a:lnTo>
                    <a:lnTo>
                      <a:pt x="1304" y="4682"/>
                    </a:lnTo>
                    <a:lnTo>
                      <a:pt x="1066" y="4013"/>
                    </a:lnTo>
                    <a:lnTo>
                      <a:pt x="839" y="3345"/>
                    </a:lnTo>
                    <a:lnTo>
                      <a:pt x="635" y="2698"/>
                    </a:lnTo>
                    <a:lnTo>
                      <a:pt x="454" y="2098"/>
                    </a:lnTo>
                    <a:lnTo>
                      <a:pt x="295" y="1553"/>
                    </a:lnTo>
                    <a:lnTo>
                      <a:pt x="80" y="749"/>
                    </a:lnTo>
                    <a:lnTo>
                      <a:pt x="0" y="4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7217369" y="-1483109"/>
                <a:ext cx="385742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7869" extrusionOk="0">
                    <a:moveTo>
                      <a:pt x="3424" y="1"/>
                    </a:moveTo>
                    <a:lnTo>
                      <a:pt x="3220" y="307"/>
                    </a:lnTo>
                    <a:lnTo>
                      <a:pt x="2699" y="1112"/>
                    </a:lnTo>
                    <a:lnTo>
                      <a:pt x="2358" y="1656"/>
                    </a:lnTo>
                    <a:lnTo>
                      <a:pt x="1984" y="2280"/>
                    </a:lnTo>
                    <a:lnTo>
                      <a:pt x="1610" y="2937"/>
                    </a:lnTo>
                    <a:lnTo>
                      <a:pt x="1225" y="3629"/>
                    </a:lnTo>
                    <a:lnTo>
                      <a:pt x="873" y="4320"/>
                    </a:lnTo>
                    <a:lnTo>
                      <a:pt x="715" y="4671"/>
                    </a:lnTo>
                    <a:lnTo>
                      <a:pt x="556" y="5012"/>
                    </a:lnTo>
                    <a:lnTo>
                      <a:pt x="420" y="5340"/>
                    </a:lnTo>
                    <a:lnTo>
                      <a:pt x="295" y="5669"/>
                    </a:lnTo>
                    <a:lnTo>
                      <a:pt x="193" y="5975"/>
                    </a:lnTo>
                    <a:lnTo>
                      <a:pt x="103" y="6270"/>
                    </a:lnTo>
                    <a:lnTo>
                      <a:pt x="46" y="6553"/>
                    </a:lnTo>
                    <a:lnTo>
                      <a:pt x="12" y="6803"/>
                    </a:lnTo>
                    <a:lnTo>
                      <a:pt x="1" y="7041"/>
                    </a:lnTo>
                    <a:lnTo>
                      <a:pt x="1" y="7154"/>
                    </a:lnTo>
                    <a:lnTo>
                      <a:pt x="12" y="7256"/>
                    </a:lnTo>
                    <a:lnTo>
                      <a:pt x="35" y="7347"/>
                    </a:lnTo>
                    <a:lnTo>
                      <a:pt x="57" y="7438"/>
                    </a:lnTo>
                    <a:lnTo>
                      <a:pt x="103" y="7517"/>
                    </a:lnTo>
                    <a:lnTo>
                      <a:pt x="148" y="7585"/>
                    </a:lnTo>
                    <a:lnTo>
                      <a:pt x="193" y="7653"/>
                    </a:lnTo>
                    <a:lnTo>
                      <a:pt x="261" y="7710"/>
                    </a:lnTo>
                    <a:lnTo>
                      <a:pt x="329" y="7755"/>
                    </a:lnTo>
                    <a:lnTo>
                      <a:pt x="409" y="7789"/>
                    </a:lnTo>
                    <a:lnTo>
                      <a:pt x="499" y="7823"/>
                    </a:lnTo>
                    <a:lnTo>
                      <a:pt x="590" y="7846"/>
                    </a:lnTo>
                    <a:lnTo>
                      <a:pt x="681" y="7857"/>
                    </a:lnTo>
                    <a:lnTo>
                      <a:pt x="783" y="7868"/>
                    </a:lnTo>
                    <a:lnTo>
                      <a:pt x="987" y="7868"/>
                    </a:lnTo>
                    <a:lnTo>
                      <a:pt x="1202" y="7834"/>
                    </a:lnTo>
                    <a:lnTo>
                      <a:pt x="1418" y="7789"/>
                    </a:lnTo>
                    <a:lnTo>
                      <a:pt x="1644" y="7721"/>
                    </a:lnTo>
                    <a:lnTo>
                      <a:pt x="1882" y="7630"/>
                    </a:lnTo>
                    <a:lnTo>
                      <a:pt x="2120" y="7517"/>
                    </a:lnTo>
                    <a:lnTo>
                      <a:pt x="2370" y="7392"/>
                    </a:lnTo>
                    <a:lnTo>
                      <a:pt x="2619" y="7256"/>
                    </a:lnTo>
                    <a:lnTo>
                      <a:pt x="2869" y="7109"/>
                    </a:lnTo>
                    <a:lnTo>
                      <a:pt x="3118" y="6939"/>
                    </a:lnTo>
                    <a:lnTo>
                      <a:pt x="3367" y="6769"/>
                    </a:lnTo>
                    <a:lnTo>
                      <a:pt x="3617" y="6599"/>
                    </a:lnTo>
                    <a:lnTo>
                      <a:pt x="4104" y="6225"/>
                    </a:lnTo>
                    <a:lnTo>
                      <a:pt x="4569" y="5850"/>
                    </a:lnTo>
                    <a:lnTo>
                      <a:pt x="5000" y="5476"/>
                    </a:lnTo>
                    <a:lnTo>
                      <a:pt x="5397" y="5114"/>
                    </a:lnTo>
                    <a:lnTo>
                      <a:pt x="5737" y="4796"/>
                    </a:lnTo>
                    <a:lnTo>
                      <a:pt x="6235" y="4309"/>
                    </a:lnTo>
                    <a:lnTo>
                      <a:pt x="6417" y="4127"/>
                    </a:lnTo>
                    <a:lnTo>
                      <a:pt x="3424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7217369" y="-1483109"/>
                <a:ext cx="385742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7869" fill="none" extrusionOk="0">
                    <a:moveTo>
                      <a:pt x="6417" y="4127"/>
                    </a:moveTo>
                    <a:lnTo>
                      <a:pt x="6417" y="4127"/>
                    </a:lnTo>
                    <a:lnTo>
                      <a:pt x="6235" y="4309"/>
                    </a:lnTo>
                    <a:lnTo>
                      <a:pt x="5737" y="4796"/>
                    </a:lnTo>
                    <a:lnTo>
                      <a:pt x="5397" y="5114"/>
                    </a:lnTo>
                    <a:lnTo>
                      <a:pt x="5000" y="5476"/>
                    </a:lnTo>
                    <a:lnTo>
                      <a:pt x="4569" y="5850"/>
                    </a:lnTo>
                    <a:lnTo>
                      <a:pt x="4104" y="6225"/>
                    </a:lnTo>
                    <a:lnTo>
                      <a:pt x="3617" y="6599"/>
                    </a:lnTo>
                    <a:lnTo>
                      <a:pt x="3367" y="6769"/>
                    </a:lnTo>
                    <a:lnTo>
                      <a:pt x="3118" y="6939"/>
                    </a:lnTo>
                    <a:lnTo>
                      <a:pt x="2869" y="7109"/>
                    </a:lnTo>
                    <a:lnTo>
                      <a:pt x="2619" y="7256"/>
                    </a:lnTo>
                    <a:lnTo>
                      <a:pt x="2370" y="7392"/>
                    </a:lnTo>
                    <a:lnTo>
                      <a:pt x="2120" y="7517"/>
                    </a:lnTo>
                    <a:lnTo>
                      <a:pt x="1882" y="7630"/>
                    </a:lnTo>
                    <a:lnTo>
                      <a:pt x="1644" y="7721"/>
                    </a:lnTo>
                    <a:lnTo>
                      <a:pt x="1418" y="7789"/>
                    </a:lnTo>
                    <a:lnTo>
                      <a:pt x="1202" y="7834"/>
                    </a:lnTo>
                    <a:lnTo>
                      <a:pt x="987" y="7868"/>
                    </a:lnTo>
                    <a:lnTo>
                      <a:pt x="783" y="7868"/>
                    </a:lnTo>
                    <a:lnTo>
                      <a:pt x="681" y="7857"/>
                    </a:lnTo>
                    <a:lnTo>
                      <a:pt x="590" y="7846"/>
                    </a:lnTo>
                    <a:lnTo>
                      <a:pt x="499" y="7823"/>
                    </a:lnTo>
                    <a:lnTo>
                      <a:pt x="409" y="7789"/>
                    </a:lnTo>
                    <a:lnTo>
                      <a:pt x="409" y="7789"/>
                    </a:lnTo>
                    <a:lnTo>
                      <a:pt x="329" y="7755"/>
                    </a:lnTo>
                    <a:lnTo>
                      <a:pt x="261" y="7710"/>
                    </a:lnTo>
                    <a:lnTo>
                      <a:pt x="193" y="7653"/>
                    </a:lnTo>
                    <a:lnTo>
                      <a:pt x="148" y="7585"/>
                    </a:lnTo>
                    <a:lnTo>
                      <a:pt x="103" y="7517"/>
                    </a:lnTo>
                    <a:lnTo>
                      <a:pt x="57" y="7438"/>
                    </a:lnTo>
                    <a:lnTo>
                      <a:pt x="35" y="7347"/>
                    </a:lnTo>
                    <a:lnTo>
                      <a:pt x="12" y="7256"/>
                    </a:lnTo>
                    <a:lnTo>
                      <a:pt x="1" y="7154"/>
                    </a:lnTo>
                    <a:lnTo>
                      <a:pt x="1" y="7041"/>
                    </a:lnTo>
                    <a:lnTo>
                      <a:pt x="12" y="6803"/>
                    </a:lnTo>
                    <a:lnTo>
                      <a:pt x="46" y="6553"/>
                    </a:lnTo>
                    <a:lnTo>
                      <a:pt x="103" y="6270"/>
                    </a:lnTo>
                    <a:lnTo>
                      <a:pt x="193" y="5975"/>
                    </a:lnTo>
                    <a:lnTo>
                      <a:pt x="295" y="5669"/>
                    </a:lnTo>
                    <a:lnTo>
                      <a:pt x="420" y="5340"/>
                    </a:lnTo>
                    <a:lnTo>
                      <a:pt x="556" y="5012"/>
                    </a:lnTo>
                    <a:lnTo>
                      <a:pt x="715" y="4671"/>
                    </a:lnTo>
                    <a:lnTo>
                      <a:pt x="873" y="4320"/>
                    </a:lnTo>
                    <a:lnTo>
                      <a:pt x="1225" y="3629"/>
                    </a:lnTo>
                    <a:lnTo>
                      <a:pt x="1610" y="2937"/>
                    </a:lnTo>
                    <a:lnTo>
                      <a:pt x="1984" y="2280"/>
                    </a:lnTo>
                    <a:lnTo>
                      <a:pt x="2358" y="1656"/>
                    </a:lnTo>
                    <a:lnTo>
                      <a:pt x="2699" y="1112"/>
                    </a:lnTo>
                    <a:lnTo>
                      <a:pt x="3220" y="307"/>
                    </a:lnTo>
                    <a:lnTo>
                      <a:pt x="34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7010883" y="-785262"/>
                <a:ext cx="788496" cy="1063090"/>
              </a:xfrm>
              <a:custGeom>
                <a:avLst/>
                <a:gdLst/>
                <a:ahLst/>
                <a:cxnLst/>
                <a:rect l="l" t="t" r="r" b="b"/>
                <a:pathLst>
                  <a:path w="13117" h="17685" extrusionOk="0">
                    <a:moveTo>
                      <a:pt x="13060" y="0"/>
                    </a:moveTo>
                    <a:lnTo>
                      <a:pt x="8355" y="12"/>
                    </a:lnTo>
                    <a:lnTo>
                      <a:pt x="7562" y="193"/>
                    </a:lnTo>
                    <a:lnTo>
                      <a:pt x="6814" y="374"/>
                    </a:lnTo>
                    <a:lnTo>
                      <a:pt x="6100" y="567"/>
                    </a:lnTo>
                    <a:lnTo>
                      <a:pt x="5419" y="760"/>
                    </a:lnTo>
                    <a:lnTo>
                      <a:pt x="4785" y="975"/>
                    </a:lnTo>
                    <a:lnTo>
                      <a:pt x="4478" y="1089"/>
                    </a:lnTo>
                    <a:lnTo>
                      <a:pt x="4172" y="1202"/>
                    </a:lnTo>
                    <a:lnTo>
                      <a:pt x="3889" y="1327"/>
                    </a:lnTo>
                    <a:lnTo>
                      <a:pt x="3606" y="1451"/>
                    </a:lnTo>
                    <a:lnTo>
                      <a:pt x="3334" y="1587"/>
                    </a:lnTo>
                    <a:lnTo>
                      <a:pt x="3073" y="1723"/>
                    </a:lnTo>
                    <a:lnTo>
                      <a:pt x="2823" y="1859"/>
                    </a:lnTo>
                    <a:lnTo>
                      <a:pt x="2585" y="2007"/>
                    </a:lnTo>
                    <a:lnTo>
                      <a:pt x="2359" y="2165"/>
                    </a:lnTo>
                    <a:lnTo>
                      <a:pt x="2132" y="2336"/>
                    </a:lnTo>
                    <a:lnTo>
                      <a:pt x="1916" y="2506"/>
                    </a:lnTo>
                    <a:lnTo>
                      <a:pt x="1724" y="2676"/>
                    </a:lnTo>
                    <a:lnTo>
                      <a:pt x="1531" y="2868"/>
                    </a:lnTo>
                    <a:lnTo>
                      <a:pt x="1350" y="3061"/>
                    </a:lnTo>
                    <a:lnTo>
                      <a:pt x="1180" y="3265"/>
                    </a:lnTo>
                    <a:lnTo>
                      <a:pt x="1010" y="3469"/>
                    </a:lnTo>
                    <a:lnTo>
                      <a:pt x="862" y="3696"/>
                    </a:lnTo>
                    <a:lnTo>
                      <a:pt x="726" y="3923"/>
                    </a:lnTo>
                    <a:lnTo>
                      <a:pt x="590" y="4161"/>
                    </a:lnTo>
                    <a:lnTo>
                      <a:pt x="477" y="4421"/>
                    </a:lnTo>
                    <a:lnTo>
                      <a:pt x="363" y="4682"/>
                    </a:lnTo>
                    <a:lnTo>
                      <a:pt x="261" y="4954"/>
                    </a:lnTo>
                    <a:lnTo>
                      <a:pt x="193" y="5204"/>
                    </a:lnTo>
                    <a:lnTo>
                      <a:pt x="137" y="5498"/>
                    </a:lnTo>
                    <a:lnTo>
                      <a:pt x="91" y="5838"/>
                    </a:lnTo>
                    <a:lnTo>
                      <a:pt x="46" y="6213"/>
                    </a:lnTo>
                    <a:lnTo>
                      <a:pt x="23" y="6609"/>
                    </a:lnTo>
                    <a:lnTo>
                      <a:pt x="12" y="7040"/>
                    </a:lnTo>
                    <a:lnTo>
                      <a:pt x="1" y="7494"/>
                    </a:lnTo>
                    <a:lnTo>
                      <a:pt x="1" y="7970"/>
                    </a:lnTo>
                    <a:lnTo>
                      <a:pt x="12" y="8468"/>
                    </a:lnTo>
                    <a:lnTo>
                      <a:pt x="23" y="8990"/>
                    </a:lnTo>
                    <a:lnTo>
                      <a:pt x="80" y="10044"/>
                    </a:lnTo>
                    <a:lnTo>
                      <a:pt x="148" y="11132"/>
                    </a:lnTo>
                    <a:lnTo>
                      <a:pt x="239" y="12209"/>
                    </a:lnTo>
                    <a:lnTo>
                      <a:pt x="329" y="13252"/>
                    </a:lnTo>
                    <a:lnTo>
                      <a:pt x="431" y="14250"/>
                    </a:lnTo>
                    <a:lnTo>
                      <a:pt x="624" y="15973"/>
                    </a:lnTo>
                    <a:lnTo>
                      <a:pt x="760" y="17163"/>
                    </a:lnTo>
                    <a:lnTo>
                      <a:pt x="828" y="17605"/>
                    </a:lnTo>
                    <a:lnTo>
                      <a:pt x="1066" y="17628"/>
                    </a:lnTo>
                    <a:lnTo>
                      <a:pt x="1293" y="17651"/>
                    </a:lnTo>
                    <a:lnTo>
                      <a:pt x="1758" y="17685"/>
                    </a:lnTo>
                    <a:lnTo>
                      <a:pt x="2200" y="17685"/>
                    </a:lnTo>
                    <a:lnTo>
                      <a:pt x="2631" y="17673"/>
                    </a:lnTo>
                    <a:lnTo>
                      <a:pt x="3039" y="17639"/>
                    </a:lnTo>
                    <a:lnTo>
                      <a:pt x="3424" y="17583"/>
                    </a:lnTo>
                    <a:lnTo>
                      <a:pt x="3787" y="17526"/>
                    </a:lnTo>
                    <a:lnTo>
                      <a:pt x="4116" y="17458"/>
                    </a:lnTo>
                    <a:lnTo>
                      <a:pt x="4422" y="17390"/>
                    </a:lnTo>
                    <a:lnTo>
                      <a:pt x="4694" y="17322"/>
                    </a:lnTo>
                    <a:lnTo>
                      <a:pt x="5136" y="17186"/>
                    </a:lnTo>
                    <a:lnTo>
                      <a:pt x="5408" y="17084"/>
                    </a:lnTo>
                    <a:lnTo>
                      <a:pt x="5499" y="17050"/>
                    </a:lnTo>
                    <a:lnTo>
                      <a:pt x="5272" y="8140"/>
                    </a:lnTo>
                    <a:lnTo>
                      <a:pt x="5272" y="8060"/>
                    </a:lnTo>
                    <a:lnTo>
                      <a:pt x="5283" y="7992"/>
                    </a:lnTo>
                    <a:lnTo>
                      <a:pt x="5306" y="7924"/>
                    </a:lnTo>
                    <a:lnTo>
                      <a:pt x="5329" y="7856"/>
                    </a:lnTo>
                    <a:lnTo>
                      <a:pt x="5351" y="7788"/>
                    </a:lnTo>
                    <a:lnTo>
                      <a:pt x="5385" y="7720"/>
                    </a:lnTo>
                    <a:lnTo>
                      <a:pt x="5431" y="7664"/>
                    </a:lnTo>
                    <a:lnTo>
                      <a:pt x="5476" y="7618"/>
                    </a:lnTo>
                    <a:lnTo>
                      <a:pt x="5533" y="7562"/>
                    </a:lnTo>
                    <a:lnTo>
                      <a:pt x="5589" y="7516"/>
                    </a:lnTo>
                    <a:lnTo>
                      <a:pt x="5646" y="7482"/>
                    </a:lnTo>
                    <a:lnTo>
                      <a:pt x="5703" y="7448"/>
                    </a:lnTo>
                    <a:lnTo>
                      <a:pt x="5771" y="7425"/>
                    </a:lnTo>
                    <a:lnTo>
                      <a:pt x="5850" y="7403"/>
                    </a:lnTo>
                    <a:lnTo>
                      <a:pt x="5918" y="7391"/>
                    </a:lnTo>
                    <a:lnTo>
                      <a:pt x="5998" y="7391"/>
                    </a:lnTo>
                    <a:lnTo>
                      <a:pt x="6530" y="7369"/>
                    </a:lnTo>
                    <a:lnTo>
                      <a:pt x="7165" y="7335"/>
                    </a:lnTo>
                    <a:lnTo>
                      <a:pt x="7879" y="7278"/>
                    </a:lnTo>
                    <a:lnTo>
                      <a:pt x="8253" y="7244"/>
                    </a:lnTo>
                    <a:lnTo>
                      <a:pt x="8639" y="7187"/>
                    </a:lnTo>
                    <a:lnTo>
                      <a:pt x="9024" y="7131"/>
                    </a:lnTo>
                    <a:lnTo>
                      <a:pt x="9410" y="7063"/>
                    </a:lnTo>
                    <a:lnTo>
                      <a:pt x="9784" y="6983"/>
                    </a:lnTo>
                    <a:lnTo>
                      <a:pt x="10169" y="6893"/>
                    </a:lnTo>
                    <a:lnTo>
                      <a:pt x="10532" y="6779"/>
                    </a:lnTo>
                    <a:lnTo>
                      <a:pt x="10883" y="6666"/>
                    </a:lnTo>
                    <a:lnTo>
                      <a:pt x="11223" y="6530"/>
                    </a:lnTo>
                    <a:lnTo>
                      <a:pt x="11541" y="6383"/>
                    </a:lnTo>
                    <a:lnTo>
                      <a:pt x="11632" y="6326"/>
                    </a:lnTo>
                    <a:lnTo>
                      <a:pt x="11722" y="6269"/>
                    </a:lnTo>
                    <a:lnTo>
                      <a:pt x="11881" y="6144"/>
                    </a:lnTo>
                    <a:lnTo>
                      <a:pt x="12040" y="5986"/>
                    </a:lnTo>
                    <a:lnTo>
                      <a:pt x="12176" y="5816"/>
                    </a:lnTo>
                    <a:lnTo>
                      <a:pt x="12312" y="5623"/>
                    </a:lnTo>
                    <a:lnTo>
                      <a:pt x="12425" y="5408"/>
                    </a:lnTo>
                    <a:lnTo>
                      <a:pt x="12527" y="5181"/>
                    </a:lnTo>
                    <a:lnTo>
                      <a:pt x="12618" y="4954"/>
                    </a:lnTo>
                    <a:lnTo>
                      <a:pt x="12709" y="4705"/>
                    </a:lnTo>
                    <a:lnTo>
                      <a:pt x="12777" y="4444"/>
                    </a:lnTo>
                    <a:lnTo>
                      <a:pt x="12845" y="4183"/>
                    </a:lnTo>
                    <a:lnTo>
                      <a:pt x="12901" y="3911"/>
                    </a:lnTo>
                    <a:lnTo>
                      <a:pt x="12947" y="3628"/>
                    </a:lnTo>
                    <a:lnTo>
                      <a:pt x="12992" y="3356"/>
                    </a:lnTo>
                    <a:lnTo>
                      <a:pt x="13049" y="2800"/>
                    </a:lnTo>
                    <a:lnTo>
                      <a:pt x="13094" y="2256"/>
                    </a:lnTo>
                    <a:lnTo>
                      <a:pt x="13105" y="1746"/>
                    </a:lnTo>
                    <a:lnTo>
                      <a:pt x="13117" y="1270"/>
                    </a:lnTo>
                    <a:lnTo>
                      <a:pt x="13105" y="850"/>
                    </a:lnTo>
                    <a:lnTo>
                      <a:pt x="13083" y="227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7010883" y="-785262"/>
                <a:ext cx="788496" cy="1063090"/>
              </a:xfrm>
              <a:custGeom>
                <a:avLst/>
                <a:gdLst/>
                <a:ahLst/>
                <a:cxnLst/>
                <a:rect l="l" t="t" r="r" b="b"/>
                <a:pathLst>
                  <a:path w="13117" h="17685" fill="none" extrusionOk="0">
                    <a:moveTo>
                      <a:pt x="13060" y="0"/>
                    </a:moveTo>
                    <a:lnTo>
                      <a:pt x="13060" y="0"/>
                    </a:lnTo>
                    <a:lnTo>
                      <a:pt x="13083" y="227"/>
                    </a:lnTo>
                    <a:lnTo>
                      <a:pt x="13105" y="850"/>
                    </a:lnTo>
                    <a:lnTo>
                      <a:pt x="13117" y="1270"/>
                    </a:lnTo>
                    <a:lnTo>
                      <a:pt x="13105" y="1746"/>
                    </a:lnTo>
                    <a:lnTo>
                      <a:pt x="13094" y="2256"/>
                    </a:lnTo>
                    <a:lnTo>
                      <a:pt x="13049" y="2800"/>
                    </a:lnTo>
                    <a:lnTo>
                      <a:pt x="12992" y="3356"/>
                    </a:lnTo>
                    <a:lnTo>
                      <a:pt x="12947" y="3628"/>
                    </a:lnTo>
                    <a:lnTo>
                      <a:pt x="12901" y="3911"/>
                    </a:lnTo>
                    <a:lnTo>
                      <a:pt x="12845" y="4183"/>
                    </a:lnTo>
                    <a:lnTo>
                      <a:pt x="12777" y="4444"/>
                    </a:lnTo>
                    <a:lnTo>
                      <a:pt x="12709" y="4705"/>
                    </a:lnTo>
                    <a:lnTo>
                      <a:pt x="12618" y="4954"/>
                    </a:lnTo>
                    <a:lnTo>
                      <a:pt x="12527" y="5181"/>
                    </a:lnTo>
                    <a:lnTo>
                      <a:pt x="12425" y="5408"/>
                    </a:lnTo>
                    <a:lnTo>
                      <a:pt x="12312" y="5623"/>
                    </a:lnTo>
                    <a:lnTo>
                      <a:pt x="12176" y="5816"/>
                    </a:lnTo>
                    <a:lnTo>
                      <a:pt x="12040" y="5986"/>
                    </a:lnTo>
                    <a:lnTo>
                      <a:pt x="11881" y="6144"/>
                    </a:lnTo>
                    <a:lnTo>
                      <a:pt x="11722" y="6269"/>
                    </a:lnTo>
                    <a:lnTo>
                      <a:pt x="11632" y="6326"/>
                    </a:lnTo>
                    <a:lnTo>
                      <a:pt x="11541" y="6383"/>
                    </a:lnTo>
                    <a:lnTo>
                      <a:pt x="11541" y="6383"/>
                    </a:lnTo>
                    <a:lnTo>
                      <a:pt x="11223" y="6530"/>
                    </a:lnTo>
                    <a:lnTo>
                      <a:pt x="10883" y="6666"/>
                    </a:lnTo>
                    <a:lnTo>
                      <a:pt x="10532" y="6779"/>
                    </a:lnTo>
                    <a:lnTo>
                      <a:pt x="10169" y="6893"/>
                    </a:lnTo>
                    <a:lnTo>
                      <a:pt x="9784" y="6983"/>
                    </a:lnTo>
                    <a:lnTo>
                      <a:pt x="9410" y="7063"/>
                    </a:lnTo>
                    <a:lnTo>
                      <a:pt x="9024" y="7131"/>
                    </a:lnTo>
                    <a:lnTo>
                      <a:pt x="8639" y="7187"/>
                    </a:lnTo>
                    <a:lnTo>
                      <a:pt x="8253" y="7244"/>
                    </a:lnTo>
                    <a:lnTo>
                      <a:pt x="7879" y="7278"/>
                    </a:lnTo>
                    <a:lnTo>
                      <a:pt x="7165" y="7335"/>
                    </a:lnTo>
                    <a:lnTo>
                      <a:pt x="6530" y="7369"/>
                    </a:lnTo>
                    <a:lnTo>
                      <a:pt x="5998" y="7391"/>
                    </a:lnTo>
                    <a:lnTo>
                      <a:pt x="5998" y="7391"/>
                    </a:lnTo>
                    <a:lnTo>
                      <a:pt x="5918" y="7391"/>
                    </a:lnTo>
                    <a:lnTo>
                      <a:pt x="5850" y="7403"/>
                    </a:lnTo>
                    <a:lnTo>
                      <a:pt x="5771" y="7425"/>
                    </a:lnTo>
                    <a:lnTo>
                      <a:pt x="5703" y="7448"/>
                    </a:lnTo>
                    <a:lnTo>
                      <a:pt x="5646" y="7482"/>
                    </a:lnTo>
                    <a:lnTo>
                      <a:pt x="5589" y="7516"/>
                    </a:lnTo>
                    <a:lnTo>
                      <a:pt x="5533" y="7562"/>
                    </a:lnTo>
                    <a:lnTo>
                      <a:pt x="5476" y="7618"/>
                    </a:lnTo>
                    <a:lnTo>
                      <a:pt x="5431" y="7664"/>
                    </a:lnTo>
                    <a:lnTo>
                      <a:pt x="5385" y="7720"/>
                    </a:lnTo>
                    <a:lnTo>
                      <a:pt x="5351" y="7788"/>
                    </a:lnTo>
                    <a:lnTo>
                      <a:pt x="5329" y="7856"/>
                    </a:lnTo>
                    <a:lnTo>
                      <a:pt x="5306" y="7924"/>
                    </a:lnTo>
                    <a:lnTo>
                      <a:pt x="5283" y="7992"/>
                    </a:lnTo>
                    <a:lnTo>
                      <a:pt x="5272" y="8060"/>
                    </a:lnTo>
                    <a:lnTo>
                      <a:pt x="5272" y="8140"/>
                    </a:lnTo>
                    <a:lnTo>
                      <a:pt x="5499" y="17050"/>
                    </a:lnTo>
                    <a:lnTo>
                      <a:pt x="5499" y="17050"/>
                    </a:lnTo>
                    <a:lnTo>
                      <a:pt x="5408" y="17084"/>
                    </a:lnTo>
                    <a:lnTo>
                      <a:pt x="5136" y="17186"/>
                    </a:lnTo>
                    <a:lnTo>
                      <a:pt x="4694" y="17322"/>
                    </a:lnTo>
                    <a:lnTo>
                      <a:pt x="4422" y="17390"/>
                    </a:lnTo>
                    <a:lnTo>
                      <a:pt x="4116" y="17458"/>
                    </a:lnTo>
                    <a:lnTo>
                      <a:pt x="3787" y="17526"/>
                    </a:lnTo>
                    <a:lnTo>
                      <a:pt x="3424" y="17583"/>
                    </a:lnTo>
                    <a:lnTo>
                      <a:pt x="3039" y="17639"/>
                    </a:lnTo>
                    <a:lnTo>
                      <a:pt x="2631" y="17673"/>
                    </a:lnTo>
                    <a:lnTo>
                      <a:pt x="2200" y="17685"/>
                    </a:lnTo>
                    <a:lnTo>
                      <a:pt x="1758" y="17685"/>
                    </a:lnTo>
                    <a:lnTo>
                      <a:pt x="1293" y="17651"/>
                    </a:lnTo>
                    <a:lnTo>
                      <a:pt x="1066" y="17628"/>
                    </a:lnTo>
                    <a:lnTo>
                      <a:pt x="828" y="17605"/>
                    </a:lnTo>
                    <a:lnTo>
                      <a:pt x="828" y="17605"/>
                    </a:lnTo>
                    <a:lnTo>
                      <a:pt x="760" y="17163"/>
                    </a:lnTo>
                    <a:lnTo>
                      <a:pt x="624" y="15973"/>
                    </a:lnTo>
                    <a:lnTo>
                      <a:pt x="431" y="14250"/>
                    </a:lnTo>
                    <a:lnTo>
                      <a:pt x="329" y="13252"/>
                    </a:lnTo>
                    <a:lnTo>
                      <a:pt x="239" y="12209"/>
                    </a:lnTo>
                    <a:lnTo>
                      <a:pt x="148" y="11132"/>
                    </a:lnTo>
                    <a:lnTo>
                      <a:pt x="80" y="10044"/>
                    </a:lnTo>
                    <a:lnTo>
                      <a:pt x="23" y="8990"/>
                    </a:lnTo>
                    <a:lnTo>
                      <a:pt x="12" y="8468"/>
                    </a:lnTo>
                    <a:lnTo>
                      <a:pt x="1" y="7970"/>
                    </a:lnTo>
                    <a:lnTo>
                      <a:pt x="1" y="7494"/>
                    </a:lnTo>
                    <a:lnTo>
                      <a:pt x="12" y="7040"/>
                    </a:lnTo>
                    <a:lnTo>
                      <a:pt x="23" y="6609"/>
                    </a:lnTo>
                    <a:lnTo>
                      <a:pt x="46" y="6213"/>
                    </a:lnTo>
                    <a:lnTo>
                      <a:pt x="91" y="5838"/>
                    </a:lnTo>
                    <a:lnTo>
                      <a:pt x="137" y="5498"/>
                    </a:lnTo>
                    <a:lnTo>
                      <a:pt x="193" y="5204"/>
                    </a:lnTo>
                    <a:lnTo>
                      <a:pt x="261" y="4954"/>
                    </a:lnTo>
                    <a:lnTo>
                      <a:pt x="261" y="4954"/>
                    </a:lnTo>
                    <a:lnTo>
                      <a:pt x="363" y="4682"/>
                    </a:lnTo>
                    <a:lnTo>
                      <a:pt x="477" y="4421"/>
                    </a:lnTo>
                    <a:lnTo>
                      <a:pt x="590" y="4161"/>
                    </a:lnTo>
                    <a:lnTo>
                      <a:pt x="726" y="3923"/>
                    </a:lnTo>
                    <a:lnTo>
                      <a:pt x="862" y="3696"/>
                    </a:lnTo>
                    <a:lnTo>
                      <a:pt x="1010" y="3469"/>
                    </a:lnTo>
                    <a:lnTo>
                      <a:pt x="1180" y="3265"/>
                    </a:lnTo>
                    <a:lnTo>
                      <a:pt x="1350" y="3061"/>
                    </a:lnTo>
                    <a:lnTo>
                      <a:pt x="1531" y="2868"/>
                    </a:lnTo>
                    <a:lnTo>
                      <a:pt x="1724" y="2676"/>
                    </a:lnTo>
                    <a:lnTo>
                      <a:pt x="1916" y="2506"/>
                    </a:lnTo>
                    <a:lnTo>
                      <a:pt x="2132" y="2336"/>
                    </a:lnTo>
                    <a:lnTo>
                      <a:pt x="2359" y="2165"/>
                    </a:lnTo>
                    <a:lnTo>
                      <a:pt x="2585" y="2007"/>
                    </a:lnTo>
                    <a:lnTo>
                      <a:pt x="2823" y="1859"/>
                    </a:lnTo>
                    <a:lnTo>
                      <a:pt x="3073" y="1723"/>
                    </a:lnTo>
                    <a:lnTo>
                      <a:pt x="3334" y="1587"/>
                    </a:lnTo>
                    <a:lnTo>
                      <a:pt x="3606" y="1451"/>
                    </a:lnTo>
                    <a:lnTo>
                      <a:pt x="3889" y="1327"/>
                    </a:lnTo>
                    <a:lnTo>
                      <a:pt x="4172" y="1202"/>
                    </a:lnTo>
                    <a:lnTo>
                      <a:pt x="4478" y="1089"/>
                    </a:lnTo>
                    <a:lnTo>
                      <a:pt x="4785" y="975"/>
                    </a:lnTo>
                    <a:lnTo>
                      <a:pt x="5419" y="760"/>
                    </a:lnTo>
                    <a:lnTo>
                      <a:pt x="6100" y="567"/>
                    </a:lnTo>
                    <a:lnTo>
                      <a:pt x="6814" y="374"/>
                    </a:lnTo>
                    <a:lnTo>
                      <a:pt x="7562" y="193"/>
                    </a:lnTo>
                    <a:lnTo>
                      <a:pt x="8355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7282771" y="-433663"/>
                <a:ext cx="465511" cy="689009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11462" extrusionOk="0">
                    <a:moveTo>
                      <a:pt x="7743" y="1"/>
                    </a:moveTo>
                    <a:lnTo>
                      <a:pt x="6689" y="91"/>
                    </a:lnTo>
                    <a:lnTo>
                      <a:pt x="5590" y="193"/>
                    </a:lnTo>
                    <a:lnTo>
                      <a:pt x="4320" y="341"/>
                    </a:lnTo>
                    <a:lnTo>
                      <a:pt x="3662" y="432"/>
                    </a:lnTo>
                    <a:lnTo>
                      <a:pt x="3005" y="522"/>
                    </a:lnTo>
                    <a:lnTo>
                      <a:pt x="2393" y="613"/>
                    </a:lnTo>
                    <a:lnTo>
                      <a:pt x="1815" y="715"/>
                    </a:lnTo>
                    <a:lnTo>
                      <a:pt x="1304" y="828"/>
                    </a:lnTo>
                    <a:lnTo>
                      <a:pt x="1089" y="874"/>
                    </a:lnTo>
                    <a:lnTo>
                      <a:pt x="885" y="930"/>
                    </a:lnTo>
                    <a:lnTo>
                      <a:pt x="715" y="998"/>
                    </a:lnTo>
                    <a:lnTo>
                      <a:pt x="568" y="1055"/>
                    </a:lnTo>
                    <a:lnTo>
                      <a:pt x="443" y="1112"/>
                    </a:lnTo>
                    <a:lnTo>
                      <a:pt x="364" y="1168"/>
                    </a:lnTo>
                    <a:lnTo>
                      <a:pt x="307" y="1236"/>
                    </a:lnTo>
                    <a:lnTo>
                      <a:pt x="262" y="1338"/>
                    </a:lnTo>
                    <a:lnTo>
                      <a:pt x="228" y="1463"/>
                    </a:lnTo>
                    <a:lnTo>
                      <a:pt x="182" y="1611"/>
                    </a:lnTo>
                    <a:lnTo>
                      <a:pt x="137" y="1894"/>
                    </a:lnTo>
                    <a:lnTo>
                      <a:pt x="103" y="2234"/>
                    </a:lnTo>
                    <a:lnTo>
                      <a:pt x="69" y="2608"/>
                    </a:lnTo>
                    <a:lnTo>
                      <a:pt x="35" y="3028"/>
                    </a:lnTo>
                    <a:lnTo>
                      <a:pt x="23" y="3492"/>
                    </a:lnTo>
                    <a:lnTo>
                      <a:pt x="12" y="3980"/>
                    </a:lnTo>
                    <a:lnTo>
                      <a:pt x="1" y="5034"/>
                    </a:lnTo>
                    <a:lnTo>
                      <a:pt x="1" y="6145"/>
                    </a:lnTo>
                    <a:lnTo>
                      <a:pt x="23" y="7267"/>
                    </a:lnTo>
                    <a:lnTo>
                      <a:pt x="57" y="8344"/>
                    </a:lnTo>
                    <a:lnTo>
                      <a:pt x="91" y="9342"/>
                    </a:lnTo>
                    <a:lnTo>
                      <a:pt x="160" y="10872"/>
                    </a:lnTo>
                    <a:lnTo>
                      <a:pt x="194" y="11462"/>
                    </a:lnTo>
                    <a:lnTo>
                      <a:pt x="216" y="11462"/>
                    </a:lnTo>
                    <a:lnTo>
                      <a:pt x="205" y="11303"/>
                    </a:lnTo>
                    <a:lnTo>
                      <a:pt x="160" y="10385"/>
                    </a:lnTo>
                    <a:lnTo>
                      <a:pt x="103" y="8854"/>
                    </a:lnTo>
                    <a:lnTo>
                      <a:pt x="69" y="7947"/>
                    </a:lnTo>
                    <a:lnTo>
                      <a:pt x="46" y="6984"/>
                    </a:lnTo>
                    <a:lnTo>
                      <a:pt x="23" y="6009"/>
                    </a:lnTo>
                    <a:lnTo>
                      <a:pt x="23" y="5034"/>
                    </a:lnTo>
                    <a:lnTo>
                      <a:pt x="23" y="4320"/>
                    </a:lnTo>
                    <a:lnTo>
                      <a:pt x="35" y="3651"/>
                    </a:lnTo>
                    <a:lnTo>
                      <a:pt x="57" y="3039"/>
                    </a:lnTo>
                    <a:lnTo>
                      <a:pt x="103" y="2483"/>
                    </a:lnTo>
                    <a:lnTo>
                      <a:pt x="148" y="2007"/>
                    </a:lnTo>
                    <a:lnTo>
                      <a:pt x="171" y="1803"/>
                    </a:lnTo>
                    <a:lnTo>
                      <a:pt x="205" y="1622"/>
                    </a:lnTo>
                    <a:lnTo>
                      <a:pt x="250" y="1463"/>
                    </a:lnTo>
                    <a:lnTo>
                      <a:pt x="284" y="1338"/>
                    </a:lnTo>
                    <a:lnTo>
                      <a:pt x="330" y="1248"/>
                    </a:lnTo>
                    <a:lnTo>
                      <a:pt x="375" y="1191"/>
                    </a:lnTo>
                    <a:lnTo>
                      <a:pt x="454" y="1134"/>
                    </a:lnTo>
                    <a:lnTo>
                      <a:pt x="579" y="1066"/>
                    </a:lnTo>
                    <a:lnTo>
                      <a:pt x="715" y="1010"/>
                    </a:lnTo>
                    <a:lnTo>
                      <a:pt x="896" y="953"/>
                    </a:lnTo>
                    <a:lnTo>
                      <a:pt x="1259" y="862"/>
                    </a:lnTo>
                    <a:lnTo>
                      <a:pt x="1690" y="760"/>
                    </a:lnTo>
                    <a:lnTo>
                      <a:pt x="2177" y="670"/>
                    </a:lnTo>
                    <a:lnTo>
                      <a:pt x="2699" y="590"/>
                    </a:lnTo>
                    <a:lnTo>
                      <a:pt x="3254" y="500"/>
                    </a:lnTo>
                    <a:lnTo>
                      <a:pt x="3821" y="432"/>
                    </a:lnTo>
                    <a:lnTo>
                      <a:pt x="4977" y="284"/>
                    </a:lnTo>
                    <a:lnTo>
                      <a:pt x="6032" y="171"/>
                    </a:lnTo>
                    <a:lnTo>
                      <a:pt x="6916" y="91"/>
                    </a:lnTo>
                    <a:lnTo>
                      <a:pt x="7517" y="35"/>
                    </a:lnTo>
                    <a:lnTo>
                      <a:pt x="7743" y="23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9"/>
              <p:cNvSpPr/>
              <p:nvPr/>
            </p:nvSpPr>
            <p:spPr>
              <a:xfrm>
                <a:off x="7397947" y="-734827"/>
                <a:ext cx="815787" cy="1043313"/>
              </a:xfrm>
              <a:custGeom>
                <a:avLst/>
                <a:gdLst/>
                <a:ahLst/>
                <a:cxnLst/>
                <a:rect l="l" t="t" r="r" b="b"/>
                <a:pathLst>
                  <a:path w="13571" h="17356" extrusionOk="0">
                    <a:moveTo>
                      <a:pt x="12504" y="0"/>
                    </a:moveTo>
                    <a:lnTo>
                      <a:pt x="6610" y="658"/>
                    </a:lnTo>
                    <a:lnTo>
                      <a:pt x="6417" y="703"/>
                    </a:lnTo>
                    <a:lnTo>
                      <a:pt x="6190" y="760"/>
                    </a:lnTo>
                    <a:lnTo>
                      <a:pt x="5884" y="839"/>
                    </a:lnTo>
                    <a:lnTo>
                      <a:pt x="5521" y="952"/>
                    </a:lnTo>
                    <a:lnTo>
                      <a:pt x="5102" y="1088"/>
                    </a:lnTo>
                    <a:lnTo>
                      <a:pt x="4648" y="1258"/>
                    </a:lnTo>
                    <a:lnTo>
                      <a:pt x="4150" y="1451"/>
                    </a:lnTo>
                    <a:lnTo>
                      <a:pt x="3640" y="1689"/>
                    </a:lnTo>
                    <a:lnTo>
                      <a:pt x="3367" y="1825"/>
                    </a:lnTo>
                    <a:lnTo>
                      <a:pt x="3107" y="1961"/>
                    </a:lnTo>
                    <a:lnTo>
                      <a:pt x="2846" y="2109"/>
                    </a:lnTo>
                    <a:lnTo>
                      <a:pt x="2574" y="2267"/>
                    </a:lnTo>
                    <a:lnTo>
                      <a:pt x="2313" y="2437"/>
                    </a:lnTo>
                    <a:lnTo>
                      <a:pt x="2052" y="2619"/>
                    </a:lnTo>
                    <a:lnTo>
                      <a:pt x="1803" y="2812"/>
                    </a:lnTo>
                    <a:lnTo>
                      <a:pt x="1554" y="3016"/>
                    </a:lnTo>
                    <a:lnTo>
                      <a:pt x="1316" y="3220"/>
                    </a:lnTo>
                    <a:lnTo>
                      <a:pt x="1078" y="3446"/>
                    </a:lnTo>
                    <a:lnTo>
                      <a:pt x="862" y="3673"/>
                    </a:lnTo>
                    <a:lnTo>
                      <a:pt x="647" y="3922"/>
                    </a:lnTo>
                    <a:lnTo>
                      <a:pt x="443" y="4183"/>
                    </a:lnTo>
                    <a:lnTo>
                      <a:pt x="261" y="4455"/>
                    </a:lnTo>
                    <a:lnTo>
                      <a:pt x="227" y="4512"/>
                    </a:lnTo>
                    <a:lnTo>
                      <a:pt x="193" y="4591"/>
                    </a:lnTo>
                    <a:lnTo>
                      <a:pt x="137" y="4795"/>
                    </a:lnTo>
                    <a:lnTo>
                      <a:pt x="91" y="5045"/>
                    </a:lnTo>
                    <a:lnTo>
                      <a:pt x="57" y="5351"/>
                    </a:lnTo>
                    <a:lnTo>
                      <a:pt x="23" y="5702"/>
                    </a:lnTo>
                    <a:lnTo>
                      <a:pt x="12" y="6088"/>
                    </a:lnTo>
                    <a:lnTo>
                      <a:pt x="1" y="6507"/>
                    </a:lnTo>
                    <a:lnTo>
                      <a:pt x="1" y="6972"/>
                    </a:lnTo>
                    <a:lnTo>
                      <a:pt x="23" y="7958"/>
                    </a:lnTo>
                    <a:lnTo>
                      <a:pt x="57" y="9035"/>
                    </a:lnTo>
                    <a:lnTo>
                      <a:pt x="125" y="10169"/>
                    </a:lnTo>
                    <a:lnTo>
                      <a:pt x="193" y="11314"/>
                    </a:lnTo>
                    <a:lnTo>
                      <a:pt x="284" y="12447"/>
                    </a:lnTo>
                    <a:lnTo>
                      <a:pt x="375" y="13524"/>
                    </a:lnTo>
                    <a:lnTo>
                      <a:pt x="545" y="15429"/>
                    </a:lnTo>
                    <a:lnTo>
                      <a:pt x="681" y="16755"/>
                    </a:lnTo>
                    <a:lnTo>
                      <a:pt x="737" y="17254"/>
                    </a:lnTo>
                    <a:lnTo>
                      <a:pt x="862" y="17265"/>
                    </a:lnTo>
                    <a:lnTo>
                      <a:pt x="1225" y="17299"/>
                    </a:lnTo>
                    <a:lnTo>
                      <a:pt x="1769" y="17333"/>
                    </a:lnTo>
                    <a:lnTo>
                      <a:pt x="2098" y="17345"/>
                    </a:lnTo>
                    <a:lnTo>
                      <a:pt x="2449" y="17356"/>
                    </a:lnTo>
                    <a:lnTo>
                      <a:pt x="2835" y="17356"/>
                    </a:lnTo>
                    <a:lnTo>
                      <a:pt x="3231" y="17345"/>
                    </a:lnTo>
                    <a:lnTo>
                      <a:pt x="3640" y="17322"/>
                    </a:lnTo>
                    <a:lnTo>
                      <a:pt x="4059" y="17288"/>
                    </a:lnTo>
                    <a:lnTo>
                      <a:pt x="4490" y="17243"/>
                    </a:lnTo>
                    <a:lnTo>
                      <a:pt x="4909" y="17175"/>
                    </a:lnTo>
                    <a:lnTo>
                      <a:pt x="5317" y="17084"/>
                    </a:lnTo>
                    <a:lnTo>
                      <a:pt x="5714" y="16982"/>
                    </a:lnTo>
                    <a:lnTo>
                      <a:pt x="5170" y="6870"/>
                    </a:lnTo>
                    <a:lnTo>
                      <a:pt x="5170" y="6791"/>
                    </a:lnTo>
                    <a:lnTo>
                      <a:pt x="5193" y="6711"/>
                    </a:lnTo>
                    <a:lnTo>
                      <a:pt x="5227" y="6632"/>
                    </a:lnTo>
                    <a:lnTo>
                      <a:pt x="5283" y="6575"/>
                    </a:lnTo>
                    <a:lnTo>
                      <a:pt x="5340" y="6518"/>
                    </a:lnTo>
                    <a:lnTo>
                      <a:pt x="5408" y="6484"/>
                    </a:lnTo>
                    <a:lnTo>
                      <a:pt x="5487" y="6462"/>
                    </a:lnTo>
                    <a:lnTo>
                      <a:pt x="5578" y="6450"/>
                    </a:lnTo>
                    <a:lnTo>
                      <a:pt x="6678" y="6462"/>
                    </a:lnTo>
                    <a:lnTo>
                      <a:pt x="8208" y="6473"/>
                    </a:lnTo>
                    <a:lnTo>
                      <a:pt x="9058" y="6462"/>
                    </a:lnTo>
                    <a:lnTo>
                      <a:pt x="9931" y="6439"/>
                    </a:lnTo>
                    <a:lnTo>
                      <a:pt x="10781" y="6405"/>
                    </a:lnTo>
                    <a:lnTo>
                      <a:pt x="11586" y="6360"/>
                    </a:lnTo>
                    <a:lnTo>
                      <a:pt x="11711" y="6348"/>
                    </a:lnTo>
                    <a:lnTo>
                      <a:pt x="11824" y="6326"/>
                    </a:lnTo>
                    <a:lnTo>
                      <a:pt x="11938" y="6303"/>
                    </a:lnTo>
                    <a:lnTo>
                      <a:pt x="12051" y="6269"/>
                    </a:lnTo>
                    <a:lnTo>
                      <a:pt x="12153" y="6235"/>
                    </a:lnTo>
                    <a:lnTo>
                      <a:pt x="12255" y="6190"/>
                    </a:lnTo>
                    <a:lnTo>
                      <a:pt x="12346" y="6133"/>
                    </a:lnTo>
                    <a:lnTo>
                      <a:pt x="12436" y="6076"/>
                    </a:lnTo>
                    <a:lnTo>
                      <a:pt x="12618" y="5952"/>
                    </a:lnTo>
                    <a:lnTo>
                      <a:pt x="12777" y="5804"/>
                    </a:lnTo>
                    <a:lnTo>
                      <a:pt x="12913" y="5634"/>
                    </a:lnTo>
                    <a:lnTo>
                      <a:pt x="13037" y="5453"/>
                    </a:lnTo>
                    <a:lnTo>
                      <a:pt x="13151" y="5260"/>
                    </a:lnTo>
                    <a:lnTo>
                      <a:pt x="13253" y="5045"/>
                    </a:lnTo>
                    <a:lnTo>
                      <a:pt x="13332" y="4818"/>
                    </a:lnTo>
                    <a:lnTo>
                      <a:pt x="13411" y="4580"/>
                    </a:lnTo>
                    <a:lnTo>
                      <a:pt x="13468" y="4342"/>
                    </a:lnTo>
                    <a:lnTo>
                      <a:pt x="13513" y="4081"/>
                    </a:lnTo>
                    <a:lnTo>
                      <a:pt x="13547" y="3832"/>
                    </a:lnTo>
                    <a:lnTo>
                      <a:pt x="13559" y="3560"/>
                    </a:lnTo>
                    <a:lnTo>
                      <a:pt x="13570" y="3299"/>
                    </a:lnTo>
                    <a:lnTo>
                      <a:pt x="13570" y="3027"/>
                    </a:lnTo>
                    <a:lnTo>
                      <a:pt x="13559" y="2766"/>
                    </a:lnTo>
                    <a:lnTo>
                      <a:pt x="13525" y="2494"/>
                    </a:lnTo>
                    <a:lnTo>
                      <a:pt x="13491" y="2233"/>
                    </a:lnTo>
                    <a:lnTo>
                      <a:pt x="13445" y="1973"/>
                    </a:lnTo>
                    <a:lnTo>
                      <a:pt x="13389" y="1723"/>
                    </a:lnTo>
                    <a:lnTo>
                      <a:pt x="13332" y="1474"/>
                    </a:lnTo>
                    <a:lnTo>
                      <a:pt x="13253" y="1247"/>
                    </a:lnTo>
                    <a:lnTo>
                      <a:pt x="13173" y="1020"/>
                    </a:lnTo>
                    <a:lnTo>
                      <a:pt x="13083" y="805"/>
                    </a:lnTo>
                    <a:lnTo>
                      <a:pt x="12981" y="612"/>
                    </a:lnTo>
                    <a:lnTo>
                      <a:pt x="12867" y="431"/>
                    </a:lnTo>
                    <a:lnTo>
                      <a:pt x="12754" y="272"/>
                    </a:lnTo>
                    <a:lnTo>
                      <a:pt x="12629" y="12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7397947" y="-734827"/>
                <a:ext cx="815787" cy="1043313"/>
              </a:xfrm>
              <a:custGeom>
                <a:avLst/>
                <a:gdLst/>
                <a:ahLst/>
                <a:cxnLst/>
                <a:rect l="l" t="t" r="r" b="b"/>
                <a:pathLst>
                  <a:path w="13571" h="17356" fill="none" extrusionOk="0">
                    <a:moveTo>
                      <a:pt x="12504" y="0"/>
                    </a:moveTo>
                    <a:lnTo>
                      <a:pt x="12504" y="0"/>
                    </a:lnTo>
                    <a:lnTo>
                      <a:pt x="12629" y="125"/>
                    </a:lnTo>
                    <a:lnTo>
                      <a:pt x="12754" y="272"/>
                    </a:lnTo>
                    <a:lnTo>
                      <a:pt x="12867" y="431"/>
                    </a:lnTo>
                    <a:lnTo>
                      <a:pt x="12981" y="612"/>
                    </a:lnTo>
                    <a:lnTo>
                      <a:pt x="13083" y="805"/>
                    </a:lnTo>
                    <a:lnTo>
                      <a:pt x="13173" y="1020"/>
                    </a:lnTo>
                    <a:lnTo>
                      <a:pt x="13253" y="1247"/>
                    </a:lnTo>
                    <a:lnTo>
                      <a:pt x="13332" y="1474"/>
                    </a:lnTo>
                    <a:lnTo>
                      <a:pt x="13389" y="1723"/>
                    </a:lnTo>
                    <a:lnTo>
                      <a:pt x="13445" y="1973"/>
                    </a:lnTo>
                    <a:lnTo>
                      <a:pt x="13491" y="2233"/>
                    </a:lnTo>
                    <a:lnTo>
                      <a:pt x="13525" y="2494"/>
                    </a:lnTo>
                    <a:lnTo>
                      <a:pt x="13559" y="2766"/>
                    </a:lnTo>
                    <a:lnTo>
                      <a:pt x="13570" y="3027"/>
                    </a:lnTo>
                    <a:lnTo>
                      <a:pt x="13570" y="3299"/>
                    </a:lnTo>
                    <a:lnTo>
                      <a:pt x="13559" y="3560"/>
                    </a:lnTo>
                    <a:lnTo>
                      <a:pt x="13547" y="3832"/>
                    </a:lnTo>
                    <a:lnTo>
                      <a:pt x="13513" y="4081"/>
                    </a:lnTo>
                    <a:lnTo>
                      <a:pt x="13468" y="4342"/>
                    </a:lnTo>
                    <a:lnTo>
                      <a:pt x="13411" y="4580"/>
                    </a:lnTo>
                    <a:lnTo>
                      <a:pt x="13332" y="4818"/>
                    </a:lnTo>
                    <a:lnTo>
                      <a:pt x="13253" y="5045"/>
                    </a:lnTo>
                    <a:lnTo>
                      <a:pt x="13151" y="5260"/>
                    </a:lnTo>
                    <a:lnTo>
                      <a:pt x="13037" y="5453"/>
                    </a:lnTo>
                    <a:lnTo>
                      <a:pt x="12913" y="5634"/>
                    </a:lnTo>
                    <a:lnTo>
                      <a:pt x="12777" y="5804"/>
                    </a:lnTo>
                    <a:lnTo>
                      <a:pt x="12618" y="5952"/>
                    </a:lnTo>
                    <a:lnTo>
                      <a:pt x="12436" y="6076"/>
                    </a:lnTo>
                    <a:lnTo>
                      <a:pt x="12346" y="6133"/>
                    </a:lnTo>
                    <a:lnTo>
                      <a:pt x="12255" y="6190"/>
                    </a:lnTo>
                    <a:lnTo>
                      <a:pt x="12153" y="6235"/>
                    </a:lnTo>
                    <a:lnTo>
                      <a:pt x="12051" y="6269"/>
                    </a:lnTo>
                    <a:lnTo>
                      <a:pt x="11938" y="6303"/>
                    </a:lnTo>
                    <a:lnTo>
                      <a:pt x="11824" y="6326"/>
                    </a:lnTo>
                    <a:lnTo>
                      <a:pt x="11711" y="6348"/>
                    </a:lnTo>
                    <a:lnTo>
                      <a:pt x="11586" y="6360"/>
                    </a:lnTo>
                    <a:lnTo>
                      <a:pt x="11586" y="6360"/>
                    </a:lnTo>
                    <a:lnTo>
                      <a:pt x="10781" y="6405"/>
                    </a:lnTo>
                    <a:lnTo>
                      <a:pt x="9931" y="6439"/>
                    </a:lnTo>
                    <a:lnTo>
                      <a:pt x="9058" y="6462"/>
                    </a:lnTo>
                    <a:lnTo>
                      <a:pt x="8208" y="6473"/>
                    </a:lnTo>
                    <a:lnTo>
                      <a:pt x="6678" y="6462"/>
                    </a:lnTo>
                    <a:lnTo>
                      <a:pt x="5578" y="6450"/>
                    </a:lnTo>
                    <a:lnTo>
                      <a:pt x="5578" y="6450"/>
                    </a:lnTo>
                    <a:lnTo>
                      <a:pt x="5487" y="6462"/>
                    </a:lnTo>
                    <a:lnTo>
                      <a:pt x="5408" y="6484"/>
                    </a:lnTo>
                    <a:lnTo>
                      <a:pt x="5340" y="6518"/>
                    </a:lnTo>
                    <a:lnTo>
                      <a:pt x="5283" y="6575"/>
                    </a:lnTo>
                    <a:lnTo>
                      <a:pt x="5227" y="6632"/>
                    </a:lnTo>
                    <a:lnTo>
                      <a:pt x="5193" y="6711"/>
                    </a:lnTo>
                    <a:lnTo>
                      <a:pt x="5170" y="6791"/>
                    </a:lnTo>
                    <a:lnTo>
                      <a:pt x="5170" y="6870"/>
                    </a:lnTo>
                    <a:lnTo>
                      <a:pt x="5714" y="16982"/>
                    </a:lnTo>
                    <a:lnTo>
                      <a:pt x="5714" y="16982"/>
                    </a:lnTo>
                    <a:lnTo>
                      <a:pt x="5317" y="17084"/>
                    </a:lnTo>
                    <a:lnTo>
                      <a:pt x="4909" y="17175"/>
                    </a:lnTo>
                    <a:lnTo>
                      <a:pt x="4490" y="17243"/>
                    </a:lnTo>
                    <a:lnTo>
                      <a:pt x="4059" y="17288"/>
                    </a:lnTo>
                    <a:lnTo>
                      <a:pt x="3640" y="17322"/>
                    </a:lnTo>
                    <a:lnTo>
                      <a:pt x="3231" y="17345"/>
                    </a:lnTo>
                    <a:lnTo>
                      <a:pt x="2835" y="17356"/>
                    </a:lnTo>
                    <a:lnTo>
                      <a:pt x="2449" y="17356"/>
                    </a:lnTo>
                    <a:lnTo>
                      <a:pt x="2098" y="17345"/>
                    </a:lnTo>
                    <a:lnTo>
                      <a:pt x="1769" y="17333"/>
                    </a:lnTo>
                    <a:lnTo>
                      <a:pt x="1225" y="17299"/>
                    </a:lnTo>
                    <a:lnTo>
                      <a:pt x="862" y="17265"/>
                    </a:lnTo>
                    <a:lnTo>
                      <a:pt x="737" y="17254"/>
                    </a:lnTo>
                    <a:lnTo>
                      <a:pt x="737" y="17254"/>
                    </a:lnTo>
                    <a:lnTo>
                      <a:pt x="681" y="16755"/>
                    </a:lnTo>
                    <a:lnTo>
                      <a:pt x="545" y="15429"/>
                    </a:lnTo>
                    <a:lnTo>
                      <a:pt x="375" y="13524"/>
                    </a:lnTo>
                    <a:lnTo>
                      <a:pt x="284" y="12447"/>
                    </a:lnTo>
                    <a:lnTo>
                      <a:pt x="193" y="11314"/>
                    </a:lnTo>
                    <a:lnTo>
                      <a:pt x="125" y="10169"/>
                    </a:lnTo>
                    <a:lnTo>
                      <a:pt x="57" y="9035"/>
                    </a:lnTo>
                    <a:lnTo>
                      <a:pt x="23" y="7958"/>
                    </a:lnTo>
                    <a:lnTo>
                      <a:pt x="1" y="6972"/>
                    </a:lnTo>
                    <a:lnTo>
                      <a:pt x="1" y="6507"/>
                    </a:lnTo>
                    <a:lnTo>
                      <a:pt x="12" y="6088"/>
                    </a:lnTo>
                    <a:lnTo>
                      <a:pt x="23" y="5702"/>
                    </a:lnTo>
                    <a:lnTo>
                      <a:pt x="57" y="5351"/>
                    </a:lnTo>
                    <a:lnTo>
                      <a:pt x="91" y="5045"/>
                    </a:lnTo>
                    <a:lnTo>
                      <a:pt x="137" y="4795"/>
                    </a:lnTo>
                    <a:lnTo>
                      <a:pt x="193" y="4591"/>
                    </a:lnTo>
                    <a:lnTo>
                      <a:pt x="227" y="4512"/>
                    </a:lnTo>
                    <a:lnTo>
                      <a:pt x="261" y="4455"/>
                    </a:lnTo>
                    <a:lnTo>
                      <a:pt x="261" y="4455"/>
                    </a:lnTo>
                    <a:lnTo>
                      <a:pt x="443" y="4183"/>
                    </a:lnTo>
                    <a:lnTo>
                      <a:pt x="647" y="3922"/>
                    </a:lnTo>
                    <a:lnTo>
                      <a:pt x="862" y="3673"/>
                    </a:lnTo>
                    <a:lnTo>
                      <a:pt x="1078" y="3446"/>
                    </a:lnTo>
                    <a:lnTo>
                      <a:pt x="1316" y="3220"/>
                    </a:lnTo>
                    <a:lnTo>
                      <a:pt x="1554" y="3016"/>
                    </a:lnTo>
                    <a:lnTo>
                      <a:pt x="1803" y="2812"/>
                    </a:lnTo>
                    <a:lnTo>
                      <a:pt x="2052" y="2619"/>
                    </a:lnTo>
                    <a:lnTo>
                      <a:pt x="2313" y="2437"/>
                    </a:lnTo>
                    <a:lnTo>
                      <a:pt x="2574" y="2267"/>
                    </a:lnTo>
                    <a:lnTo>
                      <a:pt x="2846" y="2109"/>
                    </a:lnTo>
                    <a:lnTo>
                      <a:pt x="3107" y="1961"/>
                    </a:lnTo>
                    <a:lnTo>
                      <a:pt x="3367" y="1825"/>
                    </a:lnTo>
                    <a:lnTo>
                      <a:pt x="3640" y="1689"/>
                    </a:lnTo>
                    <a:lnTo>
                      <a:pt x="4150" y="1451"/>
                    </a:lnTo>
                    <a:lnTo>
                      <a:pt x="4648" y="1258"/>
                    </a:lnTo>
                    <a:lnTo>
                      <a:pt x="5102" y="1088"/>
                    </a:lnTo>
                    <a:lnTo>
                      <a:pt x="5521" y="952"/>
                    </a:lnTo>
                    <a:lnTo>
                      <a:pt x="5884" y="839"/>
                    </a:lnTo>
                    <a:lnTo>
                      <a:pt x="6190" y="760"/>
                    </a:lnTo>
                    <a:lnTo>
                      <a:pt x="6417" y="703"/>
                    </a:lnTo>
                    <a:lnTo>
                      <a:pt x="6610" y="6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7657572" y="-706214"/>
                <a:ext cx="483244" cy="1001114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6654" extrusionOk="0">
                    <a:moveTo>
                      <a:pt x="7902" y="0"/>
                    </a:moveTo>
                    <a:lnTo>
                      <a:pt x="7879" y="12"/>
                    </a:lnTo>
                    <a:lnTo>
                      <a:pt x="7902" y="114"/>
                    </a:lnTo>
                    <a:lnTo>
                      <a:pt x="7936" y="318"/>
                    </a:lnTo>
                    <a:lnTo>
                      <a:pt x="7970" y="612"/>
                    </a:lnTo>
                    <a:lnTo>
                      <a:pt x="8004" y="975"/>
                    </a:lnTo>
                    <a:lnTo>
                      <a:pt x="8015" y="1395"/>
                    </a:lnTo>
                    <a:lnTo>
                      <a:pt x="8004" y="1735"/>
                    </a:lnTo>
                    <a:lnTo>
                      <a:pt x="7981" y="2075"/>
                    </a:lnTo>
                    <a:lnTo>
                      <a:pt x="7925" y="2426"/>
                    </a:lnTo>
                    <a:lnTo>
                      <a:pt x="7891" y="2608"/>
                    </a:lnTo>
                    <a:lnTo>
                      <a:pt x="7845" y="2778"/>
                    </a:lnTo>
                    <a:lnTo>
                      <a:pt x="7789" y="2948"/>
                    </a:lnTo>
                    <a:lnTo>
                      <a:pt x="7732" y="3118"/>
                    </a:lnTo>
                    <a:lnTo>
                      <a:pt x="7653" y="3288"/>
                    </a:lnTo>
                    <a:lnTo>
                      <a:pt x="7573" y="3446"/>
                    </a:lnTo>
                    <a:lnTo>
                      <a:pt x="7483" y="3605"/>
                    </a:lnTo>
                    <a:lnTo>
                      <a:pt x="7381" y="3764"/>
                    </a:lnTo>
                    <a:lnTo>
                      <a:pt x="7267" y="3900"/>
                    </a:lnTo>
                    <a:lnTo>
                      <a:pt x="7143" y="4036"/>
                    </a:lnTo>
                    <a:lnTo>
                      <a:pt x="6995" y="4172"/>
                    </a:lnTo>
                    <a:lnTo>
                      <a:pt x="6825" y="4297"/>
                    </a:lnTo>
                    <a:lnTo>
                      <a:pt x="6644" y="4410"/>
                    </a:lnTo>
                    <a:lnTo>
                      <a:pt x="6440" y="4512"/>
                    </a:lnTo>
                    <a:lnTo>
                      <a:pt x="6224" y="4614"/>
                    </a:lnTo>
                    <a:lnTo>
                      <a:pt x="5998" y="4693"/>
                    </a:lnTo>
                    <a:lnTo>
                      <a:pt x="5759" y="4773"/>
                    </a:lnTo>
                    <a:lnTo>
                      <a:pt x="5510" y="4841"/>
                    </a:lnTo>
                    <a:lnTo>
                      <a:pt x="5261" y="4898"/>
                    </a:lnTo>
                    <a:lnTo>
                      <a:pt x="5000" y="4954"/>
                    </a:lnTo>
                    <a:lnTo>
                      <a:pt x="4456" y="5045"/>
                    </a:lnTo>
                    <a:lnTo>
                      <a:pt x="3912" y="5113"/>
                    </a:lnTo>
                    <a:lnTo>
                      <a:pt x="3356" y="5170"/>
                    </a:lnTo>
                    <a:lnTo>
                      <a:pt x="2812" y="5204"/>
                    </a:lnTo>
                    <a:lnTo>
                      <a:pt x="2291" y="5238"/>
                    </a:lnTo>
                    <a:lnTo>
                      <a:pt x="1361" y="5306"/>
                    </a:lnTo>
                    <a:lnTo>
                      <a:pt x="976" y="5340"/>
                    </a:lnTo>
                    <a:lnTo>
                      <a:pt x="647" y="5385"/>
                    </a:lnTo>
                    <a:lnTo>
                      <a:pt x="511" y="5419"/>
                    </a:lnTo>
                    <a:lnTo>
                      <a:pt x="397" y="5453"/>
                    </a:lnTo>
                    <a:lnTo>
                      <a:pt x="307" y="5487"/>
                    </a:lnTo>
                    <a:lnTo>
                      <a:pt x="227" y="5532"/>
                    </a:lnTo>
                    <a:lnTo>
                      <a:pt x="205" y="5566"/>
                    </a:lnTo>
                    <a:lnTo>
                      <a:pt x="171" y="5612"/>
                    </a:lnTo>
                    <a:lnTo>
                      <a:pt x="148" y="5680"/>
                    </a:lnTo>
                    <a:lnTo>
                      <a:pt x="125" y="5759"/>
                    </a:lnTo>
                    <a:lnTo>
                      <a:pt x="91" y="5906"/>
                    </a:lnTo>
                    <a:lnTo>
                      <a:pt x="69" y="6076"/>
                    </a:lnTo>
                    <a:lnTo>
                      <a:pt x="35" y="6496"/>
                    </a:lnTo>
                    <a:lnTo>
                      <a:pt x="12" y="7029"/>
                    </a:lnTo>
                    <a:lnTo>
                      <a:pt x="1" y="7630"/>
                    </a:lnTo>
                    <a:lnTo>
                      <a:pt x="12" y="8264"/>
                    </a:lnTo>
                    <a:lnTo>
                      <a:pt x="23" y="8945"/>
                    </a:lnTo>
                    <a:lnTo>
                      <a:pt x="80" y="10407"/>
                    </a:lnTo>
                    <a:lnTo>
                      <a:pt x="159" y="11903"/>
                    </a:lnTo>
                    <a:lnTo>
                      <a:pt x="239" y="13354"/>
                    </a:lnTo>
                    <a:lnTo>
                      <a:pt x="329" y="14647"/>
                    </a:lnTo>
                    <a:lnTo>
                      <a:pt x="409" y="15701"/>
                    </a:lnTo>
                    <a:lnTo>
                      <a:pt x="477" y="16653"/>
                    </a:lnTo>
                    <a:lnTo>
                      <a:pt x="500" y="16653"/>
                    </a:lnTo>
                    <a:lnTo>
                      <a:pt x="488" y="16404"/>
                    </a:lnTo>
                    <a:lnTo>
                      <a:pt x="375" y="14941"/>
                    </a:lnTo>
                    <a:lnTo>
                      <a:pt x="295" y="13864"/>
                    </a:lnTo>
                    <a:lnTo>
                      <a:pt x="227" y="12640"/>
                    </a:lnTo>
                    <a:lnTo>
                      <a:pt x="148" y="11348"/>
                    </a:lnTo>
                    <a:lnTo>
                      <a:pt x="91" y="10033"/>
                    </a:lnTo>
                    <a:lnTo>
                      <a:pt x="46" y="8775"/>
                    </a:lnTo>
                    <a:lnTo>
                      <a:pt x="35" y="8185"/>
                    </a:lnTo>
                    <a:lnTo>
                      <a:pt x="23" y="7630"/>
                    </a:lnTo>
                    <a:lnTo>
                      <a:pt x="35" y="6836"/>
                    </a:lnTo>
                    <a:lnTo>
                      <a:pt x="57" y="6507"/>
                    </a:lnTo>
                    <a:lnTo>
                      <a:pt x="80" y="6213"/>
                    </a:lnTo>
                    <a:lnTo>
                      <a:pt x="114" y="5963"/>
                    </a:lnTo>
                    <a:lnTo>
                      <a:pt x="148" y="5759"/>
                    </a:lnTo>
                    <a:lnTo>
                      <a:pt x="193" y="5623"/>
                    </a:lnTo>
                    <a:lnTo>
                      <a:pt x="216" y="5578"/>
                    </a:lnTo>
                    <a:lnTo>
                      <a:pt x="250" y="5544"/>
                    </a:lnTo>
                    <a:lnTo>
                      <a:pt x="307" y="5510"/>
                    </a:lnTo>
                    <a:lnTo>
                      <a:pt x="409" y="5476"/>
                    </a:lnTo>
                    <a:lnTo>
                      <a:pt x="522" y="5442"/>
                    </a:lnTo>
                    <a:lnTo>
                      <a:pt x="647" y="5408"/>
                    </a:lnTo>
                    <a:lnTo>
                      <a:pt x="930" y="5362"/>
                    </a:lnTo>
                    <a:lnTo>
                      <a:pt x="1259" y="5328"/>
                    </a:lnTo>
                    <a:lnTo>
                      <a:pt x="2041" y="5283"/>
                    </a:lnTo>
                    <a:lnTo>
                      <a:pt x="2948" y="5226"/>
                    </a:lnTo>
                    <a:lnTo>
                      <a:pt x="3424" y="5181"/>
                    </a:lnTo>
                    <a:lnTo>
                      <a:pt x="3912" y="5136"/>
                    </a:lnTo>
                    <a:lnTo>
                      <a:pt x="4388" y="5079"/>
                    </a:lnTo>
                    <a:lnTo>
                      <a:pt x="4864" y="5000"/>
                    </a:lnTo>
                    <a:lnTo>
                      <a:pt x="5329" y="4909"/>
                    </a:lnTo>
                    <a:lnTo>
                      <a:pt x="5555" y="4852"/>
                    </a:lnTo>
                    <a:lnTo>
                      <a:pt x="5771" y="4795"/>
                    </a:lnTo>
                    <a:lnTo>
                      <a:pt x="5975" y="4727"/>
                    </a:lnTo>
                    <a:lnTo>
                      <a:pt x="6179" y="4648"/>
                    </a:lnTo>
                    <a:lnTo>
                      <a:pt x="6372" y="4569"/>
                    </a:lnTo>
                    <a:lnTo>
                      <a:pt x="6553" y="4489"/>
                    </a:lnTo>
                    <a:lnTo>
                      <a:pt x="6723" y="4387"/>
                    </a:lnTo>
                    <a:lnTo>
                      <a:pt x="6882" y="4285"/>
                    </a:lnTo>
                    <a:lnTo>
                      <a:pt x="7029" y="4172"/>
                    </a:lnTo>
                    <a:lnTo>
                      <a:pt x="7154" y="4059"/>
                    </a:lnTo>
                    <a:lnTo>
                      <a:pt x="7290" y="3923"/>
                    </a:lnTo>
                    <a:lnTo>
                      <a:pt x="7403" y="3775"/>
                    </a:lnTo>
                    <a:lnTo>
                      <a:pt x="7505" y="3617"/>
                    </a:lnTo>
                    <a:lnTo>
                      <a:pt x="7596" y="3458"/>
                    </a:lnTo>
                    <a:lnTo>
                      <a:pt x="7675" y="3299"/>
                    </a:lnTo>
                    <a:lnTo>
                      <a:pt x="7743" y="3129"/>
                    </a:lnTo>
                    <a:lnTo>
                      <a:pt x="7811" y="2959"/>
                    </a:lnTo>
                    <a:lnTo>
                      <a:pt x="7868" y="2789"/>
                    </a:lnTo>
                    <a:lnTo>
                      <a:pt x="7913" y="2608"/>
                    </a:lnTo>
                    <a:lnTo>
                      <a:pt x="7947" y="2426"/>
                    </a:lnTo>
                    <a:lnTo>
                      <a:pt x="8004" y="2075"/>
                    </a:lnTo>
                    <a:lnTo>
                      <a:pt x="8027" y="1735"/>
                    </a:lnTo>
                    <a:lnTo>
                      <a:pt x="8038" y="1395"/>
                    </a:lnTo>
                    <a:lnTo>
                      <a:pt x="8027" y="1111"/>
                    </a:lnTo>
                    <a:lnTo>
                      <a:pt x="8015" y="850"/>
                    </a:lnTo>
                    <a:lnTo>
                      <a:pt x="7993" y="612"/>
                    </a:lnTo>
                    <a:lnTo>
                      <a:pt x="7970" y="408"/>
                    </a:lnTo>
                    <a:lnTo>
                      <a:pt x="7925" y="114"/>
                    </a:lnTo>
                    <a:lnTo>
                      <a:pt x="79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7395903" y="-685775"/>
                <a:ext cx="300563" cy="352379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5862" extrusionOk="0">
                    <a:moveTo>
                      <a:pt x="5000" y="0"/>
                    </a:moveTo>
                    <a:lnTo>
                      <a:pt x="4637" y="34"/>
                    </a:lnTo>
                    <a:lnTo>
                      <a:pt x="4286" y="80"/>
                    </a:lnTo>
                    <a:lnTo>
                      <a:pt x="3957" y="136"/>
                    </a:lnTo>
                    <a:lnTo>
                      <a:pt x="3640" y="193"/>
                    </a:lnTo>
                    <a:lnTo>
                      <a:pt x="3345" y="261"/>
                    </a:lnTo>
                    <a:lnTo>
                      <a:pt x="3061" y="340"/>
                    </a:lnTo>
                    <a:lnTo>
                      <a:pt x="2789" y="431"/>
                    </a:lnTo>
                    <a:lnTo>
                      <a:pt x="2540" y="522"/>
                    </a:lnTo>
                    <a:lnTo>
                      <a:pt x="2302" y="624"/>
                    </a:lnTo>
                    <a:lnTo>
                      <a:pt x="2075" y="726"/>
                    </a:lnTo>
                    <a:lnTo>
                      <a:pt x="1871" y="839"/>
                    </a:lnTo>
                    <a:lnTo>
                      <a:pt x="1667" y="964"/>
                    </a:lnTo>
                    <a:lnTo>
                      <a:pt x="1486" y="1100"/>
                    </a:lnTo>
                    <a:lnTo>
                      <a:pt x="1316" y="1247"/>
                    </a:lnTo>
                    <a:lnTo>
                      <a:pt x="1157" y="1395"/>
                    </a:lnTo>
                    <a:lnTo>
                      <a:pt x="1010" y="1542"/>
                    </a:lnTo>
                    <a:lnTo>
                      <a:pt x="873" y="1712"/>
                    </a:lnTo>
                    <a:lnTo>
                      <a:pt x="749" y="1882"/>
                    </a:lnTo>
                    <a:lnTo>
                      <a:pt x="635" y="2064"/>
                    </a:lnTo>
                    <a:lnTo>
                      <a:pt x="533" y="2256"/>
                    </a:lnTo>
                    <a:lnTo>
                      <a:pt x="443" y="2449"/>
                    </a:lnTo>
                    <a:lnTo>
                      <a:pt x="363" y="2653"/>
                    </a:lnTo>
                    <a:lnTo>
                      <a:pt x="295" y="2868"/>
                    </a:lnTo>
                    <a:lnTo>
                      <a:pt x="227" y="3084"/>
                    </a:lnTo>
                    <a:lnTo>
                      <a:pt x="171" y="3322"/>
                    </a:lnTo>
                    <a:lnTo>
                      <a:pt x="125" y="3560"/>
                    </a:lnTo>
                    <a:lnTo>
                      <a:pt x="91" y="3798"/>
                    </a:lnTo>
                    <a:lnTo>
                      <a:pt x="57" y="4059"/>
                    </a:lnTo>
                    <a:lnTo>
                      <a:pt x="35" y="4319"/>
                    </a:lnTo>
                    <a:lnTo>
                      <a:pt x="23" y="4580"/>
                    </a:lnTo>
                    <a:lnTo>
                      <a:pt x="1" y="5147"/>
                    </a:lnTo>
                    <a:lnTo>
                      <a:pt x="12" y="5498"/>
                    </a:lnTo>
                    <a:lnTo>
                      <a:pt x="23" y="5861"/>
                    </a:lnTo>
                    <a:lnTo>
                      <a:pt x="46" y="5861"/>
                    </a:lnTo>
                    <a:lnTo>
                      <a:pt x="35" y="5498"/>
                    </a:lnTo>
                    <a:lnTo>
                      <a:pt x="23" y="5147"/>
                    </a:lnTo>
                    <a:lnTo>
                      <a:pt x="46" y="4592"/>
                    </a:lnTo>
                    <a:lnTo>
                      <a:pt x="57" y="4319"/>
                    </a:lnTo>
                    <a:lnTo>
                      <a:pt x="80" y="4059"/>
                    </a:lnTo>
                    <a:lnTo>
                      <a:pt x="114" y="3798"/>
                    </a:lnTo>
                    <a:lnTo>
                      <a:pt x="148" y="3560"/>
                    </a:lnTo>
                    <a:lnTo>
                      <a:pt x="193" y="3322"/>
                    </a:lnTo>
                    <a:lnTo>
                      <a:pt x="250" y="3095"/>
                    </a:lnTo>
                    <a:lnTo>
                      <a:pt x="307" y="2880"/>
                    </a:lnTo>
                    <a:lnTo>
                      <a:pt x="386" y="2664"/>
                    </a:lnTo>
                    <a:lnTo>
                      <a:pt x="465" y="2460"/>
                    </a:lnTo>
                    <a:lnTo>
                      <a:pt x="556" y="2268"/>
                    </a:lnTo>
                    <a:lnTo>
                      <a:pt x="658" y="2075"/>
                    </a:lnTo>
                    <a:lnTo>
                      <a:pt x="771" y="1894"/>
                    </a:lnTo>
                    <a:lnTo>
                      <a:pt x="896" y="1723"/>
                    </a:lnTo>
                    <a:lnTo>
                      <a:pt x="1032" y="1565"/>
                    </a:lnTo>
                    <a:lnTo>
                      <a:pt x="1168" y="1406"/>
                    </a:lnTo>
                    <a:lnTo>
                      <a:pt x="1327" y="1259"/>
                    </a:lnTo>
                    <a:lnTo>
                      <a:pt x="1497" y="1123"/>
                    </a:lnTo>
                    <a:lnTo>
                      <a:pt x="1678" y="987"/>
                    </a:lnTo>
                    <a:lnTo>
                      <a:pt x="1882" y="862"/>
                    </a:lnTo>
                    <a:lnTo>
                      <a:pt x="2086" y="749"/>
                    </a:lnTo>
                    <a:lnTo>
                      <a:pt x="2313" y="635"/>
                    </a:lnTo>
                    <a:lnTo>
                      <a:pt x="2551" y="544"/>
                    </a:lnTo>
                    <a:lnTo>
                      <a:pt x="2801" y="442"/>
                    </a:lnTo>
                    <a:lnTo>
                      <a:pt x="3073" y="363"/>
                    </a:lnTo>
                    <a:lnTo>
                      <a:pt x="3345" y="284"/>
                    </a:lnTo>
                    <a:lnTo>
                      <a:pt x="3651" y="216"/>
                    </a:lnTo>
                    <a:lnTo>
                      <a:pt x="3957" y="159"/>
                    </a:lnTo>
                    <a:lnTo>
                      <a:pt x="4286" y="102"/>
                    </a:lnTo>
                    <a:lnTo>
                      <a:pt x="4637" y="57"/>
                    </a:lnTo>
                    <a:lnTo>
                      <a:pt x="5000" y="23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7327074" y="-1628221"/>
                <a:ext cx="358511" cy="363260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6043" extrusionOk="0">
                    <a:moveTo>
                      <a:pt x="5963" y="0"/>
                    </a:moveTo>
                    <a:lnTo>
                      <a:pt x="5839" y="34"/>
                    </a:lnTo>
                    <a:lnTo>
                      <a:pt x="5521" y="136"/>
                    </a:lnTo>
                    <a:lnTo>
                      <a:pt x="5034" y="295"/>
                    </a:lnTo>
                    <a:lnTo>
                      <a:pt x="4739" y="397"/>
                    </a:lnTo>
                    <a:lnTo>
                      <a:pt x="4433" y="510"/>
                    </a:lnTo>
                    <a:lnTo>
                      <a:pt x="4104" y="647"/>
                    </a:lnTo>
                    <a:lnTo>
                      <a:pt x="3764" y="794"/>
                    </a:lnTo>
                    <a:lnTo>
                      <a:pt x="3424" y="964"/>
                    </a:lnTo>
                    <a:lnTo>
                      <a:pt x="3073" y="1145"/>
                    </a:lnTo>
                    <a:lnTo>
                      <a:pt x="2744" y="1338"/>
                    </a:lnTo>
                    <a:lnTo>
                      <a:pt x="2415" y="1542"/>
                    </a:lnTo>
                    <a:lnTo>
                      <a:pt x="2109" y="1769"/>
                    </a:lnTo>
                    <a:lnTo>
                      <a:pt x="1962" y="1882"/>
                    </a:lnTo>
                    <a:lnTo>
                      <a:pt x="1826" y="2007"/>
                    </a:lnTo>
                    <a:lnTo>
                      <a:pt x="1656" y="2177"/>
                    </a:lnTo>
                    <a:lnTo>
                      <a:pt x="1474" y="2358"/>
                    </a:lnTo>
                    <a:lnTo>
                      <a:pt x="1304" y="2562"/>
                    </a:lnTo>
                    <a:lnTo>
                      <a:pt x="1146" y="2766"/>
                    </a:lnTo>
                    <a:lnTo>
                      <a:pt x="828" y="3175"/>
                    </a:lnTo>
                    <a:lnTo>
                      <a:pt x="556" y="3583"/>
                    </a:lnTo>
                    <a:lnTo>
                      <a:pt x="329" y="3945"/>
                    </a:lnTo>
                    <a:lnTo>
                      <a:pt x="148" y="4229"/>
                    </a:lnTo>
                    <a:lnTo>
                      <a:pt x="1" y="4501"/>
                    </a:lnTo>
                    <a:lnTo>
                      <a:pt x="57" y="4569"/>
                    </a:lnTo>
                    <a:lnTo>
                      <a:pt x="239" y="4728"/>
                    </a:lnTo>
                    <a:lnTo>
                      <a:pt x="375" y="4841"/>
                    </a:lnTo>
                    <a:lnTo>
                      <a:pt x="545" y="4954"/>
                    </a:lnTo>
                    <a:lnTo>
                      <a:pt x="738" y="5090"/>
                    </a:lnTo>
                    <a:lnTo>
                      <a:pt x="964" y="5226"/>
                    </a:lnTo>
                    <a:lnTo>
                      <a:pt x="1225" y="5374"/>
                    </a:lnTo>
                    <a:lnTo>
                      <a:pt x="1508" y="5510"/>
                    </a:lnTo>
                    <a:lnTo>
                      <a:pt x="1826" y="5634"/>
                    </a:lnTo>
                    <a:lnTo>
                      <a:pt x="2177" y="5759"/>
                    </a:lnTo>
                    <a:lnTo>
                      <a:pt x="2551" y="5861"/>
                    </a:lnTo>
                    <a:lnTo>
                      <a:pt x="2959" y="5941"/>
                    </a:lnTo>
                    <a:lnTo>
                      <a:pt x="3175" y="5975"/>
                    </a:lnTo>
                    <a:lnTo>
                      <a:pt x="3402" y="6009"/>
                    </a:lnTo>
                    <a:lnTo>
                      <a:pt x="3628" y="6031"/>
                    </a:lnTo>
                    <a:lnTo>
                      <a:pt x="3866" y="6043"/>
                    </a:lnTo>
                    <a:lnTo>
                      <a:pt x="3934" y="5929"/>
                    </a:lnTo>
                    <a:lnTo>
                      <a:pt x="4014" y="5793"/>
                    </a:lnTo>
                    <a:lnTo>
                      <a:pt x="4082" y="5634"/>
                    </a:lnTo>
                    <a:lnTo>
                      <a:pt x="4150" y="5453"/>
                    </a:lnTo>
                    <a:lnTo>
                      <a:pt x="4286" y="5056"/>
                    </a:lnTo>
                    <a:lnTo>
                      <a:pt x="4410" y="4637"/>
                    </a:lnTo>
                    <a:lnTo>
                      <a:pt x="4501" y="4251"/>
                    </a:lnTo>
                    <a:lnTo>
                      <a:pt x="4580" y="3923"/>
                    </a:lnTo>
                    <a:lnTo>
                      <a:pt x="4648" y="3617"/>
                    </a:lnTo>
                    <a:lnTo>
                      <a:pt x="5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7327074" y="-1628221"/>
                <a:ext cx="358511" cy="363260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6043" fill="none" extrusionOk="0">
                    <a:moveTo>
                      <a:pt x="5963" y="0"/>
                    </a:moveTo>
                    <a:lnTo>
                      <a:pt x="5963" y="0"/>
                    </a:lnTo>
                    <a:lnTo>
                      <a:pt x="5839" y="34"/>
                    </a:lnTo>
                    <a:lnTo>
                      <a:pt x="5521" y="136"/>
                    </a:lnTo>
                    <a:lnTo>
                      <a:pt x="5034" y="295"/>
                    </a:lnTo>
                    <a:lnTo>
                      <a:pt x="4739" y="397"/>
                    </a:lnTo>
                    <a:lnTo>
                      <a:pt x="4433" y="510"/>
                    </a:lnTo>
                    <a:lnTo>
                      <a:pt x="4104" y="647"/>
                    </a:lnTo>
                    <a:lnTo>
                      <a:pt x="3764" y="794"/>
                    </a:lnTo>
                    <a:lnTo>
                      <a:pt x="3424" y="964"/>
                    </a:lnTo>
                    <a:lnTo>
                      <a:pt x="3073" y="1145"/>
                    </a:lnTo>
                    <a:lnTo>
                      <a:pt x="2744" y="1338"/>
                    </a:lnTo>
                    <a:lnTo>
                      <a:pt x="2415" y="1542"/>
                    </a:lnTo>
                    <a:lnTo>
                      <a:pt x="2109" y="1769"/>
                    </a:lnTo>
                    <a:lnTo>
                      <a:pt x="1962" y="1882"/>
                    </a:lnTo>
                    <a:lnTo>
                      <a:pt x="1826" y="2007"/>
                    </a:lnTo>
                    <a:lnTo>
                      <a:pt x="1826" y="2007"/>
                    </a:lnTo>
                    <a:lnTo>
                      <a:pt x="1656" y="2177"/>
                    </a:lnTo>
                    <a:lnTo>
                      <a:pt x="1474" y="2358"/>
                    </a:lnTo>
                    <a:lnTo>
                      <a:pt x="1304" y="2562"/>
                    </a:lnTo>
                    <a:lnTo>
                      <a:pt x="1146" y="2766"/>
                    </a:lnTo>
                    <a:lnTo>
                      <a:pt x="828" y="3175"/>
                    </a:lnTo>
                    <a:lnTo>
                      <a:pt x="556" y="3583"/>
                    </a:lnTo>
                    <a:lnTo>
                      <a:pt x="329" y="3945"/>
                    </a:lnTo>
                    <a:lnTo>
                      <a:pt x="148" y="4229"/>
                    </a:lnTo>
                    <a:lnTo>
                      <a:pt x="1" y="4501"/>
                    </a:lnTo>
                    <a:lnTo>
                      <a:pt x="1" y="4501"/>
                    </a:lnTo>
                    <a:lnTo>
                      <a:pt x="57" y="4569"/>
                    </a:lnTo>
                    <a:lnTo>
                      <a:pt x="239" y="4728"/>
                    </a:lnTo>
                    <a:lnTo>
                      <a:pt x="375" y="4841"/>
                    </a:lnTo>
                    <a:lnTo>
                      <a:pt x="545" y="4954"/>
                    </a:lnTo>
                    <a:lnTo>
                      <a:pt x="738" y="5090"/>
                    </a:lnTo>
                    <a:lnTo>
                      <a:pt x="964" y="5226"/>
                    </a:lnTo>
                    <a:lnTo>
                      <a:pt x="1225" y="5374"/>
                    </a:lnTo>
                    <a:lnTo>
                      <a:pt x="1508" y="5510"/>
                    </a:lnTo>
                    <a:lnTo>
                      <a:pt x="1826" y="5634"/>
                    </a:lnTo>
                    <a:lnTo>
                      <a:pt x="2177" y="5759"/>
                    </a:lnTo>
                    <a:lnTo>
                      <a:pt x="2551" y="5861"/>
                    </a:lnTo>
                    <a:lnTo>
                      <a:pt x="2959" y="5941"/>
                    </a:lnTo>
                    <a:lnTo>
                      <a:pt x="3175" y="5975"/>
                    </a:lnTo>
                    <a:lnTo>
                      <a:pt x="3402" y="6009"/>
                    </a:lnTo>
                    <a:lnTo>
                      <a:pt x="3628" y="6031"/>
                    </a:lnTo>
                    <a:lnTo>
                      <a:pt x="3866" y="6043"/>
                    </a:lnTo>
                    <a:lnTo>
                      <a:pt x="3866" y="6043"/>
                    </a:lnTo>
                    <a:lnTo>
                      <a:pt x="3934" y="5929"/>
                    </a:lnTo>
                    <a:lnTo>
                      <a:pt x="4014" y="5793"/>
                    </a:lnTo>
                    <a:lnTo>
                      <a:pt x="4082" y="5634"/>
                    </a:lnTo>
                    <a:lnTo>
                      <a:pt x="4150" y="5453"/>
                    </a:lnTo>
                    <a:lnTo>
                      <a:pt x="4286" y="5056"/>
                    </a:lnTo>
                    <a:lnTo>
                      <a:pt x="4410" y="4637"/>
                    </a:lnTo>
                    <a:lnTo>
                      <a:pt x="4501" y="4251"/>
                    </a:lnTo>
                    <a:lnTo>
                      <a:pt x="4580" y="3923"/>
                    </a:lnTo>
                    <a:lnTo>
                      <a:pt x="4648" y="36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7327074" y="-1392459"/>
                <a:ext cx="248806" cy="12749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121" extrusionOk="0">
                    <a:moveTo>
                      <a:pt x="239" y="1"/>
                    </a:moveTo>
                    <a:lnTo>
                      <a:pt x="1" y="579"/>
                    </a:lnTo>
                    <a:lnTo>
                      <a:pt x="57" y="647"/>
                    </a:lnTo>
                    <a:lnTo>
                      <a:pt x="239" y="806"/>
                    </a:lnTo>
                    <a:lnTo>
                      <a:pt x="375" y="919"/>
                    </a:lnTo>
                    <a:lnTo>
                      <a:pt x="545" y="1032"/>
                    </a:lnTo>
                    <a:lnTo>
                      <a:pt x="738" y="1168"/>
                    </a:lnTo>
                    <a:lnTo>
                      <a:pt x="964" y="1304"/>
                    </a:lnTo>
                    <a:lnTo>
                      <a:pt x="1225" y="1452"/>
                    </a:lnTo>
                    <a:lnTo>
                      <a:pt x="1508" y="1588"/>
                    </a:lnTo>
                    <a:lnTo>
                      <a:pt x="1826" y="1712"/>
                    </a:lnTo>
                    <a:lnTo>
                      <a:pt x="2177" y="1837"/>
                    </a:lnTo>
                    <a:lnTo>
                      <a:pt x="2551" y="1939"/>
                    </a:lnTo>
                    <a:lnTo>
                      <a:pt x="2959" y="2019"/>
                    </a:lnTo>
                    <a:lnTo>
                      <a:pt x="3175" y="2053"/>
                    </a:lnTo>
                    <a:lnTo>
                      <a:pt x="3402" y="2087"/>
                    </a:lnTo>
                    <a:lnTo>
                      <a:pt x="3628" y="2109"/>
                    </a:lnTo>
                    <a:lnTo>
                      <a:pt x="3866" y="2121"/>
                    </a:lnTo>
                    <a:lnTo>
                      <a:pt x="3923" y="2019"/>
                    </a:lnTo>
                    <a:lnTo>
                      <a:pt x="4002" y="1871"/>
                    </a:lnTo>
                    <a:lnTo>
                      <a:pt x="4138" y="1565"/>
                    </a:lnTo>
                    <a:lnTo>
                      <a:pt x="3742" y="1520"/>
                    </a:lnTo>
                    <a:lnTo>
                      <a:pt x="3368" y="1452"/>
                    </a:lnTo>
                    <a:lnTo>
                      <a:pt x="3005" y="1372"/>
                    </a:lnTo>
                    <a:lnTo>
                      <a:pt x="2665" y="1270"/>
                    </a:lnTo>
                    <a:lnTo>
                      <a:pt x="2347" y="1168"/>
                    </a:lnTo>
                    <a:lnTo>
                      <a:pt x="2041" y="1055"/>
                    </a:lnTo>
                    <a:lnTo>
                      <a:pt x="1758" y="930"/>
                    </a:lnTo>
                    <a:lnTo>
                      <a:pt x="1497" y="806"/>
                    </a:lnTo>
                    <a:lnTo>
                      <a:pt x="1259" y="681"/>
                    </a:lnTo>
                    <a:lnTo>
                      <a:pt x="1032" y="556"/>
                    </a:lnTo>
                    <a:lnTo>
                      <a:pt x="840" y="431"/>
                    </a:lnTo>
                    <a:lnTo>
                      <a:pt x="669" y="318"/>
                    </a:lnTo>
                    <a:lnTo>
                      <a:pt x="397" y="1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7429325" y="-1617340"/>
                <a:ext cx="763248" cy="970456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16144" extrusionOk="0">
                    <a:moveTo>
                      <a:pt x="5124" y="1"/>
                    </a:moveTo>
                    <a:lnTo>
                      <a:pt x="4841" y="12"/>
                    </a:lnTo>
                    <a:lnTo>
                      <a:pt x="4569" y="35"/>
                    </a:lnTo>
                    <a:lnTo>
                      <a:pt x="4421" y="69"/>
                    </a:lnTo>
                    <a:lnTo>
                      <a:pt x="4285" y="91"/>
                    </a:lnTo>
                    <a:lnTo>
                      <a:pt x="4149" y="137"/>
                    </a:lnTo>
                    <a:lnTo>
                      <a:pt x="4024" y="182"/>
                    </a:lnTo>
                    <a:lnTo>
                      <a:pt x="3866" y="250"/>
                    </a:lnTo>
                    <a:lnTo>
                      <a:pt x="3707" y="329"/>
                    </a:lnTo>
                    <a:lnTo>
                      <a:pt x="3560" y="420"/>
                    </a:lnTo>
                    <a:lnTo>
                      <a:pt x="3412" y="522"/>
                    </a:lnTo>
                    <a:lnTo>
                      <a:pt x="3265" y="636"/>
                    </a:lnTo>
                    <a:lnTo>
                      <a:pt x="3118" y="772"/>
                    </a:lnTo>
                    <a:lnTo>
                      <a:pt x="2982" y="908"/>
                    </a:lnTo>
                    <a:lnTo>
                      <a:pt x="2834" y="1044"/>
                    </a:lnTo>
                    <a:lnTo>
                      <a:pt x="2573" y="1350"/>
                    </a:lnTo>
                    <a:lnTo>
                      <a:pt x="2313" y="1679"/>
                    </a:lnTo>
                    <a:lnTo>
                      <a:pt x="2075" y="2019"/>
                    </a:lnTo>
                    <a:lnTo>
                      <a:pt x="1859" y="2347"/>
                    </a:lnTo>
                    <a:lnTo>
                      <a:pt x="1655" y="2676"/>
                    </a:lnTo>
                    <a:lnTo>
                      <a:pt x="1474" y="2994"/>
                    </a:lnTo>
                    <a:lnTo>
                      <a:pt x="1326" y="3288"/>
                    </a:lnTo>
                    <a:lnTo>
                      <a:pt x="1190" y="3538"/>
                    </a:lnTo>
                    <a:lnTo>
                      <a:pt x="1009" y="3923"/>
                    </a:lnTo>
                    <a:lnTo>
                      <a:pt x="941" y="4059"/>
                    </a:lnTo>
                    <a:lnTo>
                      <a:pt x="828" y="4921"/>
                    </a:lnTo>
                    <a:lnTo>
                      <a:pt x="567" y="6814"/>
                    </a:lnTo>
                    <a:lnTo>
                      <a:pt x="510" y="7279"/>
                    </a:lnTo>
                    <a:lnTo>
                      <a:pt x="465" y="7777"/>
                    </a:lnTo>
                    <a:lnTo>
                      <a:pt x="386" y="8843"/>
                    </a:lnTo>
                    <a:lnTo>
                      <a:pt x="306" y="9954"/>
                    </a:lnTo>
                    <a:lnTo>
                      <a:pt x="249" y="11054"/>
                    </a:lnTo>
                    <a:lnTo>
                      <a:pt x="193" y="12085"/>
                    </a:lnTo>
                    <a:lnTo>
                      <a:pt x="136" y="12969"/>
                    </a:lnTo>
                    <a:lnTo>
                      <a:pt x="102" y="13343"/>
                    </a:lnTo>
                    <a:lnTo>
                      <a:pt x="68" y="13661"/>
                    </a:lnTo>
                    <a:lnTo>
                      <a:pt x="34" y="13910"/>
                    </a:lnTo>
                    <a:lnTo>
                      <a:pt x="0" y="14092"/>
                    </a:lnTo>
                    <a:lnTo>
                      <a:pt x="113" y="14262"/>
                    </a:lnTo>
                    <a:lnTo>
                      <a:pt x="261" y="14420"/>
                    </a:lnTo>
                    <a:lnTo>
                      <a:pt x="408" y="14579"/>
                    </a:lnTo>
                    <a:lnTo>
                      <a:pt x="590" y="14738"/>
                    </a:lnTo>
                    <a:lnTo>
                      <a:pt x="782" y="14897"/>
                    </a:lnTo>
                    <a:lnTo>
                      <a:pt x="986" y="15033"/>
                    </a:lnTo>
                    <a:lnTo>
                      <a:pt x="1224" y="15180"/>
                    </a:lnTo>
                    <a:lnTo>
                      <a:pt x="1462" y="15305"/>
                    </a:lnTo>
                    <a:lnTo>
                      <a:pt x="1723" y="15429"/>
                    </a:lnTo>
                    <a:lnTo>
                      <a:pt x="2007" y="15543"/>
                    </a:lnTo>
                    <a:lnTo>
                      <a:pt x="2301" y="15645"/>
                    </a:lnTo>
                    <a:lnTo>
                      <a:pt x="2619" y="15735"/>
                    </a:lnTo>
                    <a:lnTo>
                      <a:pt x="2947" y="15815"/>
                    </a:lnTo>
                    <a:lnTo>
                      <a:pt x="3288" y="15883"/>
                    </a:lnTo>
                    <a:lnTo>
                      <a:pt x="3650" y="15939"/>
                    </a:lnTo>
                    <a:lnTo>
                      <a:pt x="4024" y="15973"/>
                    </a:lnTo>
                    <a:lnTo>
                      <a:pt x="5237" y="16064"/>
                    </a:lnTo>
                    <a:lnTo>
                      <a:pt x="6337" y="16121"/>
                    </a:lnTo>
                    <a:lnTo>
                      <a:pt x="7335" y="16144"/>
                    </a:lnTo>
                    <a:lnTo>
                      <a:pt x="8241" y="16144"/>
                    </a:lnTo>
                    <a:lnTo>
                      <a:pt x="9035" y="16121"/>
                    </a:lnTo>
                    <a:lnTo>
                      <a:pt x="9749" y="16076"/>
                    </a:lnTo>
                    <a:lnTo>
                      <a:pt x="10373" y="16030"/>
                    </a:lnTo>
                    <a:lnTo>
                      <a:pt x="10906" y="15962"/>
                    </a:lnTo>
                    <a:lnTo>
                      <a:pt x="11359" y="15894"/>
                    </a:lnTo>
                    <a:lnTo>
                      <a:pt x="11744" y="15815"/>
                    </a:lnTo>
                    <a:lnTo>
                      <a:pt x="12050" y="15747"/>
                    </a:lnTo>
                    <a:lnTo>
                      <a:pt x="12300" y="15679"/>
                    </a:lnTo>
                    <a:lnTo>
                      <a:pt x="12481" y="15622"/>
                    </a:lnTo>
                    <a:lnTo>
                      <a:pt x="12606" y="15577"/>
                    </a:lnTo>
                    <a:lnTo>
                      <a:pt x="12697" y="15531"/>
                    </a:lnTo>
                    <a:lnTo>
                      <a:pt x="12685" y="15021"/>
                    </a:lnTo>
                    <a:lnTo>
                      <a:pt x="12651" y="14420"/>
                    </a:lnTo>
                    <a:lnTo>
                      <a:pt x="12606" y="13638"/>
                    </a:lnTo>
                    <a:lnTo>
                      <a:pt x="12527" y="12709"/>
                    </a:lnTo>
                    <a:lnTo>
                      <a:pt x="12425" y="11643"/>
                    </a:lnTo>
                    <a:lnTo>
                      <a:pt x="12368" y="11088"/>
                    </a:lnTo>
                    <a:lnTo>
                      <a:pt x="12289" y="10498"/>
                    </a:lnTo>
                    <a:lnTo>
                      <a:pt x="12209" y="9909"/>
                    </a:lnTo>
                    <a:lnTo>
                      <a:pt x="12118" y="9296"/>
                    </a:lnTo>
                    <a:lnTo>
                      <a:pt x="12016" y="8684"/>
                    </a:lnTo>
                    <a:lnTo>
                      <a:pt x="11903" y="8072"/>
                    </a:lnTo>
                    <a:lnTo>
                      <a:pt x="11778" y="7460"/>
                    </a:lnTo>
                    <a:lnTo>
                      <a:pt x="11642" y="6848"/>
                    </a:lnTo>
                    <a:lnTo>
                      <a:pt x="11495" y="6247"/>
                    </a:lnTo>
                    <a:lnTo>
                      <a:pt x="11336" y="5669"/>
                    </a:lnTo>
                    <a:lnTo>
                      <a:pt x="11155" y="5102"/>
                    </a:lnTo>
                    <a:lnTo>
                      <a:pt x="10962" y="4547"/>
                    </a:lnTo>
                    <a:lnTo>
                      <a:pt x="10758" y="4025"/>
                    </a:lnTo>
                    <a:lnTo>
                      <a:pt x="10656" y="3776"/>
                    </a:lnTo>
                    <a:lnTo>
                      <a:pt x="10543" y="3538"/>
                    </a:lnTo>
                    <a:lnTo>
                      <a:pt x="10429" y="3300"/>
                    </a:lnTo>
                    <a:lnTo>
                      <a:pt x="10305" y="3073"/>
                    </a:lnTo>
                    <a:lnTo>
                      <a:pt x="10180" y="2857"/>
                    </a:lnTo>
                    <a:lnTo>
                      <a:pt x="10055" y="2653"/>
                    </a:lnTo>
                    <a:lnTo>
                      <a:pt x="9919" y="2449"/>
                    </a:lnTo>
                    <a:lnTo>
                      <a:pt x="9783" y="2268"/>
                    </a:lnTo>
                    <a:lnTo>
                      <a:pt x="9636" y="2098"/>
                    </a:lnTo>
                    <a:lnTo>
                      <a:pt x="9488" y="1928"/>
                    </a:lnTo>
                    <a:lnTo>
                      <a:pt x="9341" y="1781"/>
                    </a:lnTo>
                    <a:lnTo>
                      <a:pt x="9182" y="1644"/>
                    </a:lnTo>
                    <a:lnTo>
                      <a:pt x="9024" y="1520"/>
                    </a:lnTo>
                    <a:lnTo>
                      <a:pt x="8865" y="1406"/>
                    </a:lnTo>
                    <a:lnTo>
                      <a:pt x="8525" y="1214"/>
                    </a:lnTo>
                    <a:lnTo>
                      <a:pt x="8196" y="1032"/>
                    </a:lnTo>
                    <a:lnTo>
                      <a:pt x="7879" y="862"/>
                    </a:lnTo>
                    <a:lnTo>
                      <a:pt x="7561" y="704"/>
                    </a:lnTo>
                    <a:lnTo>
                      <a:pt x="7244" y="556"/>
                    </a:lnTo>
                    <a:lnTo>
                      <a:pt x="6926" y="420"/>
                    </a:lnTo>
                    <a:lnTo>
                      <a:pt x="6620" y="307"/>
                    </a:lnTo>
                    <a:lnTo>
                      <a:pt x="6314" y="205"/>
                    </a:lnTo>
                    <a:lnTo>
                      <a:pt x="6008" y="125"/>
                    </a:lnTo>
                    <a:lnTo>
                      <a:pt x="5714" y="57"/>
                    </a:lnTo>
                    <a:lnTo>
                      <a:pt x="5419" y="23"/>
                    </a:lnTo>
                    <a:lnTo>
                      <a:pt x="51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7631002" y="-1591432"/>
                <a:ext cx="90710" cy="929580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5464" extrusionOk="0">
                    <a:moveTo>
                      <a:pt x="1474" y="1"/>
                    </a:moveTo>
                    <a:lnTo>
                      <a:pt x="1338" y="1191"/>
                    </a:lnTo>
                    <a:lnTo>
                      <a:pt x="998" y="4444"/>
                    </a:lnTo>
                    <a:lnTo>
                      <a:pt x="771" y="6712"/>
                    </a:lnTo>
                    <a:lnTo>
                      <a:pt x="533" y="9342"/>
                    </a:lnTo>
                    <a:lnTo>
                      <a:pt x="261" y="12278"/>
                    </a:lnTo>
                    <a:lnTo>
                      <a:pt x="1" y="15463"/>
                    </a:lnTo>
                    <a:lnTo>
                      <a:pt x="35" y="15463"/>
                    </a:lnTo>
                    <a:lnTo>
                      <a:pt x="295" y="12278"/>
                    </a:lnTo>
                    <a:lnTo>
                      <a:pt x="567" y="9353"/>
                    </a:lnTo>
                    <a:lnTo>
                      <a:pt x="805" y="6723"/>
                    </a:lnTo>
                    <a:lnTo>
                      <a:pt x="1032" y="4444"/>
                    </a:lnTo>
                    <a:lnTo>
                      <a:pt x="1372" y="1191"/>
                    </a:lnTo>
                    <a:lnTo>
                      <a:pt x="1474" y="318"/>
                    </a:lnTo>
                    <a:lnTo>
                      <a:pt x="1508" y="12"/>
                    </a:lnTo>
                    <a:lnTo>
                      <a:pt x="14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7614652" y="-1966234"/>
                <a:ext cx="214061" cy="26858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468" extrusionOk="0">
                    <a:moveTo>
                      <a:pt x="1962" y="1"/>
                    </a:moveTo>
                    <a:lnTo>
                      <a:pt x="1871" y="23"/>
                    </a:lnTo>
                    <a:lnTo>
                      <a:pt x="1769" y="46"/>
                    </a:lnTo>
                    <a:lnTo>
                      <a:pt x="1576" y="103"/>
                    </a:lnTo>
                    <a:lnTo>
                      <a:pt x="1372" y="193"/>
                    </a:lnTo>
                    <a:lnTo>
                      <a:pt x="1168" y="295"/>
                    </a:lnTo>
                    <a:lnTo>
                      <a:pt x="975" y="420"/>
                    </a:lnTo>
                    <a:lnTo>
                      <a:pt x="771" y="556"/>
                    </a:lnTo>
                    <a:lnTo>
                      <a:pt x="579" y="703"/>
                    </a:lnTo>
                    <a:lnTo>
                      <a:pt x="386" y="862"/>
                    </a:lnTo>
                    <a:lnTo>
                      <a:pt x="12" y="1191"/>
                    </a:lnTo>
                    <a:lnTo>
                      <a:pt x="1" y="1576"/>
                    </a:lnTo>
                    <a:lnTo>
                      <a:pt x="1" y="1984"/>
                    </a:lnTo>
                    <a:lnTo>
                      <a:pt x="23" y="2449"/>
                    </a:lnTo>
                    <a:lnTo>
                      <a:pt x="35" y="2699"/>
                    </a:lnTo>
                    <a:lnTo>
                      <a:pt x="57" y="2948"/>
                    </a:lnTo>
                    <a:lnTo>
                      <a:pt x="91" y="3186"/>
                    </a:lnTo>
                    <a:lnTo>
                      <a:pt x="137" y="3413"/>
                    </a:lnTo>
                    <a:lnTo>
                      <a:pt x="182" y="3617"/>
                    </a:lnTo>
                    <a:lnTo>
                      <a:pt x="239" y="3798"/>
                    </a:lnTo>
                    <a:lnTo>
                      <a:pt x="273" y="3866"/>
                    </a:lnTo>
                    <a:lnTo>
                      <a:pt x="318" y="3934"/>
                    </a:lnTo>
                    <a:lnTo>
                      <a:pt x="352" y="3991"/>
                    </a:lnTo>
                    <a:lnTo>
                      <a:pt x="397" y="4048"/>
                    </a:lnTo>
                    <a:lnTo>
                      <a:pt x="522" y="4138"/>
                    </a:lnTo>
                    <a:lnTo>
                      <a:pt x="658" y="4218"/>
                    </a:lnTo>
                    <a:lnTo>
                      <a:pt x="805" y="4297"/>
                    </a:lnTo>
                    <a:lnTo>
                      <a:pt x="964" y="4354"/>
                    </a:lnTo>
                    <a:lnTo>
                      <a:pt x="1134" y="4399"/>
                    </a:lnTo>
                    <a:lnTo>
                      <a:pt x="1304" y="4433"/>
                    </a:lnTo>
                    <a:lnTo>
                      <a:pt x="1474" y="4456"/>
                    </a:lnTo>
                    <a:lnTo>
                      <a:pt x="1656" y="4467"/>
                    </a:lnTo>
                    <a:lnTo>
                      <a:pt x="1837" y="4467"/>
                    </a:lnTo>
                    <a:lnTo>
                      <a:pt x="2007" y="4456"/>
                    </a:lnTo>
                    <a:lnTo>
                      <a:pt x="2177" y="4433"/>
                    </a:lnTo>
                    <a:lnTo>
                      <a:pt x="2347" y="4399"/>
                    </a:lnTo>
                    <a:lnTo>
                      <a:pt x="2494" y="4354"/>
                    </a:lnTo>
                    <a:lnTo>
                      <a:pt x="2642" y="4297"/>
                    </a:lnTo>
                    <a:lnTo>
                      <a:pt x="2778" y="4229"/>
                    </a:lnTo>
                    <a:lnTo>
                      <a:pt x="2903" y="4161"/>
                    </a:lnTo>
                    <a:lnTo>
                      <a:pt x="2959" y="4116"/>
                    </a:lnTo>
                    <a:lnTo>
                      <a:pt x="3005" y="4059"/>
                    </a:lnTo>
                    <a:lnTo>
                      <a:pt x="3118" y="3923"/>
                    </a:lnTo>
                    <a:lnTo>
                      <a:pt x="3209" y="3753"/>
                    </a:lnTo>
                    <a:lnTo>
                      <a:pt x="3299" y="3560"/>
                    </a:lnTo>
                    <a:lnTo>
                      <a:pt x="3379" y="3333"/>
                    </a:lnTo>
                    <a:lnTo>
                      <a:pt x="3447" y="3095"/>
                    </a:lnTo>
                    <a:lnTo>
                      <a:pt x="3503" y="2846"/>
                    </a:lnTo>
                    <a:lnTo>
                      <a:pt x="3537" y="2574"/>
                    </a:lnTo>
                    <a:lnTo>
                      <a:pt x="3560" y="2302"/>
                    </a:lnTo>
                    <a:lnTo>
                      <a:pt x="3560" y="2030"/>
                    </a:lnTo>
                    <a:lnTo>
                      <a:pt x="3537" y="1746"/>
                    </a:lnTo>
                    <a:lnTo>
                      <a:pt x="3492" y="1474"/>
                    </a:lnTo>
                    <a:lnTo>
                      <a:pt x="3469" y="1338"/>
                    </a:lnTo>
                    <a:lnTo>
                      <a:pt x="3424" y="1214"/>
                    </a:lnTo>
                    <a:lnTo>
                      <a:pt x="3390" y="1078"/>
                    </a:lnTo>
                    <a:lnTo>
                      <a:pt x="3333" y="953"/>
                    </a:lnTo>
                    <a:lnTo>
                      <a:pt x="3277" y="839"/>
                    </a:lnTo>
                    <a:lnTo>
                      <a:pt x="3220" y="726"/>
                    </a:lnTo>
                    <a:lnTo>
                      <a:pt x="3141" y="613"/>
                    </a:lnTo>
                    <a:lnTo>
                      <a:pt x="3061" y="499"/>
                    </a:lnTo>
                    <a:lnTo>
                      <a:pt x="2982" y="409"/>
                    </a:lnTo>
                    <a:lnTo>
                      <a:pt x="2891" y="318"/>
                    </a:lnTo>
                    <a:lnTo>
                      <a:pt x="2812" y="250"/>
                    </a:lnTo>
                    <a:lnTo>
                      <a:pt x="2721" y="182"/>
                    </a:lnTo>
                    <a:lnTo>
                      <a:pt x="2631" y="125"/>
                    </a:lnTo>
                    <a:lnTo>
                      <a:pt x="2540" y="80"/>
                    </a:lnTo>
                    <a:lnTo>
                      <a:pt x="2449" y="46"/>
                    </a:lnTo>
                    <a:lnTo>
                      <a:pt x="2347" y="23"/>
                    </a:lnTo>
                    <a:lnTo>
                      <a:pt x="2256" y="12"/>
                    </a:lnTo>
                    <a:lnTo>
                      <a:pt x="2166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7671217" y="-1795875"/>
                <a:ext cx="156112" cy="20179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357" extrusionOk="0">
                    <a:moveTo>
                      <a:pt x="2143" y="1"/>
                    </a:moveTo>
                    <a:lnTo>
                      <a:pt x="295" y="658"/>
                    </a:lnTo>
                    <a:lnTo>
                      <a:pt x="0" y="3152"/>
                    </a:lnTo>
                    <a:lnTo>
                      <a:pt x="46" y="3175"/>
                    </a:lnTo>
                    <a:lnTo>
                      <a:pt x="204" y="3243"/>
                    </a:lnTo>
                    <a:lnTo>
                      <a:pt x="318" y="3277"/>
                    </a:lnTo>
                    <a:lnTo>
                      <a:pt x="465" y="3311"/>
                    </a:lnTo>
                    <a:lnTo>
                      <a:pt x="624" y="3334"/>
                    </a:lnTo>
                    <a:lnTo>
                      <a:pt x="817" y="3356"/>
                    </a:lnTo>
                    <a:lnTo>
                      <a:pt x="907" y="3345"/>
                    </a:lnTo>
                    <a:lnTo>
                      <a:pt x="1009" y="3334"/>
                    </a:lnTo>
                    <a:lnTo>
                      <a:pt x="1213" y="3288"/>
                    </a:lnTo>
                    <a:lnTo>
                      <a:pt x="1440" y="3243"/>
                    </a:lnTo>
                    <a:lnTo>
                      <a:pt x="1542" y="3231"/>
                    </a:lnTo>
                    <a:lnTo>
                      <a:pt x="1656" y="3231"/>
                    </a:lnTo>
                    <a:lnTo>
                      <a:pt x="1735" y="3220"/>
                    </a:lnTo>
                    <a:lnTo>
                      <a:pt x="1814" y="3209"/>
                    </a:lnTo>
                    <a:lnTo>
                      <a:pt x="1894" y="3186"/>
                    </a:lnTo>
                    <a:lnTo>
                      <a:pt x="1973" y="3141"/>
                    </a:lnTo>
                    <a:lnTo>
                      <a:pt x="2132" y="3061"/>
                    </a:lnTo>
                    <a:lnTo>
                      <a:pt x="2279" y="2948"/>
                    </a:lnTo>
                    <a:lnTo>
                      <a:pt x="2404" y="2846"/>
                    </a:lnTo>
                    <a:lnTo>
                      <a:pt x="2506" y="2755"/>
                    </a:lnTo>
                    <a:lnTo>
                      <a:pt x="2596" y="2665"/>
                    </a:lnTo>
                    <a:lnTo>
                      <a:pt x="2143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7671217" y="-1795875"/>
                <a:ext cx="156112" cy="20179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357" fill="none" extrusionOk="0">
                    <a:moveTo>
                      <a:pt x="295" y="658"/>
                    </a:moveTo>
                    <a:lnTo>
                      <a:pt x="0" y="3152"/>
                    </a:lnTo>
                    <a:lnTo>
                      <a:pt x="0" y="3152"/>
                    </a:lnTo>
                    <a:lnTo>
                      <a:pt x="46" y="3175"/>
                    </a:lnTo>
                    <a:lnTo>
                      <a:pt x="204" y="3243"/>
                    </a:lnTo>
                    <a:lnTo>
                      <a:pt x="318" y="3277"/>
                    </a:lnTo>
                    <a:lnTo>
                      <a:pt x="465" y="3311"/>
                    </a:lnTo>
                    <a:lnTo>
                      <a:pt x="624" y="3334"/>
                    </a:lnTo>
                    <a:lnTo>
                      <a:pt x="817" y="3356"/>
                    </a:lnTo>
                    <a:lnTo>
                      <a:pt x="817" y="3356"/>
                    </a:lnTo>
                    <a:lnTo>
                      <a:pt x="907" y="3345"/>
                    </a:lnTo>
                    <a:lnTo>
                      <a:pt x="1009" y="3334"/>
                    </a:lnTo>
                    <a:lnTo>
                      <a:pt x="1213" y="3288"/>
                    </a:lnTo>
                    <a:lnTo>
                      <a:pt x="1440" y="3243"/>
                    </a:lnTo>
                    <a:lnTo>
                      <a:pt x="1542" y="3231"/>
                    </a:lnTo>
                    <a:lnTo>
                      <a:pt x="1656" y="3231"/>
                    </a:lnTo>
                    <a:lnTo>
                      <a:pt x="1656" y="3231"/>
                    </a:lnTo>
                    <a:lnTo>
                      <a:pt x="1735" y="3220"/>
                    </a:lnTo>
                    <a:lnTo>
                      <a:pt x="1814" y="3209"/>
                    </a:lnTo>
                    <a:lnTo>
                      <a:pt x="1894" y="3186"/>
                    </a:lnTo>
                    <a:lnTo>
                      <a:pt x="1973" y="3141"/>
                    </a:lnTo>
                    <a:lnTo>
                      <a:pt x="2132" y="3061"/>
                    </a:lnTo>
                    <a:lnTo>
                      <a:pt x="2279" y="2948"/>
                    </a:lnTo>
                    <a:lnTo>
                      <a:pt x="2404" y="2846"/>
                    </a:lnTo>
                    <a:lnTo>
                      <a:pt x="2506" y="2755"/>
                    </a:lnTo>
                    <a:lnTo>
                      <a:pt x="2596" y="2665"/>
                    </a:lnTo>
                    <a:lnTo>
                      <a:pt x="214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7586038" y="-1468742"/>
                <a:ext cx="703316" cy="622886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0362" extrusionOk="0">
                    <a:moveTo>
                      <a:pt x="7630" y="0"/>
                    </a:moveTo>
                    <a:lnTo>
                      <a:pt x="6462" y="1145"/>
                    </a:lnTo>
                    <a:lnTo>
                      <a:pt x="6462" y="1485"/>
                    </a:lnTo>
                    <a:lnTo>
                      <a:pt x="6473" y="2324"/>
                    </a:lnTo>
                    <a:lnTo>
                      <a:pt x="6485" y="3435"/>
                    </a:lnTo>
                    <a:lnTo>
                      <a:pt x="6473" y="4013"/>
                    </a:lnTo>
                    <a:lnTo>
                      <a:pt x="6462" y="4569"/>
                    </a:lnTo>
                    <a:lnTo>
                      <a:pt x="7652" y="7799"/>
                    </a:lnTo>
                    <a:lnTo>
                      <a:pt x="3628" y="9250"/>
                    </a:lnTo>
                    <a:lnTo>
                      <a:pt x="3435" y="9194"/>
                    </a:lnTo>
                    <a:lnTo>
                      <a:pt x="3220" y="9137"/>
                    </a:lnTo>
                    <a:lnTo>
                      <a:pt x="2959" y="9069"/>
                    </a:lnTo>
                    <a:lnTo>
                      <a:pt x="2664" y="9012"/>
                    </a:lnTo>
                    <a:lnTo>
                      <a:pt x="2358" y="8967"/>
                    </a:lnTo>
                    <a:lnTo>
                      <a:pt x="2211" y="8956"/>
                    </a:lnTo>
                    <a:lnTo>
                      <a:pt x="1939" y="8956"/>
                    </a:lnTo>
                    <a:lnTo>
                      <a:pt x="1814" y="8967"/>
                    </a:lnTo>
                    <a:lnTo>
                      <a:pt x="1678" y="9001"/>
                    </a:lnTo>
                    <a:lnTo>
                      <a:pt x="1519" y="9046"/>
                    </a:lnTo>
                    <a:lnTo>
                      <a:pt x="1349" y="9114"/>
                    </a:lnTo>
                    <a:lnTo>
                      <a:pt x="1179" y="9194"/>
                    </a:lnTo>
                    <a:lnTo>
                      <a:pt x="998" y="9273"/>
                    </a:lnTo>
                    <a:lnTo>
                      <a:pt x="817" y="9364"/>
                    </a:lnTo>
                    <a:lnTo>
                      <a:pt x="647" y="9466"/>
                    </a:lnTo>
                    <a:lnTo>
                      <a:pt x="488" y="9568"/>
                    </a:lnTo>
                    <a:lnTo>
                      <a:pt x="340" y="9670"/>
                    </a:lnTo>
                    <a:lnTo>
                      <a:pt x="216" y="9772"/>
                    </a:lnTo>
                    <a:lnTo>
                      <a:pt x="114" y="9874"/>
                    </a:lnTo>
                    <a:lnTo>
                      <a:pt x="46" y="9953"/>
                    </a:lnTo>
                    <a:lnTo>
                      <a:pt x="23" y="9999"/>
                    </a:lnTo>
                    <a:lnTo>
                      <a:pt x="12" y="10044"/>
                    </a:lnTo>
                    <a:lnTo>
                      <a:pt x="0" y="10078"/>
                    </a:lnTo>
                    <a:lnTo>
                      <a:pt x="12" y="10112"/>
                    </a:lnTo>
                    <a:lnTo>
                      <a:pt x="34" y="10146"/>
                    </a:lnTo>
                    <a:lnTo>
                      <a:pt x="57" y="10169"/>
                    </a:lnTo>
                    <a:lnTo>
                      <a:pt x="102" y="10191"/>
                    </a:lnTo>
                    <a:lnTo>
                      <a:pt x="159" y="10214"/>
                    </a:lnTo>
                    <a:lnTo>
                      <a:pt x="318" y="10237"/>
                    </a:lnTo>
                    <a:lnTo>
                      <a:pt x="533" y="10271"/>
                    </a:lnTo>
                    <a:lnTo>
                      <a:pt x="771" y="10282"/>
                    </a:lnTo>
                    <a:lnTo>
                      <a:pt x="1043" y="10293"/>
                    </a:lnTo>
                    <a:lnTo>
                      <a:pt x="1644" y="10305"/>
                    </a:lnTo>
                    <a:lnTo>
                      <a:pt x="2279" y="10293"/>
                    </a:lnTo>
                    <a:lnTo>
                      <a:pt x="2880" y="10282"/>
                    </a:lnTo>
                    <a:lnTo>
                      <a:pt x="3379" y="10259"/>
                    </a:lnTo>
                    <a:lnTo>
                      <a:pt x="3855" y="10237"/>
                    </a:lnTo>
                    <a:lnTo>
                      <a:pt x="4161" y="10259"/>
                    </a:lnTo>
                    <a:lnTo>
                      <a:pt x="4977" y="10305"/>
                    </a:lnTo>
                    <a:lnTo>
                      <a:pt x="5532" y="10327"/>
                    </a:lnTo>
                    <a:lnTo>
                      <a:pt x="6145" y="10350"/>
                    </a:lnTo>
                    <a:lnTo>
                      <a:pt x="6813" y="10361"/>
                    </a:lnTo>
                    <a:lnTo>
                      <a:pt x="7505" y="10361"/>
                    </a:lnTo>
                    <a:lnTo>
                      <a:pt x="8196" y="10339"/>
                    </a:lnTo>
                    <a:lnTo>
                      <a:pt x="8888" y="10305"/>
                    </a:lnTo>
                    <a:lnTo>
                      <a:pt x="9217" y="10282"/>
                    </a:lnTo>
                    <a:lnTo>
                      <a:pt x="9534" y="10248"/>
                    </a:lnTo>
                    <a:lnTo>
                      <a:pt x="9840" y="10214"/>
                    </a:lnTo>
                    <a:lnTo>
                      <a:pt x="10124" y="10169"/>
                    </a:lnTo>
                    <a:lnTo>
                      <a:pt x="10396" y="10112"/>
                    </a:lnTo>
                    <a:lnTo>
                      <a:pt x="10645" y="10055"/>
                    </a:lnTo>
                    <a:lnTo>
                      <a:pt x="10872" y="9987"/>
                    </a:lnTo>
                    <a:lnTo>
                      <a:pt x="11076" y="9908"/>
                    </a:lnTo>
                    <a:lnTo>
                      <a:pt x="11246" y="9829"/>
                    </a:lnTo>
                    <a:lnTo>
                      <a:pt x="11382" y="9727"/>
                    </a:lnTo>
                    <a:lnTo>
                      <a:pt x="11439" y="9670"/>
                    </a:lnTo>
                    <a:lnTo>
                      <a:pt x="11484" y="9624"/>
                    </a:lnTo>
                    <a:lnTo>
                      <a:pt x="11529" y="9568"/>
                    </a:lnTo>
                    <a:lnTo>
                      <a:pt x="11552" y="9500"/>
                    </a:lnTo>
                    <a:lnTo>
                      <a:pt x="11597" y="9398"/>
                    </a:lnTo>
                    <a:lnTo>
                      <a:pt x="11631" y="9273"/>
                    </a:lnTo>
                    <a:lnTo>
                      <a:pt x="11654" y="9148"/>
                    </a:lnTo>
                    <a:lnTo>
                      <a:pt x="11677" y="9001"/>
                    </a:lnTo>
                    <a:lnTo>
                      <a:pt x="11699" y="8695"/>
                    </a:lnTo>
                    <a:lnTo>
                      <a:pt x="11699" y="8355"/>
                    </a:lnTo>
                    <a:lnTo>
                      <a:pt x="11677" y="7992"/>
                    </a:lnTo>
                    <a:lnTo>
                      <a:pt x="11643" y="7595"/>
                    </a:lnTo>
                    <a:lnTo>
                      <a:pt x="11597" y="7187"/>
                    </a:lnTo>
                    <a:lnTo>
                      <a:pt x="11529" y="6756"/>
                    </a:lnTo>
                    <a:lnTo>
                      <a:pt x="11450" y="6326"/>
                    </a:lnTo>
                    <a:lnTo>
                      <a:pt x="11371" y="5872"/>
                    </a:lnTo>
                    <a:lnTo>
                      <a:pt x="11178" y="4977"/>
                    </a:lnTo>
                    <a:lnTo>
                      <a:pt x="10974" y="4115"/>
                    </a:lnTo>
                    <a:lnTo>
                      <a:pt x="10770" y="3310"/>
                    </a:lnTo>
                    <a:lnTo>
                      <a:pt x="10532" y="2947"/>
                    </a:lnTo>
                    <a:lnTo>
                      <a:pt x="10282" y="2596"/>
                    </a:lnTo>
                    <a:lnTo>
                      <a:pt x="10033" y="2267"/>
                    </a:lnTo>
                    <a:lnTo>
                      <a:pt x="9772" y="1961"/>
                    </a:lnTo>
                    <a:lnTo>
                      <a:pt x="9511" y="1666"/>
                    </a:lnTo>
                    <a:lnTo>
                      <a:pt x="9251" y="1394"/>
                    </a:lnTo>
                    <a:lnTo>
                      <a:pt x="8990" y="1145"/>
                    </a:lnTo>
                    <a:lnTo>
                      <a:pt x="8752" y="907"/>
                    </a:lnTo>
                    <a:lnTo>
                      <a:pt x="8514" y="703"/>
                    </a:lnTo>
                    <a:lnTo>
                      <a:pt x="8299" y="522"/>
                    </a:lnTo>
                    <a:lnTo>
                      <a:pt x="7947" y="238"/>
                    </a:lnTo>
                    <a:lnTo>
                      <a:pt x="7709" y="57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7586038" y="-1468742"/>
                <a:ext cx="703316" cy="622886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0362" fill="none" extrusionOk="0">
                    <a:moveTo>
                      <a:pt x="7630" y="0"/>
                    </a:moveTo>
                    <a:lnTo>
                      <a:pt x="7630" y="0"/>
                    </a:lnTo>
                    <a:lnTo>
                      <a:pt x="7709" y="57"/>
                    </a:lnTo>
                    <a:lnTo>
                      <a:pt x="7947" y="238"/>
                    </a:lnTo>
                    <a:lnTo>
                      <a:pt x="8299" y="522"/>
                    </a:lnTo>
                    <a:lnTo>
                      <a:pt x="8514" y="703"/>
                    </a:lnTo>
                    <a:lnTo>
                      <a:pt x="8752" y="907"/>
                    </a:lnTo>
                    <a:lnTo>
                      <a:pt x="8990" y="1145"/>
                    </a:lnTo>
                    <a:lnTo>
                      <a:pt x="9251" y="1394"/>
                    </a:lnTo>
                    <a:lnTo>
                      <a:pt x="9511" y="1666"/>
                    </a:lnTo>
                    <a:lnTo>
                      <a:pt x="9772" y="1961"/>
                    </a:lnTo>
                    <a:lnTo>
                      <a:pt x="10033" y="2267"/>
                    </a:lnTo>
                    <a:lnTo>
                      <a:pt x="10282" y="2596"/>
                    </a:lnTo>
                    <a:lnTo>
                      <a:pt x="10532" y="2947"/>
                    </a:lnTo>
                    <a:lnTo>
                      <a:pt x="10770" y="3310"/>
                    </a:lnTo>
                    <a:lnTo>
                      <a:pt x="10770" y="3310"/>
                    </a:lnTo>
                    <a:lnTo>
                      <a:pt x="10974" y="4115"/>
                    </a:lnTo>
                    <a:lnTo>
                      <a:pt x="11178" y="4977"/>
                    </a:lnTo>
                    <a:lnTo>
                      <a:pt x="11371" y="5872"/>
                    </a:lnTo>
                    <a:lnTo>
                      <a:pt x="11450" y="6326"/>
                    </a:lnTo>
                    <a:lnTo>
                      <a:pt x="11529" y="6756"/>
                    </a:lnTo>
                    <a:lnTo>
                      <a:pt x="11597" y="7187"/>
                    </a:lnTo>
                    <a:lnTo>
                      <a:pt x="11643" y="7595"/>
                    </a:lnTo>
                    <a:lnTo>
                      <a:pt x="11677" y="7992"/>
                    </a:lnTo>
                    <a:lnTo>
                      <a:pt x="11699" y="8355"/>
                    </a:lnTo>
                    <a:lnTo>
                      <a:pt x="11699" y="8695"/>
                    </a:lnTo>
                    <a:lnTo>
                      <a:pt x="11677" y="9001"/>
                    </a:lnTo>
                    <a:lnTo>
                      <a:pt x="11654" y="9148"/>
                    </a:lnTo>
                    <a:lnTo>
                      <a:pt x="11631" y="9273"/>
                    </a:lnTo>
                    <a:lnTo>
                      <a:pt x="11597" y="9398"/>
                    </a:lnTo>
                    <a:lnTo>
                      <a:pt x="11552" y="9500"/>
                    </a:lnTo>
                    <a:lnTo>
                      <a:pt x="11552" y="9500"/>
                    </a:lnTo>
                    <a:lnTo>
                      <a:pt x="11529" y="9568"/>
                    </a:lnTo>
                    <a:lnTo>
                      <a:pt x="11484" y="9624"/>
                    </a:lnTo>
                    <a:lnTo>
                      <a:pt x="11439" y="9670"/>
                    </a:lnTo>
                    <a:lnTo>
                      <a:pt x="11382" y="9727"/>
                    </a:lnTo>
                    <a:lnTo>
                      <a:pt x="11246" y="9829"/>
                    </a:lnTo>
                    <a:lnTo>
                      <a:pt x="11076" y="9908"/>
                    </a:lnTo>
                    <a:lnTo>
                      <a:pt x="10872" y="9987"/>
                    </a:lnTo>
                    <a:lnTo>
                      <a:pt x="10645" y="10055"/>
                    </a:lnTo>
                    <a:lnTo>
                      <a:pt x="10396" y="10112"/>
                    </a:lnTo>
                    <a:lnTo>
                      <a:pt x="10124" y="10169"/>
                    </a:lnTo>
                    <a:lnTo>
                      <a:pt x="9840" y="10214"/>
                    </a:lnTo>
                    <a:lnTo>
                      <a:pt x="9534" y="10248"/>
                    </a:lnTo>
                    <a:lnTo>
                      <a:pt x="9217" y="10282"/>
                    </a:lnTo>
                    <a:lnTo>
                      <a:pt x="8888" y="10305"/>
                    </a:lnTo>
                    <a:lnTo>
                      <a:pt x="8196" y="10339"/>
                    </a:lnTo>
                    <a:lnTo>
                      <a:pt x="7505" y="10361"/>
                    </a:lnTo>
                    <a:lnTo>
                      <a:pt x="6813" y="10361"/>
                    </a:lnTo>
                    <a:lnTo>
                      <a:pt x="6145" y="10350"/>
                    </a:lnTo>
                    <a:lnTo>
                      <a:pt x="5532" y="10327"/>
                    </a:lnTo>
                    <a:lnTo>
                      <a:pt x="4977" y="10305"/>
                    </a:lnTo>
                    <a:lnTo>
                      <a:pt x="4161" y="10259"/>
                    </a:lnTo>
                    <a:lnTo>
                      <a:pt x="3855" y="10237"/>
                    </a:lnTo>
                    <a:lnTo>
                      <a:pt x="3855" y="10237"/>
                    </a:lnTo>
                    <a:lnTo>
                      <a:pt x="3379" y="10259"/>
                    </a:lnTo>
                    <a:lnTo>
                      <a:pt x="2880" y="10282"/>
                    </a:lnTo>
                    <a:lnTo>
                      <a:pt x="2279" y="10293"/>
                    </a:lnTo>
                    <a:lnTo>
                      <a:pt x="1644" y="10305"/>
                    </a:lnTo>
                    <a:lnTo>
                      <a:pt x="1043" y="10293"/>
                    </a:lnTo>
                    <a:lnTo>
                      <a:pt x="771" y="10282"/>
                    </a:lnTo>
                    <a:lnTo>
                      <a:pt x="533" y="10271"/>
                    </a:lnTo>
                    <a:lnTo>
                      <a:pt x="318" y="10237"/>
                    </a:lnTo>
                    <a:lnTo>
                      <a:pt x="159" y="10214"/>
                    </a:lnTo>
                    <a:lnTo>
                      <a:pt x="159" y="10214"/>
                    </a:lnTo>
                    <a:lnTo>
                      <a:pt x="102" y="10191"/>
                    </a:lnTo>
                    <a:lnTo>
                      <a:pt x="57" y="10169"/>
                    </a:lnTo>
                    <a:lnTo>
                      <a:pt x="34" y="10146"/>
                    </a:lnTo>
                    <a:lnTo>
                      <a:pt x="12" y="10112"/>
                    </a:lnTo>
                    <a:lnTo>
                      <a:pt x="0" y="10078"/>
                    </a:lnTo>
                    <a:lnTo>
                      <a:pt x="12" y="10044"/>
                    </a:lnTo>
                    <a:lnTo>
                      <a:pt x="23" y="9999"/>
                    </a:lnTo>
                    <a:lnTo>
                      <a:pt x="46" y="9953"/>
                    </a:lnTo>
                    <a:lnTo>
                      <a:pt x="114" y="9874"/>
                    </a:lnTo>
                    <a:lnTo>
                      <a:pt x="216" y="9772"/>
                    </a:lnTo>
                    <a:lnTo>
                      <a:pt x="340" y="9670"/>
                    </a:lnTo>
                    <a:lnTo>
                      <a:pt x="488" y="9568"/>
                    </a:lnTo>
                    <a:lnTo>
                      <a:pt x="647" y="9466"/>
                    </a:lnTo>
                    <a:lnTo>
                      <a:pt x="817" y="9364"/>
                    </a:lnTo>
                    <a:lnTo>
                      <a:pt x="998" y="9273"/>
                    </a:lnTo>
                    <a:lnTo>
                      <a:pt x="1179" y="9194"/>
                    </a:lnTo>
                    <a:lnTo>
                      <a:pt x="1349" y="9114"/>
                    </a:lnTo>
                    <a:lnTo>
                      <a:pt x="1519" y="9046"/>
                    </a:lnTo>
                    <a:lnTo>
                      <a:pt x="1678" y="9001"/>
                    </a:lnTo>
                    <a:lnTo>
                      <a:pt x="1814" y="8967"/>
                    </a:lnTo>
                    <a:lnTo>
                      <a:pt x="1814" y="8967"/>
                    </a:lnTo>
                    <a:lnTo>
                      <a:pt x="1939" y="8956"/>
                    </a:lnTo>
                    <a:lnTo>
                      <a:pt x="2075" y="8956"/>
                    </a:lnTo>
                    <a:lnTo>
                      <a:pt x="2211" y="8956"/>
                    </a:lnTo>
                    <a:lnTo>
                      <a:pt x="2358" y="8967"/>
                    </a:lnTo>
                    <a:lnTo>
                      <a:pt x="2664" y="9012"/>
                    </a:lnTo>
                    <a:lnTo>
                      <a:pt x="2959" y="9069"/>
                    </a:lnTo>
                    <a:lnTo>
                      <a:pt x="3220" y="9137"/>
                    </a:lnTo>
                    <a:lnTo>
                      <a:pt x="3435" y="9194"/>
                    </a:lnTo>
                    <a:lnTo>
                      <a:pt x="3628" y="9250"/>
                    </a:lnTo>
                    <a:lnTo>
                      <a:pt x="7652" y="7799"/>
                    </a:lnTo>
                    <a:lnTo>
                      <a:pt x="7652" y="7799"/>
                    </a:lnTo>
                    <a:lnTo>
                      <a:pt x="6462" y="4569"/>
                    </a:lnTo>
                    <a:lnTo>
                      <a:pt x="6462" y="4569"/>
                    </a:lnTo>
                    <a:lnTo>
                      <a:pt x="6473" y="4013"/>
                    </a:lnTo>
                    <a:lnTo>
                      <a:pt x="6485" y="3435"/>
                    </a:lnTo>
                    <a:lnTo>
                      <a:pt x="6473" y="2324"/>
                    </a:lnTo>
                    <a:lnTo>
                      <a:pt x="6462" y="1485"/>
                    </a:lnTo>
                    <a:lnTo>
                      <a:pt x="6462" y="11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7635090" y="-877955"/>
                <a:ext cx="45746" cy="24586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09" extrusionOk="0">
                    <a:moveTo>
                      <a:pt x="760" y="1"/>
                    </a:moveTo>
                    <a:lnTo>
                      <a:pt x="522" y="80"/>
                    </a:lnTo>
                    <a:lnTo>
                      <a:pt x="295" y="182"/>
                    </a:lnTo>
                    <a:lnTo>
                      <a:pt x="522" y="91"/>
                    </a:lnTo>
                    <a:lnTo>
                      <a:pt x="760" y="1"/>
                    </a:lnTo>
                    <a:close/>
                    <a:moveTo>
                      <a:pt x="295" y="182"/>
                    </a:moveTo>
                    <a:lnTo>
                      <a:pt x="114" y="273"/>
                    </a:lnTo>
                    <a:lnTo>
                      <a:pt x="46" y="318"/>
                    </a:lnTo>
                    <a:lnTo>
                      <a:pt x="12" y="363"/>
                    </a:lnTo>
                    <a:lnTo>
                      <a:pt x="57" y="329"/>
                    </a:lnTo>
                    <a:lnTo>
                      <a:pt x="114" y="284"/>
                    </a:lnTo>
                    <a:lnTo>
                      <a:pt x="295" y="182"/>
                    </a:lnTo>
                    <a:close/>
                    <a:moveTo>
                      <a:pt x="12" y="363"/>
                    </a:moveTo>
                    <a:lnTo>
                      <a:pt x="1" y="397"/>
                    </a:lnTo>
                    <a:lnTo>
                      <a:pt x="1" y="409"/>
                    </a:lnTo>
                    <a:lnTo>
                      <a:pt x="12" y="363"/>
                    </a:lnTo>
                    <a:close/>
                  </a:path>
                </a:pathLst>
              </a:custGeom>
              <a:solidFill>
                <a:srgbClr val="EF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7615313" y="-897732"/>
                <a:ext cx="81873" cy="38893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47" extrusionOk="0">
                    <a:moveTo>
                      <a:pt x="1361" y="1"/>
                    </a:moveTo>
                    <a:lnTo>
                      <a:pt x="1203" y="23"/>
                    </a:lnTo>
                    <a:lnTo>
                      <a:pt x="1044" y="57"/>
                    </a:lnTo>
                    <a:lnTo>
                      <a:pt x="896" y="91"/>
                    </a:lnTo>
                    <a:lnTo>
                      <a:pt x="738" y="137"/>
                    </a:lnTo>
                    <a:lnTo>
                      <a:pt x="590" y="194"/>
                    </a:lnTo>
                    <a:lnTo>
                      <a:pt x="443" y="262"/>
                    </a:lnTo>
                    <a:lnTo>
                      <a:pt x="307" y="341"/>
                    </a:lnTo>
                    <a:lnTo>
                      <a:pt x="171" y="432"/>
                    </a:lnTo>
                    <a:lnTo>
                      <a:pt x="114" y="488"/>
                    </a:lnTo>
                    <a:lnTo>
                      <a:pt x="58" y="545"/>
                    </a:lnTo>
                    <a:lnTo>
                      <a:pt x="12" y="613"/>
                    </a:lnTo>
                    <a:lnTo>
                      <a:pt x="1" y="647"/>
                    </a:lnTo>
                    <a:lnTo>
                      <a:pt x="24" y="613"/>
                    </a:lnTo>
                    <a:lnTo>
                      <a:pt x="69" y="545"/>
                    </a:lnTo>
                    <a:lnTo>
                      <a:pt x="126" y="488"/>
                    </a:lnTo>
                    <a:lnTo>
                      <a:pt x="182" y="443"/>
                    </a:lnTo>
                    <a:lnTo>
                      <a:pt x="307" y="352"/>
                    </a:lnTo>
                    <a:lnTo>
                      <a:pt x="454" y="273"/>
                    </a:lnTo>
                    <a:lnTo>
                      <a:pt x="590" y="205"/>
                    </a:lnTo>
                    <a:lnTo>
                      <a:pt x="738" y="148"/>
                    </a:lnTo>
                    <a:lnTo>
                      <a:pt x="896" y="103"/>
                    </a:lnTo>
                    <a:lnTo>
                      <a:pt x="1055" y="57"/>
                    </a:lnTo>
                    <a:lnTo>
                      <a:pt x="1203" y="35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EF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7596919" y="-894967"/>
                <a:ext cx="43702" cy="34084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67" extrusionOk="0">
                    <a:moveTo>
                      <a:pt x="726" y="0"/>
                    </a:moveTo>
                    <a:lnTo>
                      <a:pt x="568" y="57"/>
                    </a:lnTo>
                    <a:lnTo>
                      <a:pt x="420" y="136"/>
                    </a:lnTo>
                    <a:lnTo>
                      <a:pt x="284" y="227"/>
                    </a:lnTo>
                    <a:lnTo>
                      <a:pt x="432" y="136"/>
                    </a:lnTo>
                    <a:lnTo>
                      <a:pt x="579" y="68"/>
                    </a:lnTo>
                    <a:lnTo>
                      <a:pt x="726" y="0"/>
                    </a:lnTo>
                    <a:close/>
                    <a:moveTo>
                      <a:pt x="284" y="227"/>
                    </a:moveTo>
                    <a:lnTo>
                      <a:pt x="148" y="329"/>
                    </a:lnTo>
                    <a:lnTo>
                      <a:pt x="91" y="386"/>
                    </a:lnTo>
                    <a:lnTo>
                      <a:pt x="46" y="454"/>
                    </a:lnTo>
                    <a:lnTo>
                      <a:pt x="103" y="397"/>
                    </a:lnTo>
                    <a:lnTo>
                      <a:pt x="159" y="329"/>
                    </a:lnTo>
                    <a:lnTo>
                      <a:pt x="284" y="227"/>
                    </a:lnTo>
                    <a:close/>
                    <a:moveTo>
                      <a:pt x="46" y="454"/>
                    </a:moveTo>
                    <a:lnTo>
                      <a:pt x="1" y="533"/>
                    </a:lnTo>
                    <a:lnTo>
                      <a:pt x="1" y="567"/>
                    </a:lnTo>
                    <a:lnTo>
                      <a:pt x="12" y="533"/>
                    </a:lnTo>
                    <a:lnTo>
                      <a:pt x="46" y="454"/>
                    </a:lnTo>
                    <a:close/>
                  </a:path>
                </a:pathLst>
              </a:custGeom>
              <a:solidFill>
                <a:srgbClr val="EF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7813624" y="-1618663"/>
                <a:ext cx="419826" cy="42728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7108" extrusionOk="0">
                    <a:moveTo>
                      <a:pt x="239" y="0"/>
                    </a:moveTo>
                    <a:lnTo>
                      <a:pt x="57" y="11"/>
                    </a:lnTo>
                    <a:lnTo>
                      <a:pt x="1" y="23"/>
                    </a:lnTo>
                    <a:lnTo>
                      <a:pt x="1452" y="3752"/>
                    </a:lnTo>
                    <a:lnTo>
                      <a:pt x="1531" y="4047"/>
                    </a:lnTo>
                    <a:lnTo>
                      <a:pt x="1644" y="4387"/>
                    </a:lnTo>
                    <a:lnTo>
                      <a:pt x="1780" y="4784"/>
                    </a:lnTo>
                    <a:lnTo>
                      <a:pt x="1939" y="5215"/>
                    </a:lnTo>
                    <a:lnTo>
                      <a:pt x="2302" y="6144"/>
                    </a:lnTo>
                    <a:lnTo>
                      <a:pt x="2699" y="7108"/>
                    </a:lnTo>
                    <a:lnTo>
                      <a:pt x="3050" y="7108"/>
                    </a:lnTo>
                    <a:lnTo>
                      <a:pt x="3300" y="7097"/>
                    </a:lnTo>
                    <a:lnTo>
                      <a:pt x="3594" y="7074"/>
                    </a:lnTo>
                    <a:lnTo>
                      <a:pt x="3934" y="7029"/>
                    </a:lnTo>
                    <a:lnTo>
                      <a:pt x="4297" y="6961"/>
                    </a:lnTo>
                    <a:lnTo>
                      <a:pt x="4683" y="6870"/>
                    </a:lnTo>
                    <a:lnTo>
                      <a:pt x="4898" y="6802"/>
                    </a:lnTo>
                    <a:lnTo>
                      <a:pt x="5102" y="6734"/>
                    </a:lnTo>
                    <a:lnTo>
                      <a:pt x="5510" y="6575"/>
                    </a:lnTo>
                    <a:lnTo>
                      <a:pt x="5907" y="6394"/>
                    </a:lnTo>
                    <a:lnTo>
                      <a:pt x="6247" y="6224"/>
                    </a:lnTo>
                    <a:lnTo>
                      <a:pt x="6553" y="6065"/>
                    </a:lnTo>
                    <a:lnTo>
                      <a:pt x="6780" y="5940"/>
                    </a:lnTo>
                    <a:lnTo>
                      <a:pt x="6984" y="5816"/>
                    </a:lnTo>
                    <a:lnTo>
                      <a:pt x="6859" y="5396"/>
                    </a:lnTo>
                    <a:lnTo>
                      <a:pt x="6712" y="4977"/>
                    </a:lnTo>
                    <a:lnTo>
                      <a:pt x="6542" y="4569"/>
                    </a:lnTo>
                    <a:lnTo>
                      <a:pt x="6349" y="4160"/>
                    </a:lnTo>
                    <a:lnTo>
                      <a:pt x="6134" y="3764"/>
                    </a:lnTo>
                    <a:lnTo>
                      <a:pt x="5907" y="3367"/>
                    </a:lnTo>
                    <a:lnTo>
                      <a:pt x="5657" y="2993"/>
                    </a:lnTo>
                    <a:lnTo>
                      <a:pt x="5385" y="2630"/>
                    </a:lnTo>
                    <a:lnTo>
                      <a:pt x="5113" y="2279"/>
                    </a:lnTo>
                    <a:lnTo>
                      <a:pt x="4819" y="1961"/>
                    </a:lnTo>
                    <a:lnTo>
                      <a:pt x="4513" y="1655"/>
                    </a:lnTo>
                    <a:lnTo>
                      <a:pt x="4206" y="1372"/>
                    </a:lnTo>
                    <a:lnTo>
                      <a:pt x="3889" y="1111"/>
                    </a:lnTo>
                    <a:lnTo>
                      <a:pt x="3572" y="884"/>
                    </a:lnTo>
                    <a:lnTo>
                      <a:pt x="3413" y="771"/>
                    </a:lnTo>
                    <a:lnTo>
                      <a:pt x="3254" y="680"/>
                    </a:lnTo>
                    <a:lnTo>
                      <a:pt x="3084" y="590"/>
                    </a:lnTo>
                    <a:lnTo>
                      <a:pt x="2925" y="510"/>
                    </a:lnTo>
                    <a:lnTo>
                      <a:pt x="2642" y="397"/>
                    </a:lnTo>
                    <a:lnTo>
                      <a:pt x="2370" y="295"/>
                    </a:lnTo>
                    <a:lnTo>
                      <a:pt x="2098" y="215"/>
                    </a:lnTo>
                    <a:lnTo>
                      <a:pt x="1837" y="147"/>
                    </a:lnTo>
                    <a:lnTo>
                      <a:pt x="1576" y="91"/>
                    </a:lnTo>
                    <a:lnTo>
                      <a:pt x="1338" y="57"/>
                    </a:lnTo>
                    <a:lnTo>
                      <a:pt x="1112" y="23"/>
                    </a:lnTo>
                    <a:lnTo>
                      <a:pt x="896" y="11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7913831" y="-1348156"/>
                <a:ext cx="62757" cy="15749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620" extrusionOk="0">
                    <a:moveTo>
                      <a:pt x="34" y="1"/>
                    </a:moveTo>
                    <a:lnTo>
                      <a:pt x="0" y="12"/>
                    </a:lnTo>
                    <a:lnTo>
                      <a:pt x="1009" y="2619"/>
                    </a:lnTo>
                    <a:lnTo>
                      <a:pt x="1043" y="260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7960839" y="-1306558"/>
                <a:ext cx="276037" cy="118602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1973" extrusionOk="0">
                    <a:moveTo>
                      <a:pt x="4319" y="0"/>
                    </a:moveTo>
                    <a:lnTo>
                      <a:pt x="4240" y="68"/>
                    </a:lnTo>
                    <a:lnTo>
                      <a:pt x="4025" y="227"/>
                    </a:lnTo>
                    <a:lnTo>
                      <a:pt x="3866" y="340"/>
                    </a:lnTo>
                    <a:lnTo>
                      <a:pt x="3662" y="465"/>
                    </a:lnTo>
                    <a:lnTo>
                      <a:pt x="3435" y="590"/>
                    </a:lnTo>
                    <a:lnTo>
                      <a:pt x="3174" y="714"/>
                    </a:lnTo>
                    <a:lnTo>
                      <a:pt x="2880" y="839"/>
                    </a:lnTo>
                    <a:lnTo>
                      <a:pt x="2551" y="964"/>
                    </a:lnTo>
                    <a:lnTo>
                      <a:pt x="2200" y="1077"/>
                    </a:lnTo>
                    <a:lnTo>
                      <a:pt x="1814" y="1168"/>
                    </a:lnTo>
                    <a:lnTo>
                      <a:pt x="1610" y="1202"/>
                    </a:lnTo>
                    <a:lnTo>
                      <a:pt x="1406" y="1236"/>
                    </a:lnTo>
                    <a:lnTo>
                      <a:pt x="1179" y="1258"/>
                    </a:lnTo>
                    <a:lnTo>
                      <a:pt x="964" y="1281"/>
                    </a:lnTo>
                    <a:lnTo>
                      <a:pt x="726" y="1292"/>
                    </a:lnTo>
                    <a:lnTo>
                      <a:pt x="250" y="1292"/>
                    </a:lnTo>
                    <a:lnTo>
                      <a:pt x="0" y="1281"/>
                    </a:lnTo>
                    <a:lnTo>
                      <a:pt x="0" y="1281"/>
                    </a:lnTo>
                    <a:lnTo>
                      <a:pt x="170" y="1950"/>
                    </a:lnTo>
                    <a:lnTo>
                      <a:pt x="261" y="1961"/>
                    </a:lnTo>
                    <a:lnTo>
                      <a:pt x="499" y="1973"/>
                    </a:lnTo>
                    <a:lnTo>
                      <a:pt x="680" y="1973"/>
                    </a:lnTo>
                    <a:lnTo>
                      <a:pt x="896" y="1961"/>
                    </a:lnTo>
                    <a:lnTo>
                      <a:pt x="1145" y="1939"/>
                    </a:lnTo>
                    <a:lnTo>
                      <a:pt x="1429" y="1905"/>
                    </a:lnTo>
                    <a:lnTo>
                      <a:pt x="1735" y="1848"/>
                    </a:lnTo>
                    <a:lnTo>
                      <a:pt x="2075" y="1757"/>
                    </a:lnTo>
                    <a:lnTo>
                      <a:pt x="2438" y="1655"/>
                    </a:lnTo>
                    <a:lnTo>
                      <a:pt x="2823" y="1519"/>
                    </a:lnTo>
                    <a:lnTo>
                      <a:pt x="3242" y="1338"/>
                    </a:lnTo>
                    <a:lnTo>
                      <a:pt x="3673" y="1134"/>
                    </a:lnTo>
                    <a:lnTo>
                      <a:pt x="3900" y="1009"/>
                    </a:lnTo>
                    <a:lnTo>
                      <a:pt x="4127" y="884"/>
                    </a:lnTo>
                    <a:lnTo>
                      <a:pt x="4365" y="748"/>
                    </a:lnTo>
                    <a:lnTo>
                      <a:pt x="4591" y="590"/>
                    </a:lnTo>
                    <a:lnTo>
                      <a:pt x="4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7720269" y="-1662966"/>
                <a:ext cx="136335" cy="134953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2245" extrusionOk="0">
                    <a:moveTo>
                      <a:pt x="1769" y="0"/>
                    </a:moveTo>
                    <a:lnTo>
                      <a:pt x="1554" y="170"/>
                    </a:lnTo>
                    <a:lnTo>
                      <a:pt x="1055" y="533"/>
                    </a:lnTo>
                    <a:lnTo>
                      <a:pt x="749" y="737"/>
                    </a:lnTo>
                    <a:lnTo>
                      <a:pt x="465" y="918"/>
                    </a:lnTo>
                    <a:lnTo>
                      <a:pt x="329" y="998"/>
                    </a:lnTo>
                    <a:lnTo>
                      <a:pt x="205" y="1066"/>
                    </a:lnTo>
                    <a:lnTo>
                      <a:pt x="91" y="1111"/>
                    </a:lnTo>
                    <a:lnTo>
                      <a:pt x="1" y="1145"/>
                    </a:lnTo>
                    <a:lnTo>
                      <a:pt x="69" y="1179"/>
                    </a:lnTo>
                    <a:lnTo>
                      <a:pt x="125" y="1236"/>
                    </a:lnTo>
                    <a:lnTo>
                      <a:pt x="239" y="1349"/>
                    </a:lnTo>
                    <a:lnTo>
                      <a:pt x="341" y="1485"/>
                    </a:lnTo>
                    <a:lnTo>
                      <a:pt x="431" y="1633"/>
                    </a:lnTo>
                    <a:lnTo>
                      <a:pt x="511" y="1791"/>
                    </a:lnTo>
                    <a:lnTo>
                      <a:pt x="579" y="1950"/>
                    </a:lnTo>
                    <a:lnTo>
                      <a:pt x="703" y="2245"/>
                    </a:lnTo>
                    <a:lnTo>
                      <a:pt x="806" y="2177"/>
                    </a:lnTo>
                    <a:lnTo>
                      <a:pt x="919" y="2086"/>
                    </a:lnTo>
                    <a:lnTo>
                      <a:pt x="1157" y="1871"/>
                    </a:lnTo>
                    <a:lnTo>
                      <a:pt x="1418" y="1621"/>
                    </a:lnTo>
                    <a:lnTo>
                      <a:pt x="1678" y="1372"/>
                    </a:lnTo>
                    <a:lnTo>
                      <a:pt x="2086" y="930"/>
                    </a:lnTo>
                    <a:lnTo>
                      <a:pt x="2268" y="748"/>
                    </a:lnTo>
                    <a:lnTo>
                      <a:pt x="17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7650779" y="-1644571"/>
                <a:ext cx="69550" cy="10706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781" extrusionOk="0">
                    <a:moveTo>
                      <a:pt x="476" y="0"/>
                    </a:moveTo>
                    <a:lnTo>
                      <a:pt x="408" y="34"/>
                    </a:lnTo>
                    <a:lnTo>
                      <a:pt x="340" y="80"/>
                    </a:lnTo>
                    <a:lnTo>
                      <a:pt x="182" y="216"/>
                    </a:lnTo>
                    <a:lnTo>
                      <a:pt x="0" y="374"/>
                    </a:lnTo>
                    <a:lnTo>
                      <a:pt x="12" y="556"/>
                    </a:lnTo>
                    <a:lnTo>
                      <a:pt x="46" y="737"/>
                    </a:lnTo>
                    <a:lnTo>
                      <a:pt x="80" y="953"/>
                    </a:lnTo>
                    <a:lnTo>
                      <a:pt x="136" y="1191"/>
                    </a:lnTo>
                    <a:lnTo>
                      <a:pt x="204" y="1429"/>
                    </a:lnTo>
                    <a:lnTo>
                      <a:pt x="250" y="1531"/>
                    </a:lnTo>
                    <a:lnTo>
                      <a:pt x="295" y="1633"/>
                    </a:lnTo>
                    <a:lnTo>
                      <a:pt x="340" y="1712"/>
                    </a:lnTo>
                    <a:lnTo>
                      <a:pt x="397" y="1780"/>
                    </a:lnTo>
                    <a:lnTo>
                      <a:pt x="465" y="1621"/>
                    </a:lnTo>
                    <a:lnTo>
                      <a:pt x="544" y="1463"/>
                    </a:lnTo>
                    <a:lnTo>
                      <a:pt x="647" y="1315"/>
                    </a:lnTo>
                    <a:lnTo>
                      <a:pt x="749" y="1179"/>
                    </a:lnTo>
                    <a:lnTo>
                      <a:pt x="862" y="1055"/>
                    </a:lnTo>
                    <a:lnTo>
                      <a:pt x="964" y="953"/>
                    </a:lnTo>
                    <a:lnTo>
                      <a:pt x="1066" y="885"/>
                    </a:lnTo>
                    <a:lnTo>
                      <a:pt x="1157" y="839"/>
                    </a:lnTo>
                    <a:lnTo>
                      <a:pt x="1066" y="782"/>
                    </a:lnTo>
                    <a:lnTo>
                      <a:pt x="964" y="714"/>
                    </a:lnTo>
                    <a:lnTo>
                      <a:pt x="851" y="612"/>
                    </a:lnTo>
                    <a:lnTo>
                      <a:pt x="737" y="499"/>
                    </a:lnTo>
                    <a:lnTo>
                      <a:pt x="624" y="352"/>
                    </a:lnTo>
                    <a:lnTo>
                      <a:pt x="578" y="272"/>
                    </a:lnTo>
                    <a:lnTo>
                      <a:pt x="533" y="182"/>
                    </a:lnTo>
                    <a:lnTo>
                      <a:pt x="499" y="9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7560130" y="-2022800"/>
                <a:ext cx="304650" cy="282889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4706" extrusionOk="0">
                    <a:moveTo>
                      <a:pt x="2721" y="1"/>
                    </a:moveTo>
                    <a:lnTo>
                      <a:pt x="2551" y="12"/>
                    </a:lnTo>
                    <a:lnTo>
                      <a:pt x="2472" y="23"/>
                    </a:lnTo>
                    <a:lnTo>
                      <a:pt x="2393" y="46"/>
                    </a:lnTo>
                    <a:lnTo>
                      <a:pt x="2313" y="69"/>
                    </a:lnTo>
                    <a:lnTo>
                      <a:pt x="2245" y="114"/>
                    </a:lnTo>
                    <a:lnTo>
                      <a:pt x="2098" y="205"/>
                    </a:lnTo>
                    <a:lnTo>
                      <a:pt x="2018" y="250"/>
                    </a:lnTo>
                    <a:lnTo>
                      <a:pt x="1939" y="284"/>
                    </a:lnTo>
                    <a:lnTo>
                      <a:pt x="1871" y="295"/>
                    </a:lnTo>
                    <a:lnTo>
                      <a:pt x="1792" y="284"/>
                    </a:lnTo>
                    <a:lnTo>
                      <a:pt x="1633" y="261"/>
                    </a:lnTo>
                    <a:lnTo>
                      <a:pt x="1497" y="250"/>
                    </a:lnTo>
                    <a:lnTo>
                      <a:pt x="1361" y="239"/>
                    </a:lnTo>
                    <a:lnTo>
                      <a:pt x="1225" y="239"/>
                    </a:lnTo>
                    <a:lnTo>
                      <a:pt x="1100" y="250"/>
                    </a:lnTo>
                    <a:lnTo>
                      <a:pt x="964" y="273"/>
                    </a:lnTo>
                    <a:lnTo>
                      <a:pt x="828" y="307"/>
                    </a:lnTo>
                    <a:lnTo>
                      <a:pt x="703" y="352"/>
                    </a:lnTo>
                    <a:lnTo>
                      <a:pt x="579" y="409"/>
                    </a:lnTo>
                    <a:lnTo>
                      <a:pt x="465" y="477"/>
                    </a:lnTo>
                    <a:lnTo>
                      <a:pt x="363" y="556"/>
                    </a:lnTo>
                    <a:lnTo>
                      <a:pt x="261" y="658"/>
                    </a:lnTo>
                    <a:lnTo>
                      <a:pt x="182" y="760"/>
                    </a:lnTo>
                    <a:lnTo>
                      <a:pt x="103" y="874"/>
                    </a:lnTo>
                    <a:lnTo>
                      <a:pt x="57" y="998"/>
                    </a:lnTo>
                    <a:lnTo>
                      <a:pt x="23" y="1134"/>
                    </a:lnTo>
                    <a:lnTo>
                      <a:pt x="1" y="1259"/>
                    </a:lnTo>
                    <a:lnTo>
                      <a:pt x="12" y="1395"/>
                    </a:lnTo>
                    <a:lnTo>
                      <a:pt x="46" y="1531"/>
                    </a:lnTo>
                    <a:lnTo>
                      <a:pt x="91" y="1667"/>
                    </a:lnTo>
                    <a:lnTo>
                      <a:pt x="159" y="1780"/>
                    </a:lnTo>
                    <a:lnTo>
                      <a:pt x="239" y="1894"/>
                    </a:lnTo>
                    <a:lnTo>
                      <a:pt x="329" y="1996"/>
                    </a:lnTo>
                    <a:lnTo>
                      <a:pt x="431" y="2087"/>
                    </a:lnTo>
                    <a:lnTo>
                      <a:pt x="556" y="2166"/>
                    </a:lnTo>
                    <a:lnTo>
                      <a:pt x="669" y="2223"/>
                    </a:lnTo>
                    <a:lnTo>
                      <a:pt x="806" y="2279"/>
                    </a:lnTo>
                    <a:lnTo>
                      <a:pt x="942" y="2313"/>
                    </a:lnTo>
                    <a:lnTo>
                      <a:pt x="1066" y="2336"/>
                    </a:lnTo>
                    <a:lnTo>
                      <a:pt x="1214" y="2347"/>
                    </a:lnTo>
                    <a:lnTo>
                      <a:pt x="1486" y="2347"/>
                    </a:lnTo>
                    <a:lnTo>
                      <a:pt x="1622" y="2325"/>
                    </a:lnTo>
                    <a:lnTo>
                      <a:pt x="1758" y="2302"/>
                    </a:lnTo>
                    <a:lnTo>
                      <a:pt x="1894" y="2268"/>
                    </a:lnTo>
                    <a:lnTo>
                      <a:pt x="2155" y="2189"/>
                    </a:lnTo>
                    <a:lnTo>
                      <a:pt x="2415" y="2098"/>
                    </a:lnTo>
                    <a:lnTo>
                      <a:pt x="2676" y="1985"/>
                    </a:lnTo>
                    <a:lnTo>
                      <a:pt x="2687" y="2143"/>
                    </a:lnTo>
                    <a:lnTo>
                      <a:pt x="2710" y="2302"/>
                    </a:lnTo>
                    <a:lnTo>
                      <a:pt x="2755" y="2449"/>
                    </a:lnTo>
                    <a:lnTo>
                      <a:pt x="2812" y="2597"/>
                    </a:lnTo>
                    <a:lnTo>
                      <a:pt x="2880" y="2733"/>
                    </a:lnTo>
                    <a:lnTo>
                      <a:pt x="2959" y="2869"/>
                    </a:lnTo>
                    <a:lnTo>
                      <a:pt x="3050" y="2993"/>
                    </a:lnTo>
                    <a:lnTo>
                      <a:pt x="3152" y="3118"/>
                    </a:lnTo>
                    <a:lnTo>
                      <a:pt x="3288" y="3232"/>
                    </a:lnTo>
                    <a:lnTo>
                      <a:pt x="3424" y="3356"/>
                    </a:lnTo>
                    <a:lnTo>
                      <a:pt x="3481" y="3424"/>
                    </a:lnTo>
                    <a:lnTo>
                      <a:pt x="3538" y="3492"/>
                    </a:lnTo>
                    <a:lnTo>
                      <a:pt x="3583" y="3572"/>
                    </a:lnTo>
                    <a:lnTo>
                      <a:pt x="3628" y="3651"/>
                    </a:lnTo>
                    <a:lnTo>
                      <a:pt x="3674" y="3776"/>
                    </a:lnTo>
                    <a:lnTo>
                      <a:pt x="3696" y="3923"/>
                    </a:lnTo>
                    <a:lnTo>
                      <a:pt x="3730" y="4082"/>
                    </a:lnTo>
                    <a:lnTo>
                      <a:pt x="3753" y="4240"/>
                    </a:lnTo>
                    <a:lnTo>
                      <a:pt x="3798" y="4388"/>
                    </a:lnTo>
                    <a:lnTo>
                      <a:pt x="3832" y="4456"/>
                    </a:lnTo>
                    <a:lnTo>
                      <a:pt x="3878" y="4524"/>
                    </a:lnTo>
                    <a:lnTo>
                      <a:pt x="3923" y="4569"/>
                    </a:lnTo>
                    <a:lnTo>
                      <a:pt x="3968" y="4626"/>
                    </a:lnTo>
                    <a:lnTo>
                      <a:pt x="4036" y="4660"/>
                    </a:lnTo>
                    <a:lnTo>
                      <a:pt x="4116" y="4694"/>
                    </a:lnTo>
                    <a:lnTo>
                      <a:pt x="4161" y="4705"/>
                    </a:lnTo>
                    <a:lnTo>
                      <a:pt x="4218" y="4705"/>
                    </a:lnTo>
                    <a:lnTo>
                      <a:pt x="4274" y="4694"/>
                    </a:lnTo>
                    <a:lnTo>
                      <a:pt x="4320" y="4683"/>
                    </a:lnTo>
                    <a:lnTo>
                      <a:pt x="4422" y="4637"/>
                    </a:lnTo>
                    <a:lnTo>
                      <a:pt x="4501" y="4569"/>
                    </a:lnTo>
                    <a:lnTo>
                      <a:pt x="4592" y="4478"/>
                    </a:lnTo>
                    <a:lnTo>
                      <a:pt x="4671" y="4365"/>
                    </a:lnTo>
                    <a:lnTo>
                      <a:pt x="4739" y="4252"/>
                    </a:lnTo>
                    <a:lnTo>
                      <a:pt x="4807" y="4127"/>
                    </a:lnTo>
                    <a:lnTo>
                      <a:pt x="4853" y="4002"/>
                    </a:lnTo>
                    <a:lnTo>
                      <a:pt x="4898" y="3866"/>
                    </a:lnTo>
                    <a:lnTo>
                      <a:pt x="4943" y="3719"/>
                    </a:lnTo>
                    <a:lnTo>
                      <a:pt x="4977" y="3583"/>
                    </a:lnTo>
                    <a:lnTo>
                      <a:pt x="5023" y="3288"/>
                    </a:lnTo>
                    <a:lnTo>
                      <a:pt x="5045" y="2993"/>
                    </a:lnTo>
                    <a:lnTo>
                      <a:pt x="5057" y="2710"/>
                    </a:lnTo>
                    <a:lnTo>
                      <a:pt x="5068" y="2461"/>
                    </a:lnTo>
                    <a:lnTo>
                      <a:pt x="5068" y="2313"/>
                    </a:lnTo>
                    <a:lnTo>
                      <a:pt x="5057" y="2166"/>
                    </a:lnTo>
                    <a:lnTo>
                      <a:pt x="5045" y="2064"/>
                    </a:lnTo>
                    <a:lnTo>
                      <a:pt x="5023" y="1962"/>
                    </a:lnTo>
                    <a:lnTo>
                      <a:pt x="5000" y="1860"/>
                    </a:lnTo>
                    <a:lnTo>
                      <a:pt x="4955" y="1769"/>
                    </a:lnTo>
                    <a:lnTo>
                      <a:pt x="4921" y="1690"/>
                    </a:lnTo>
                    <a:lnTo>
                      <a:pt x="4864" y="1610"/>
                    </a:lnTo>
                    <a:lnTo>
                      <a:pt x="4796" y="1542"/>
                    </a:lnTo>
                    <a:lnTo>
                      <a:pt x="4716" y="1474"/>
                    </a:lnTo>
                    <a:lnTo>
                      <a:pt x="4626" y="1418"/>
                    </a:lnTo>
                    <a:lnTo>
                      <a:pt x="4569" y="1384"/>
                    </a:lnTo>
                    <a:lnTo>
                      <a:pt x="4524" y="1350"/>
                    </a:lnTo>
                    <a:lnTo>
                      <a:pt x="4490" y="1304"/>
                    </a:lnTo>
                    <a:lnTo>
                      <a:pt x="4467" y="1248"/>
                    </a:lnTo>
                    <a:lnTo>
                      <a:pt x="4410" y="1134"/>
                    </a:lnTo>
                    <a:lnTo>
                      <a:pt x="4365" y="1021"/>
                    </a:lnTo>
                    <a:lnTo>
                      <a:pt x="4297" y="919"/>
                    </a:lnTo>
                    <a:lnTo>
                      <a:pt x="4229" y="806"/>
                    </a:lnTo>
                    <a:lnTo>
                      <a:pt x="4161" y="704"/>
                    </a:lnTo>
                    <a:lnTo>
                      <a:pt x="4082" y="613"/>
                    </a:lnTo>
                    <a:lnTo>
                      <a:pt x="3991" y="522"/>
                    </a:lnTo>
                    <a:lnTo>
                      <a:pt x="3900" y="443"/>
                    </a:lnTo>
                    <a:lnTo>
                      <a:pt x="3798" y="363"/>
                    </a:lnTo>
                    <a:lnTo>
                      <a:pt x="3696" y="295"/>
                    </a:lnTo>
                    <a:lnTo>
                      <a:pt x="3594" y="227"/>
                    </a:lnTo>
                    <a:lnTo>
                      <a:pt x="3481" y="171"/>
                    </a:lnTo>
                    <a:lnTo>
                      <a:pt x="3367" y="125"/>
                    </a:lnTo>
                    <a:lnTo>
                      <a:pt x="3243" y="80"/>
                    </a:lnTo>
                    <a:lnTo>
                      <a:pt x="3129" y="46"/>
                    </a:lnTo>
                    <a:lnTo>
                      <a:pt x="3005" y="23"/>
                    </a:ln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7750926" y="-1834046"/>
                <a:ext cx="36849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203" extrusionOk="0">
                    <a:moveTo>
                      <a:pt x="318" y="1"/>
                    </a:moveTo>
                    <a:lnTo>
                      <a:pt x="273" y="12"/>
                    </a:lnTo>
                    <a:lnTo>
                      <a:pt x="227" y="35"/>
                    </a:lnTo>
                    <a:lnTo>
                      <a:pt x="193" y="69"/>
                    </a:lnTo>
                    <a:lnTo>
                      <a:pt x="159" y="103"/>
                    </a:lnTo>
                    <a:lnTo>
                      <a:pt x="91" y="182"/>
                    </a:lnTo>
                    <a:lnTo>
                      <a:pt x="46" y="284"/>
                    </a:lnTo>
                    <a:lnTo>
                      <a:pt x="1" y="398"/>
                    </a:lnTo>
                    <a:lnTo>
                      <a:pt x="205" y="1123"/>
                    </a:lnTo>
                    <a:lnTo>
                      <a:pt x="227" y="1157"/>
                    </a:lnTo>
                    <a:lnTo>
                      <a:pt x="273" y="1180"/>
                    </a:lnTo>
                    <a:lnTo>
                      <a:pt x="307" y="1202"/>
                    </a:lnTo>
                    <a:lnTo>
                      <a:pt x="352" y="1202"/>
                    </a:lnTo>
                    <a:lnTo>
                      <a:pt x="398" y="1191"/>
                    </a:lnTo>
                    <a:lnTo>
                      <a:pt x="443" y="1168"/>
                    </a:lnTo>
                    <a:lnTo>
                      <a:pt x="477" y="1134"/>
                    </a:lnTo>
                    <a:lnTo>
                      <a:pt x="511" y="1100"/>
                    </a:lnTo>
                    <a:lnTo>
                      <a:pt x="556" y="998"/>
                    </a:lnTo>
                    <a:lnTo>
                      <a:pt x="590" y="896"/>
                    </a:lnTo>
                    <a:lnTo>
                      <a:pt x="602" y="772"/>
                    </a:lnTo>
                    <a:lnTo>
                      <a:pt x="613" y="658"/>
                    </a:lnTo>
                    <a:lnTo>
                      <a:pt x="602" y="364"/>
                    </a:lnTo>
                    <a:lnTo>
                      <a:pt x="590" y="239"/>
                    </a:lnTo>
                    <a:lnTo>
                      <a:pt x="579" y="182"/>
                    </a:lnTo>
                    <a:lnTo>
                      <a:pt x="556" y="126"/>
                    </a:lnTo>
                    <a:lnTo>
                      <a:pt x="534" y="80"/>
                    </a:lnTo>
                    <a:lnTo>
                      <a:pt x="488" y="46"/>
                    </a:lnTo>
                    <a:lnTo>
                      <a:pt x="454" y="12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7750926" y="-1834046"/>
                <a:ext cx="36849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203" fill="none" extrusionOk="0">
                    <a:moveTo>
                      <a:pt x="1" y="398"/>
                    </a:moveTo>
                    <a:lnTo>
                      <a:pt x="1" y="398"/>
                    </a:lnTo>
                    <a:lnTo>
                      <a:pt x="46" y="284"/>
                    </a:lnTo>
                    <a:lnTo>
                      <a:pt x="91" y="182"/>
                    </a:lnTo>
                    <a:lnTo>
                      <a:pt x="159" y="103"/>
                    </a:lnTo>
                    <a:lnTo>
                      <a:pt x="193" y="69"/>
                    </a:lnTo>
                    <a:lnTo>
                      <a:pt x="227" y="35"/>
                    </a:lnTo>
                    <a:lnTo>
                      <a:pt x="227" y="35"/>
                    </a:lnTo>
                    <a:lnTo>
                      <a:pt x="273" y="12"/>
                    </a:lnTo>
                    <a:lnTo>
                      <a:pt x="318" y="1"/>
                    </a:lnTo>
                    <a:lnTo>
                      <a:pt x="364" y="1"/>
                    </a:lnTo>
                    <a:lnTo>
                      <a:pt x="409" y="1"/>
                    </a:lnTo>
                    <a:lnTo>
                      <a:pt x="454" y="12"/>
                    </a:lnTo>
                    <a:lnTo>
                      <a:pt x="488" y="46"/>
                    </a:lnTo>
                    <a:lnTo>
                      <a:pt x="534" y="80"/>
                    </a:lnTo>
                    <a:lnTo>
                      <a:pt x="556" y="126"/>
                    </a:lnTo>
                    <a:lnTo>
                      <a:pt x="556" y="126"/>
                    </a:lnTo>
                    <a:lnTo>
                      <a:pt x="579" y="182"/>
                    </a:lnTo>
                    <a:lnTo>
                      <a:pt x="590" y="239"/>
                    </a:lnTo>
                    <a:lnTo>
                      <a:pt x="602" y="364"/>
                    </a:lnTo>
                    <a:lnTo>
                      <a:pt x="602" y="364"/>
                    </a:lnTo>
                    <a:lnTo>
                      <a:pt x="613" y="658"/>
                    </a:lnTo>
                    <a:lnTo>
                      <a:pt x="613" y="658"/>
                    </a:lnTo>
                    <a:lnTo>
                      <a:pt x="602" y="772"/>
                    </a:lnTo>
                    <a:lnTo>
                      <a:pt x="590" y="896"/>
                    </a:lnTo>
                    <a:lnTo>
                      <a:pt x="556" y="998"/>
                    </a:lnTo>
                    <a:lnTo>
                      <a:pt x="511" y="1100"/>
                    </a:lnTo>
                    <a:lnTo>
                      <a:pt x="511" y="1100"/>
                    </a:lnTo>
                    <a:lnTo>
                      <a:pt x="477" y="1134"/>
                    </a:lnTo>
                    <a:lnTo>
                      <a:pt x="443" y="1168"/>
                    </a:lnTo>
                    <a:lnTo>
                      <a:pt x="398" y="1191"/>
                    </a:lnTo>
                    <a:lnTo>
                      <a:pt x="352" y="1202"/>
                    </a:lnTo>
                    <a:lnTo>
                      <a:pt x="307" y="1202"/>
                    </a:lnTo>
                    <a:lnTo>
                      <a:pt x="273" y="1180"/>
                    </a:lnTo>
                    <a:lnTo>
                      <a:pt x="227" y="1157"/>
                    </a:lnTo>
                    <a:lnTo>
                      <a:pt x="205" y="11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7676688" y="-1723620"/>
                <a:ext cx="89988" cy="25969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32" extrusionOk="0">
                    <a:moveTo>
                      <a:pt x="1485" y="0"/>
                    </a:moveTo>
                    <a:lnTo>
                      <a:pt x="1360" y="114"/>
                    </a:lnTo>
                    <a:lnTo>
                      <a:pt x="1224" y="204"/>
                    </a:lnTo>
                    <a:lnTo>
                      <a:pt x="1088" y="272"/>
                    </a:lnTo>
                    <a:lnTo>
                      <a:pt x="952" y="329"/>
                    </a:lnTo>
                    <a:lnTo>
                      <a:pt x="816" y="363"/>
                    </a:lnTo>
                    <a:lnTo>
                      <a:pt x="692" y="386"/>
                    </a:lnTo>
                    <a:lnTo>
                      <a:pt x="556" y="397"/>
                    </a:lnTo>
                    <a:lnTo>
                      <a:pt x="442" y="408"/>
                    </a:lnTo>
                    <a:lnTo>
                      <a:pt x="272" y="397"/>
                    </a:lnTo>
                    <a:lnTo>
                      <a:pt x="125" y="374"/>
                    </a:lnTo>
                    <a:lnTo>
                      <a:pt x="34" y="363"/>
                    </a:lnTo>
                    <a:lnTo>
                      <a:pt x="11" y="352"/>
                    </a:lnTo>
                    <a:lnTo>
                      <a:pt x="0" y="374"/>
                    </a:lnTo>
                    <a:lnTo>
                      <a:pt x="125" y="397"/>
                    </a:lnTo>
                    <a:lnTo>
                      <a:pt x="261" y="420"/>
                    </a:lnTo>
                    <a:lnTo>
                      <a:pt x="442" y="431"/>
                    </a:lnTo>
                    <a:lnTo>
                      <a:pt x="567" y="420"/>
                    </a:lnTo>
                    <a:lnTo>
                      <a:pt x="692" y="408"/>
                    </a:lnTo>
                    <a:lnTo>
                      <a:pt x="828" y="386"/>
                    </a:lnTo>
                    <a:lnTo>
                      <a:pt x="964" y="352"/>
                    </a:lnTo>
                    <a:lnTo>
                      <a:pt x="1100" y="295"/>
                    </a:lnTo>
                    <a:lnTo>
                      <a:pt x="1236" y="216"/>
                    </a:lnTo>
                    <a:lnTo>
                      <a:pt x="1372" y="125"/>
                    </a:lnTo>
                    <a:lnTo>
                      <a:pt x="1496" y="12"/>
                    </a:lnTo>
                    <a:lnTo>
                      <a:pt x="1485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6803075" y="-1733839"/>
                <a:ext cx="113132" cy="372096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190" extrusionOk="0">
                    <a:moveTo>
                      <a:pt x="1417" y="0"/>
                    </a:moveTo>
                    <a:lnTo>
                      <a:pt x="0" y="114"/>
                    </a:lnTo>
                    <a:lnTo>
                      <a:pt x="465" y="6190"/>
                    </a:lnTo>
                    <a:lnTo>
                      <a:pt x="1882" y="6088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6803075" y="-1733839"/>
                <a:ext cx="113132" cy="372096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190" fill="none" extrusionOk="0">
                    <a:moveTo>
                      <a:pt x="465" y="6190"/>
                    </a:moveTo>
                    <a:lnTo>
                      <a:pt x="1882" y="6088"/>
                    </a:lnTo>
                    <a:lnTo>
                      <a:pt x="1417" y="0"/>
                    </a:lnTo>
                    <a:lnTo>
                      <a:pt x="0" y="114"/>
                    </a:lnTo>
                    <a:lnTo>
                      <a:pt x="465" y="61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6803075" y="-1804711"/>
                <a:ext cx="25896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293" extrusionOk="0">
                    <a:moveTo>
                      <a:pt x="4308" y="0"/>
                    </a:moveTo>
                    <a:lnTo>
                      <a:pt x="2891" y="114"/>
                    </a:lnTo>
                    <a:lnTo>
                      <a:pt x="0" y="1293"/>
                    </a:lnTo>
                    <a:lnTo>
                      <a:pt x="1417" y="1179"/>
                    </a:lnTo>
                    <a:lnTo>
                      <a:pt x="43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6839864" y="-1802668"/>
                <a:ext cx="197650" cy="64801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1078" extrusionOk="0">
                    <a:moveTo>
                      <a:pt x="3288" y="0"/>
                    </a:moveTo>
                    <a:lnTo>
                      <a:pt x="2562" y="57"/>
                    </a:lnTo>
                    <a:lnTo>
                      <a:pt x="0" y="1077"/>
                    </a:lnTo>
                    <a:lnTo>
                      <a:pt x="0" y="1077"/>
                    </a:lnTo>
                    <a:lnTo>
                      <a:pt x="714" y="1021"/>
                    </a:lnTo>
                    <a:lnTo>
                      <a:pt x="3288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6888254" y="-1804711"/>
                <a:ext cx="201076" cy="43683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7267" extrusionOk="0">
                    <a:moveTo>
                      <a:pt x="2891" y="0"/>
                    </a:moveTo>
                    <a:lnTo>
                      <a:pt x="0" y="1179"/>
                    </a:lnTo>
                    <a:lnTo>
                      <a:pt x="465" y="7267"/>
                    </a:lnTo>
                    <a:lnTo>
                      <a:pt x="3344" y="6088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6825557" y="-1703842"/>
                <a:ext cx="63419" cy="25355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4218" extrusionOk="0">
                    <a:moveTo>
                      <a:pt x="737" y="0"/>
                    </a:moveTo>
                    <a:lnTo>
                      <a:pt x="0" y="57"/>
                    </a:lnTo>
                    <a:lnTo>
                      <a:pt x="318" y="4217"/>
                    </a:lnTo>
                    <a:lnTo>
                      <a:pt x="1054" y="4160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rgbClr val="0A0A0A">
                  <a:alpha val="10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6825557" y="-1703842"/>
                <a:ext cx="63419" cy="25355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4218" fill="none" extrusionOk="0">
                    <a:moveTo>
                      <a:pt x="737" y="0"/>
                    </a:moveTo>
                    <a:lnTo>
                      <a:pt x="0" y="57"/>
                    </a:lnTo>
                    <a:lnTo>
                      <a:pt x="318" y="4217"/>
                    </a:lnTo>
                    <a:lnTo>
                      <a:pt x="1054" y="4160"/>
                    </a:lnTo>
                    <a:lnTo>
                      <a:pt x="7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7030660" y="-1620707"/>
                <a:ext cx="72977" cy="16356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721" extrusionOk="0">
                    <a:moveTo>
                      <a:pt x="80" y="0"/>
                    </a:moveTo>
                    <a:lnTo>
                      <a:pt x="46" y="11"/>
                    </a:lnTo>
                    <a:lnTo>
                      <a:pt x="0" y="23"/>
                    </a:lnTo>
                    <a:lnTo>
                      <a:pt x="0" y="170"/>
                    </a:lnTo>
                    <a:lnTo>
                      <a:pt x="23" y="295"/>
                    </a:lnTo>
                    <a:lnTo>
                      <a:pt x="46" y="431"/>
                    </a:lnTo>
                    <a:lnTo>
                      <a:pt x="91" y="567"/>
                    </a:lnTo>
                    <a:lnTo>
                      <a:pt x="148" y="692"/>
                    </a:lnTo>
                    <a:lnTo>
                      <a:pt x="216" y="805"/>
                    </a:lnTo>
                    <a:lnTo>
                      <a:pt x="284" y="918"/>
                    </a:lnTo>
                    <a:lnTo>
                      <a:pt x="375" y="1020"/>
                    </a:lnTo>
                    <a:lnTo>
                      <a:pt x="431" y="1088"/>
                    </a:lnTo>
                    <a:lnTo>
                      <a:pt x="454" y="1122"/>
                    </a:lnTo>
                    <a:lnTo>
                      <a:pt x="465" y="1156"/>
                    </a:lnTo>
                    <a:lnTo>
                      <a:pt x="488" y="1224"/>
                    </a:lnTo>
                    <a:lnTo>
                      <a:pt x="488" y="1304"/>
                    </a:lnTo>
                    <a:lnTo>
                      <a:pt x="499" y="1508"/>
                    </a:lnTo>
                    <a:lnTo>
                      <a:pt x="533" y="1712"/>
                    </a:lnTo>
                    <a:lnTo>
                      <a:pt x="590" y="1916"/>
                    </a:lnTo>
                    <a:lnTo>
                      <a:pt x="681" y="2097"/>
                    </a:lnTo>
                    <a:lnTo>
                      <a:pt x="783" y="2279"/>
                    </a:lnTo>
                    <a:lnTo>
                      <a:pt x="907" y="2449"/>
                    </a:lnTo>
                    <a:lnTo>
                      <a:pt x="1055" y="2596"/>
                    </a:lnTo>
                    <a:lnTo>
                      <a:pt x="1213" y="2721"/>
                    </a:lnTo>
                    <a:lnTo>
                      <a:pt x="1066" y="1032"/>
                    </a:lnTo>
                    <a:lnTo>
                      <a:pt x="1021" y="896"/>
                    </a:lnTo>
                    <a:lnTo>
                      <a:pt x="953" y="760"/>
                    </a:lnTo>
                    <a:lnTo>
                      <a:pt x="862" y="646"/>
                    </a:lnTo>
                    <a:lnTo>
                      <a:pt x="771" y="533"/>
                    </a:lnTo>
                    <a:lnTo>
                      <a:pt x="669" y="420"/>
                    </a:lnTo>
                    <a:lnTo>
                      <a:pt x="556" y="317"/>
                    </a:lnTo>
                    <a:lnTo>
                      <a:pt x="329" y="125"/>
                    </a:lnTo>
                    <a:lnTo>
                      <a:pt x="250" y="68"/>
                    </a:lnTo>
                    <a:lnTo>
                      <a:pt x="170" y="23"/>
                    </a:lnTo>
                    <a:lnTo>
                      <a:pt x="125" y="1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27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7030660" y="-1620707"/>
                <a:ext cx="72977" cy="16356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721" fill="none" extrusionOk="0">
                    <a:moveTo>
                      <a:pt x="1213" y="2721"/>
                    </a:moveTo>
                    <a:lnTo>
                      <a:pt x="1213" y="2721"/>
                    </a:lnTo>
                    <a:lnTo>
                      <a:pt x="1055" y="2596"/>
                    </a:lnTo>
                    <a:lnTo>
                      <a:pt x="907" y="2449"/>
                    </a:lnTo>
                    <a:lnTo>
                      <a:pt x="783" y="2279"/>
                    </a:lnTo>
                    <a:lnTo>
                      <a:pt x="681" y="2097"/>
                    </a:lnTo>
                    <a:lnTo>
                      <a:pt x="590" y="1916"/>
                    </a:lnTo>
                    <a:lnTo>
                      <a:pt x="533" y="1712"/>
                    </a:lnTo>
                    <a:lnTo>
                      <a:pt x="499" y="1508"/>
                    </a:lnTo>
                    <a:lnTo>
                      <a:pt x="488" y="1304"/>
                    </a:lnTo>
                    <a:lnTo>
                      <a:pt x="488" y="1304"/>
                    </a:lnTo>
                    <a:lnTo>
                      <a:pt x="488" y="1224"/>
                    </a:lnTo>
                    <a:lnTo>
                      <a:pt x="465" y="1156"/>
                    </a:lnTo>
                    <a:lnTo>
                      <a:pt x="465" y="1156"/>
                    </a:lnTo>
                    <a:lnTo>
                      <a:pt x="454" y="1122"/>
                    </a:lnTo>
                    <a:lnTo>
                      <a:pt x="431" y="1088"/>
                    </a:lnTo>
                    <a:lnTo>
                      <a:pt x="375" y="1020"/>
                    </a:lnTo>
                    <a:lnTo>
                      <a:pt x="375" y="1020"/>
                    </a:lnTo>
                    <a:lnTo>
                      <a:pt x="284" y="918"/>
                    </a:lnTo>
                    <a:lnTo>
                      <a:pt x="216" y="805"/>
                    </a:lnTo>
                    <a:lnTo>
                      <a:pt x="148" y="692"/>
                    </a:lnTo>
                    <a:lnTo>
                      <a:pt x="91" y="567"/>
                    </a:lnTo>
                    <a:lnTo>
                      <a:pt x="46" y="431"/>
                    </a:lnTo>
                    <a:lnTo>
                      <a:pt x="23" y="295"/>
                    </a:lnTo>
                    <a:lnTo>
                      <a:pt x="0" y="17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6" y="11"/>
                    </a:lnTo>
                    <a:lnTo>
                      <a:pt x="80" y="0"/>
                    </a:lnTo>
                    <a:lnTo>
                      <a:pt x="125" y="11"/>
                    </a:lnTo>
                    <a:lnTo>
                      <a:pt x="170" y="23"/>
                    </a:lnTo>
                    <a:lnTo>
                      <a:pt x="250" y="68"/>
                    </a:lnTo>
                    <a:lnTo>
                      <a:pt x="329" y="125"/>
                    </a:lnTo>
                    <a:lnTo>
                      <a:pt x="329" y="125"/>
                    </a:lnTo>
                    <a:lnTo>
                      <a:pt x="556" y="317"/>
                    </a:lnTo>
                    <a:lnTo>
                      <a:pt x="669" y="420"/>
                    </a:lnTo>
                    <a:lnTo>
                      <a:pt x="771" y="533"/>
                    </a:lnTo>
                    <a:lnTo>
                      <a:pt x="862" y="646"/>
                    </a:lnTo>
                    <a:lnTo>
                      <a:pt x="953" y="760"/>
                    </a:lnTo>
                    <a:lnTo>
                      <a:pt x="1021" y="896"/>
                    </a:lnTo>
                    <a:lnTo>
                      <a:pt x="1066" y="10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7678010" y="-1872218"/>
                <a:ext cx="45746" cy="22602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76" extrusionOk="0">
                    <a:moveTo>
                      <a:pt x="194" y="1"/>
                    </a:moveTo>
                    <a:lnTo>
                      <a:pt x="91" y="24"/>
                    </a:lnTo>
                    <a:lnTo>
                      <a:pt x="46" y="35"/>
                    </a:lnTo>
                    <a:lnTo>
                      <a:pt x="12" y="58"/>
                    </a:lnTo>
                    <a:lnTo>
                      <a:pt x="1" y="92"/>
                    </a:lnTo>
                    <a:lnTo>
                      <a:pt x="1" y="126"/>
                    </a:lnTo>
                    <a:lnTo>
                      <a:pt x="23" y="160"/>
                    </a:lnTo>
                    <a:lnTo>
                      <a:pt x="69" y="182"/>
                    </a:lnTo>
                    <a:lnTo>
                      <a:pt x="114" y="194"/>
                    </a:lnTo>
                    <a:lnTo>
                      <a:pt x="228" y="194"/>
                    </a:lnTo>
                    <a:lnTo>
                      <a:pt x="262" y="205"/>
                    </a:lnTo>
                    <a:lnTo>
                      <a:pt x="296" y="216"/>
                    </a:lnTo>
                    <a:lnTo>
                      <a:pt x="262" y="262"/>
                    </a:lnTo>
                    <a:lnTo>
                      <a:pt x="262" y="273"/>
                    </a:lnTo>
                    <a:lnTo>
                      <a:pt x="307" y="296"/>
                    </a:lnTo>
                    <a:lnTo>
                      <a:pt x="375" y="307"/>
                    </a:lnTo>
                    <a:lnTo>
                      <a:pt x="454" y="330"/>
                    </a:lnTo>
                    <a:lnTo>
                      <a:pt x="579" y="352"/>
                    </a:lnTo>
                    <a:lnTo>
                      <a:pt x="692" y="375"/>
                    </a:lnTo>
                    <a:lnTo>
                      <a:pt x="738" y="375"/>
                    </a:lnTo>
                    <a:lnTo>
                      <a:pt x="760" y="364"/>
                    </a:lnTo>
                    <a:lnTo>
                      <a:pt x="760" y="341"/>
                    </a:lnTo>
                    <a:lnTo>
                      <a:pt x="749" y="307"/>
                    </a:lnTo>
                    <a:lnTo>
                      <a:pt x="738" y="262"/>
                    </a:lnTo>
                    <a:lnTo>
                      <a:pt x="704" y="228"/>
                    </a:lnTo>
                    <a:lnTo>
                      <a:pt x="636" y="160"/>
                    </a:lnTo>
                    <a:lnTo>
                      <a:pt x="590" y="114"/>
                    </a:lnTo>
                    <a:lnTo>
                      <a:pt x="511" y="69"/>
                    </a:lnTo>
                    <a:lnTo>
                      <a:pt x="432" y="35"/>
                    </a:lnTo>
                    <a:lnTo>
                      <a:pt x="341" y="1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7615313" y="-1871497"/>
                <a:ext cx="35526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62" extrusionOk="0">
                    <a:moveTo>
                      <a:pt x="250" y="0"/>
                    </a:moveTo>
                    <a:lnTo>
                      <a:pt x="182" y="12"/>
                    </a:lnTo>
                    <a:lnTo>
                      <a:pt x="137" y="23"/>
                    </a:lnTo>
                    <a:lnTo>
                      <a:pt x="69" y="57"/>
                    </a:lnTo>
                    <a:lnTo>
                      <a:pt x="35" y="68"/>
                    </a:lnTo>
                    <a:lnTo>
                      <a:pt x="12" y="102"/>
                    </a:lnTo>
                    <a:lnTo>
                      <a:pt x="1" y="125"/>
                    </a:lnTo>
                    <a:lnTo>
                      <a:pt x="1" y="159"/>
                    </a:lnTo>
                    <a:lnTo>
                      <a:pt x="24" y="182"/>
                    </a:lnTo>
                    <a:lnTo>
                      <a:pt x="58" y="193"/>
                    </a:lnTo>
                    <a:lnTo>
                      <a:pt x="126" y="193"/>
                    </a:lnTo>
                    <a:lnTo>
                      <a:pt x="171" y="182"/>
                    </a:lnTo>
                    <a:lnTo>
                      <a:pt x="228" y="182"/>
                    </a:lnTo>
                    <a:lnTo>
                      <a:pt x="205" y="227"/>
                    </a:lnTo>
                    <a:lnTo>
                      <a:pt x="205" y="238"/>
                    </a:lnTo>
                    <a:lnTo>
                      <a:pt x="216" y="250"/>
                    </a:lnTo>
                    <a:lnTo>
                      <a:pt x="296" y="250"/>
                    </a:lnTo>
                    <a:lnTo>
                      <a:pt x="454" y="261"/>
                    </a:lnTo>
                    <a:lnTo>
                      <a:pt x="545" y="261"/>
                    </a:lnTo>
                    <a:lnTo>
                      <a:pt x="579" y="250"/>
                    </a:lnTo>
                    <a:lnTo>
                      <a:pt x="590" y="238"/>
                    </a:lnTo>
                    <a:lnTo>
                      <a:pt x="590" y="216"/>
                    </a:lnTo>
                    <a:lnTo>
                      <a:pt x="590" y="182"/>
                    </a:lnTo>
                    <a:lnTo>
                      <a:pt x="545" y="125"/>
                    </a:lnTo>
                    <a:lnTo>
                      <a:pt x="488" y="80"/>
                    </a:lnTo>
                    <a:lnTo>
                      <a:pt x="443" y="46"/>
                    </a:lnTo>
                    <a:lnTo>
                      <a:pt x="386" y="23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7687568" y="-1844266"/>
                <a:ext cx="12984" cy="1304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17" extrusionOk="0">
                    <a:moveTo>
                      <a:pt x="114" y="1"/>
                    </a:moveTo>
                    <a:lnTo>
                      <a:pt x="69" y="12"/>
                    </a:lnTo>
                    <a:lnTo>
                      <a:pt x="35" y="35"/>
                    </a:lnTo>
                    <a:lnTo>
                      <a:pt x="12" y="69"/>
                    </a:lnTo>
                    <a:lnTo>
                      <a:pt x="1" y="103"/>
                    </a:lnTo>
                    <a:lnTo>
                      <a:pt x="12" y="148"/>
                    </a:lnTo>
                    <a:lnTo>
                      <a:pt x="23" y="182"/>
                    </a:lnTo>
                    <a:lnTo>
                      <a:pt x="57" y="205"/>
                    </a:lnTo>
                    <a:lnTo>
                      <a:pt x="103" y="216"/>
                    </a:lnTo>
                    <a:lnTo>
                      <a:pt x="148" y="216"/>
                    </a:lnTo>
                    <a:lnTo>
                      <a:pt x="182" y="193"/>
                    </a:lnTo>
                    <a:lnTo>
                      <a:pt x="205" y="159"/>
                    </a:lnTo>
                    <a:lnTo>
                      <a:pt x="216" y="114"/>
                    </a:lnTo>
                    <a:lnTo>
                      <a:pt x="205" y="80"/>
                    </a:lnTo>
                    <a:lnTo>
                      <a:pt x="182" y="35"/>
                    </a:lnTo>
                    <a:lnTo>
                      <a:pt x="148" y="12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7625532" y="-1837413"/>
                <a:ext cx="13044" cy="1232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5" extrusionOk="0">
                    <a:moveTo>
                      <a:pt x="69" y="0"/>
                    </a:moveTo>
                    <a:lnTo>
                      <a:pt x="35" y="23"/>
                    </a:lnTo>
                    <a:lnTo>
                      <a:pt x="12" y="57"/>
                    </a:lnTo>
                    <a:lnTo>
                      <a:pt x="1" y="102"/>
                    </a:lnTo>
                    <a:lnTo>
                      <a:pt x="1" y="136"/>
                    </a:lnTo>
                    <a:lnTo>
                      <a:pt x="24" y="170"/>
                    </a:lnTo>
                    <a:lnTo>
                      <a:pt x="58" y="204"/>
                    </a:lnTo>
                    <a:lnTo>
                      <a:pt x="137" y="204"/>
                    </a:lnTo>
                    <a:lnTo>
                      <a:pt x="171" y="182"/>
                    </a:lnTo>
                    <a:lnTo>
                      <a:pt x="205" y="148"/>
                    </a:lnTo>
                    <a:lnTo>
                      <a:pt x="216" y="114"/>
                    </a:lnTo>
                    <a:lnTo>
                      <a:pt x="205" y="68"/>
                    </a:lnTo>
                    <a:lnTo>
                      <a:pt x="182" y="34"/>
                    </a:lnTo>
                    <a:lnTo>
                      <a:pt x="148" y="1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7654867" y="-1769966"/>
                <a:ext cx="55905" cy="3546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90" extrusionOk="0">
                    <a:moveTo>
                      <a:pt x="930" y="0"/>
                    </a:moveTo>
                    <a:lnTo>
                      <a:pt x="0" y="125"/>
                    </a:lnTo>
                    <a:lnTo>
                      <a:pt x="12" y="204"/>
                    </a:lnTo>
                    <a:lnTo>
                      <a:pt x="23" y="272"/>
                    </a:lnTo>
                    <a:lnTo>
                      <a:pt x="46" y="363"/>
                    </a:lnTo>
                    <a:lnTo>
                      <a:pt x="91" y="443"/>
                    </a:lnTo>
                    <a:lnTo>
                      <a:pt x="125" y="488"/>
                    </a:lnTo>
                    <a:lnTo>
                      <a:pt x="170" y="522"/>
                    </a:lnTo>
                    <a:lnTo>
                      <a:pt x="216" y="545"/>
                    </a:lnTo>
                    <a:lnTo>
                      <a:pt x="272" y="579"/>
                    </a:lnTo>
                    <a:lnTo>
                      <a:pt x="340" y="590"/>
                    </a:lnTo>
                    <a:lnTo>
                      <a:pt x="499" y="590"/>
                    </a:lnTo>
                    <a:lnTo>
                      <a:pt x="567" y="567"/>
                    </a:lnTo>
                    <a:lnTo>
                      <a:pt x="624" y="533"/>
                    </a:lnTo>
                    <a:lnTo>
                      <a:pt x="681" y="499"/>
                    </a:lnTo>
                    <a:lnTo>
                      <a:pt x="726" y="454"/>
                    </a:lnTo>
                    <a:lnTo>
                      <a:pt x="771" y="409"/>
                    </a:lnTo>
                    <a:lnTo>
                      <a:pt x="839" y="295"/>
                    </a:lnTo>
                    <a:lnTo>
                      <a:pt x="885" y="182"/>
                    </a:lnTo>
                    <a:lnTo>
                      <a:pt x="919" y="91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7650118" y="-1844266"/>
                <a:ext cx="35466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067" extrusionOk="0">
                    <a:moveTo>
                      <a:pt x="204" y="1"/>
                    </a:moveTo>
                    <a:lnTo>
                      <a:pt x="170" y="91"/>
                    </a:lnTo>
                    <a:lnTo>
                      <a:pt x="102" y="307"/>
                    </a:lnTo>
                    <a:lnTo>
                      <a:pt x="34" y="579"/>
                    </a:lnTo>
                    <a:lnTo>
                      <a:pt x="11" y="715"/>
                    </a:lnTo>
                    <a:lnTo>
                      <a:pt x="0" y="840"/>
                    </a:lnTo>
                    <a:lnTo>
                      <a:pt x="11" y="896"/>
                    </a:lnTo>
                    <a:lnTo>
                      <a:pt x="23" y="942"/>
                    </a:lnTo>
                    <a:lnTo>
                      <a:pt x="34" y="987"/>
                    </a:lnTo>
                    <a:lnTo>
                      <a:pt x="68" y="1021"/>
                    </a:lnTo>
                    <a:lnTo>
                      <a:pt x="113" y="1044"/>
                    </a:lnTo>
                    <a:lnTo>
                      <a:pt x="170" y="1055"/>
                    </a:lnTo>
                    <a:lnTo>
                      <a:pt x="283" y="1066"/>
                    </a:lnTo>
                    <a:lnTo>
                      <a:pt x="397" y="1055"/>
                    </a:lnTo>
                    <a:lnTo>
                      <a:pt x="499" y="1044"/>
                    </a:lnTo>
                    <a:lnTo>
                      <a:pt x="589" y="1021"/>
                    </a:lnTo>
                    <a:lnTo>
                      <a:pt x="578" y="998"/>
                    </a:lnTo>
                    <a:lnTo>
                      <a:pt x="555" y="998"/>
                    </a:lnTo>
                    <a:lnTo>
                      <a:pt x="442" y="1021"/>
                    </a:lnTo>
                    <a:lnTo>
                      <a:pt x="374" y="1032"/>
                    </a:lnTo>
                    <a:lnTo>
                      <a:pt x="283" y="1044"/>
                    </a:lnTo>
                    <a:lnTo>
                      <a:pt x="181" y="1032"/>
                    </a:lnTo>
                    <a:lnTo>
                      <a:pt x="125" y="1021"/>
                    </a:lnTo>
                    <a:lnTo>
                      <a:pt x="79" y="998"/>
                    </a:lnTo>
                    <a:lnTo>
                      <a:pt x="57" y="976"/>
                    </a:lnTo>
                    <a:lnTo>
                      <a:pt x="34" y="942"/>
                    </a:lnTo>
                    <a:lnTo>
                      <a:pt x="34" y="896"/>
                    </a:lnTo>
                    <a:lnTo>
                      <a:pt x="23" y="840"/>
                    </a:lnTo>
                    <a:lnTo>
                      <a:pt x="34" y="715"/>
                    </a:lnTo>
                    <a:lnTo>
                      <a:pt x="57" y="590"/>
                    </a:lnTo>
                    <a:lnTo>
                      <a:pt x="125" y="318"/>
                    </a:lnTo>
                    <a:lnTo>
                      <a:pt x="193" y="103"/>
                    </a:lnTo>
                    <a:lnTo>
                      <a:pt x="227" y="12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" name="Google Shape;981;p29"/>
            <p:cNvGrpSpPr/>
            <p:nvPr/>
          </p:nvGrpSpPr>
          <p:grpSpPr>
            <a:xfrm>
              <a:off x="5931594" y="2891712"/>
              <a:ext cx="2902118" cy="1707857"/>
              <a:chOff x="5879397" y="2862025"/>
              <a:chExt cx="2952307" cy="1737393"/>
            </a:xfrm>
          </p:grpSpPr>
          <p:sp>
            <p:nvSpPr>
              <p:cNvPr id="982" name="Google Shape;982;p29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8601583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0" y="0"/>
                    </a:moveTo>
                    <a:lnTo>
                      <a:pt x="0" y="22344"/>
                    </a:lnTo>
                    <a:lnTo>
                      <a:pt x="45" y="22344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21866" y="3126557"/>
                <a:ext cx="3032" cy="147286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344" fill="none" extrusionOk="0">
                    <a:moveTo>
                      <a:pt x="1" y="0"/>
                    </a:moveTo>
                    <a:lnTo>
                      <a:pt x="1" y="22344"/>
                    </a:lnTo>
                    <a:lnTo>
                      <a:pt x="46" y="22344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5879397" y="3071250"/>
                <a:ext cx="2952307" cy="78499"/>
              </a:xfrm>
              <a:custGeom>
                <a:avLst/>
                <a:gdLst/>
                <a:ahLst/>
                <a:cxnLst/>
                <a:rect l="l" t="t" r="r" b="b"/>
                <a:pathLst>
                  <a:path w="76883" h="1191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76883" y="1191"/>
                    </a:lnTo>
                    <a:lnTo>
                      <a:pt x="768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7" name="Google Shape;987;p29"/>
              <p:cNvGrpSpPr/>
              <p:nvPr/>
            </p:nvGrpSpPr>
            <p:grpSpPr>
              <a:xfrm>
                <a:off x="7199307" y="2862025"/>
                <a:ext cx="245881" cy="210807"/>
                <a:chOff x="5367757" y="-2469750"/>
                <a:chExt cx="245881" cy="210807"/>
              </a:xfrm>
            </p:grpSpPr>
            <p:sp>
              <p:nvSpPr>
                <p:cNvPr id="988" name="Google Shape;988;p29"/>
                <p:cNvSpPr/>
                <p:nvPr/>
              </p:nvSpPr>
              <p:spPr>
                <a:xfrm>
                  <a:off x="5367757" y="-2442130"/>
                  <a:ext cx="84509" cy="120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" h="1826" extrusionOk="0">
                      <a:moveTo>
                        <a:pt x="658" y="1"/>
                      </a:moveTo>
                      <a:lnTo>
                        <a:pt x="590" y="12"/>
                      </a:lnTo>
                      <a:lnTo>
                        <a:pt x="533" y="12"/>
                      </a:lnTo>
                      <a:lnTo>
                        <a:pt x="408" y="57"/>
                      </a:lnTo>
                      <a:lnTo>
                        <a:pt x="295" y="114"/>
                      </a:lnTo>
                      <a:lnTo>
                        <a:pt x="193" y="193"/>
                      </a:lnTo>
                      <a:lnTo>
                        <a:pt x="113" y="295"/>
                      </a:lnTo>
                      <a:lnTo>
                        <a:pt x="57" y="409"/>
                      </a:lnTo>
                      <a:lnTo>
                        <a:pt x="23" y="533"/>
                      </a:lnTo>
                      <a:lnTo>
                        <a:pt x="11" y="590"/>
                      </a:lnTo>
                      <a:lnTo>
                        <a:pt x="0" y="658"/>
                      </a:lnTo>
                      <a:lnTo>
                        <a:pt x="0" y="1168"/>
                      </a:lnTo>
                      <a:lnTo>
                        <a:pt x="11" y="1236"/>
                      </a:lnTo>
                      <a:lnTo>
                        <a:pt x="23" y="1304"/>
                      </a:lnTo>
                      <a:lnTo>
                        <a:pt x="57" y="1429"/>
                      </a:lnTo>
                      <a:lnTo>
                        <a:pt x="113" y="1542"/>
                      </a:lnTo>
                      <a:lnTo>
                        <a:pt x="193" y="1633"/>
                      </a:lnTo>
                      <a:lnTo>
                        <a:pt x="295" y="1712"/>
                      </a:lnTo>
                      <a:lnTo>
                        <a:pt x="408" y="1780"/>
                      </a:lnTo>
                      <a:lnTo>
                        <a:pt x="533" y="1814"/>
                      </a:lnTo>
                      <a:lnTo>
                        <a:pt x="590" y="1826"/>
                      </a:lnTo>
                      <a:lnTo>
                        <a:pt x="1281" y="1826"/>
                      </a:lnTo>
                      <a:lnTo>
                        <a:pt x="1281" y="1531"/>
                      </a:lnTo>
                      <a:lnTo>
                        <a:pt x="590" y="1531"/>
                      </a:lnTo>
                      <a:lnTo>
                        <a:pt x="522" y="1508"/>
                      </a:lnTo>
                      <a:lnTo>
                        <a:pt x="465" y="1474"/>
                      </a:lnTo>
                      <a:lnTo>
                        <a:pt x="408" y="1429"/>
                      </a:lnTo>
                      <a:lnTo>
                        <a:pt x="363" y="1372"/>
                      </a:lnTo>
                      <a:lnTo>
                        <a:pt x="329" y="1316"/>
                      </a:lnTo>
                      <a:lnTo>
                        <a:pt x="306" y="1248"/>
                      </a:lnTo>
                      <a:lnTo>
                        <a:pt x="295" y="1168"/>
                      </a:lnTo>
                      <a:lnTo>
                        <a:pt x="295" y="658"/>
                      </a:lnTo>
                      <a:lnTo>
                        <a:pt x="306" y="590"/>
                      </a:lnTo>
                      <a:lnTo>
                        <a:pt x="329" y="522"/>
                      </a:lnTo>
                      <a:lnTo>
                        <a:pt x="363" y="454"/>
                      </a:lnTo>
                      <a:lnTo>
                        <a:pt x="408" y="409"/>
                      </a:lnTo>
                      <a:lnTo>
                        <a:pt x="465" y="363"/>
                      </a:lnTo>
                      <a:lnTo>
                        <a:pt x="522" y="329"/>
                      </a:lnTo>
                      <a:lnTo>
                        <a:pt x="590" y="307"/>
                      </a:lnTo>
                      <a:lnTo>
                        <a:pt x="658" y="295"/>
                      </a:lnTo>
                      <a:lnTo>
                        <a:pt x="1281" y="295"/>
                      </a:lnTo>
                      <a:lnTo>
                        <a:pt x="12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9"/>
                <p:cNvSpPr/>
                <p:nvPr/>
              </p:nvSpPr>
              <p:spPr>
                <a:xfrm>
                  <a:off x="5421546" y="-2469750"/>
                  <a:ext cx="165196" cy="199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3027" extrusionOk="0">
                      <a:moveTo>
                        <a:pt x="0" y="0"/>
                      </a:moveTo>
                      <a:lnTo>
                        <a:pt x="0" y="2891"/>
                      </a:lnTo>
                      <a:lnTo>
                        <a:pt x="12" y="2948"/>
                      </a:lnTo>
                      <a:lnTo>
                        <a:pt x="46" y="2982"/>
                      </a:lnTo>
                      <a:lnTo>
                        <a:pt x="80" y="3016"/>
                      </a:lnTo>
                      <a:lnTo>
                        <a:pt x="136" y="3027"/>
                      </a:lnTo>
                      <a:lnTo>
                        <a:pt x="2370" y="3027"/>
                      </a:lnTo>
                      <a:lnTo>
                        <a:pt x="2426" y="3016"/>
                      </a:lnTo>
                      <a:lnTo>
                        <a:pt x="2460" y="2982"/>
                      </a:lnTo>
                      <a:lnTo>
                        <a:pt x="2494" y="2948"/>
                      </a:lnTo>
                      <a:lnTo>
                        <a:pt x="2506" y="2891"/>
                      </a:lnTo>
                      <a:lnTo>
                        <a:pt x="250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9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9"/>
                <p:cNvSpPr/>
                <p:nvPr/>
              </p:nvSpPr>
              <p:spPr>
                <a:xfrm>
                  <a:off x="5394651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2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36" y="295"/>
                      </a:lnTo>
                      <a:lnTo>
                        <a:pt x="182" y="341"/>
                      </a:lnTo>
                      <a:lnTo>
                        <a:pt x="250" y="397"/>
                      </a:lnTo>
                      <a:lnTo>
                        <a:pt x="318" y="454"/>
                      </a:lnTo>
                      <a:lnTo>
                        <a:pt x="408" y="488"/>
                      </a:lnTo>
                      <a:lnTo>
                        <a:pt x="522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40" y="579"/>
                      </a:lnTo>
                      <a:lnTo>
                        <a:pt x="2676" y="556"/>
                      </a:lnTo>
                      <a:lnTo>
                        <a:pt x="2800" y="533"/>
                      </a:lnTo>
                      <a:lnTo>
                        <a:pt x="2914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6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2" name="Google Shape;992;p29"/>
              <p:cNvGrpSpPr/>
              <p:nvPr/>
            </p:nvGrpSpPr>
            <p:grpSpPr>
              <a:xfrm>
                <a:off x="7536357" y="2927746"/>
                <a:ext cx="239948" cy="145086"/>
                <a:chOff x="5933407" y="-2404029"/>
                <a:chExt cx="239948" cy="145086"/>
              </a:xfrm>
            </p:grpSpPr>
            <p:sp>
              <p:nvSpPr>
                <p:cNvPr id="993" name="Google Shape;993;p29"/>
                <p:cNvSpPr/>
                <p:nvPr/>
              </p:nvSpPr>
              <p:spPr>
                <a:xfrm>
                  <a:off x="5933407" y="-2387549"/>
                  <a:ext cx="69546" cy="7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" h="1202" extrusionOk="0">
                      <a:moveTo>
                        <a:pt x="545" y="0"/>
                      </a:moveTo>
                      <a:lnTo>
                        <a:pt x="431" y="12"/>
                      </a:lnTo>
                      <a:lnTo>
                        <a:pt x="329" y="46"/>
                      </a:lnTo>
                      <a:lnTo>
                        <a:pt x="239" y="91"/>
                      </a:lnTo>
                      <a:lnTo>
                        <a:pt x="159" y="159"/>
                      </a:lnTo>
                      <a:lnTo>
                        <a:pt x="91" y="238"/>
                      </a:lnTo>
                      <a:lnTo>
                        <a:pt x="46" y="329"/>
                      </a:lnTo>
                      <a:lnTo>
                        <a:pt x="12" y="431"/>
                      </a:lnTo>
                      <a:lnTo>
                        <a:pt x="1" y="544"/>
                      </a:lnTo>
                      <a:lnTo>
                        <a:pt x="1" y="658"/>
                      </a:lnTo>
                      <a:lnTo>
                        <a:pt x="12" y="771"/>
                      </a:lnTo>
                      <a:lnTo>
                        <a:pt x="46" y="873"/>
                      </a:lnTo>
                      <a:lnTo>
                        <a:pt x="91" y="964"/>
                      </a:lnTo>
                      <a:lnTo>
                        <a:pt x="159" y="1043"/>
                      </a:lnTo>
                      <a:lnTo>
                        <a:pt x="239" y="1111"/>
                      </a:lnTo>
                      <a:lnTo>
                        <a:pt x="329" y="1157"/>
                      </a:lnTo>
                      <a:lnTo>
                        <a:pt x="431" y="1191"/>
                      </a:lnTo>
                      <a:lnTo>
                        <a:pt x="545" y="1202"/>
                      </a:lnTo>
                      <a:lnTo>
                        <a:pt x="1055" y="1202"/>
                      </a:lnTo>
                      <a:lnTo>
                        <a:pt x="1055" y="952"/>
                      </a:lnTo>
                      <a:lnTo>
                        <a:pt x="488" y="952"/>
                      </a:lnTo>
                      <a:lnTo>
                        <a:pt x="431" y="930"/>
                      </a:lnTo>
                      <a:lnTo>
                        <a:pt x="375" y="907"/>
                      </a:lnTo>
                      <a:lnTo>
                        <a:pt x="329" y="873"/>
                      </a:lnTo>
                      <a:lnTo>
                        <a:pt x="295" y="828"/>
                      </a:lnTo>
                      <a:lnTo>
                        <a:pt x="273" y="771"/>
                      </a:lnTo>
                      <a:lnTo>
                        <a:pt x="250" y="714"/>
                      </a:lnTo>
                      <a:lnTo>
                        <a:pt x="239" y="658"/>
                      </a:lnTo>
                      <a:lnTo>
                        <a:pt x="239" y="544"/>
                      </a:lnTo>
                      <a:lnTo>
                        <a:pt x="250" y="488"/>
                      </a:lnTo>
                      <a:lnTo>
                        <a:pt x="273" y="431"/>
                      </a:lnTo>
                      <a:lnTo>
                        <a:pt x="295" y="374"/>
                      </a:lnTo>
                      <a:lnTo>
                        <a:pt x="329" y="329"/>
                      </a:lnTo>
                      <a:lnTo>
                        <a:pt x="375" y="295"/>
                      </a:lnTo>
                      <a:lnTo>
                        <a:pt x="431" y="272"/>
                      </a:lnTo>
                      <a:lnTo>
                        <a:pt x="488" y="250"/>
                      </a:lnTo>
                      <a:lnTo>
                        <a:pt x="1055" y="250"/>
                      </a:ln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9"/>
                <p:cNvSpPr/>
                <p:nvPr/>
              </p:nvSpPr>
              <p:spPr>
                <a:xfrm>
                  <a:off x="5981264" y="-2404029"/>
                  <a:ext cx="165196" cy="13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2030" extrusionOk="0">
                      <a:moveTo>
                        <a:pt x="0" y="1"/>
                      </a:moveTo>
                      <a:lnTo>
                        <a:pt x="0" y="1894"/>
                      </a:lnTo>
                      <a:lnTo>
                        <a:pt x="11" y="1951"/>
                      </a:lnTo>
                      <a:lnTo>
                        <a:pt x="34" y="1985"/>
                      </a:lnTo>
                      <a:lnTo>
                        <a:pt x="79" y="2019"/>
                      </a:lnTo>
                      <a:lnTo>
                        <a:pt x="136" y="2030"/>
                      </a:lnTo>
                      <a:lnTo>
                        <a:pt x="2369" y="2030"/>
                      </a:lnTo>
                      <a:lnTo>
                        <a:pt x="2426" y="2019"/>
                      </a:lnTo>
                      <a:lnTo>
                        <a:pt x="2460" y="1985"/>
                      </a:lnTo>
                      <a:lnTo>
                        <a:pt x="2494" y="1951"/>
                      </a:lnTo>
                      <a:lnTo>
                        <a:pt x="2505" y="1894"/>
                      </a:lnTo>
                      <a:lnTo>
                        <a:pt x="25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9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9"/>
                <p:cNvSpPr/>
                <p:nvPr/>
              </p:nvSpPr>
              <p:spPr>
                <a:xfrm>
                  <a:off x="5954369" y="-2297900"/>
                  <a:ext cx="218986" cy="3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591" extrusionOk="0">
                      <a:moveTo>
                        <a:pt x="0" y="1"/>
                      </a:moveTo>
                      <a:lnTo>
                        <a:pt x="11" y="23"/>
                      </a:lnTo>
                      <a:lnTo>
                        <a:pt x="23" y="91"/>
                      </a:lnTo>
                      <a:lnTo>
                        <a:pt x="57" y="182"/>
                      </a:lnTo>
                      <a:lnTo>
                        <a:pt x="91" y="239"/>
                      </a:lnTo>
                      <a:lnTo>
                        <a:pt x="125" y="295"/>
                      </a:lnTo>
                      <a:lnTo>
                        <a:pt x="181" y="341"/>
                      </a:lnTo>
                      <a:lnTo>
                        <a:pt x="238" y="397"/>
                      </a:lnTo>
                      <a:lnTo>
                        <a:pt x="317" y="454"/>
                      </a:lnTo>
                      <a:lnTo>
                        <a:pt x="408" y="488"/>
                      </a:lnTo>
                      <a:lnTo>
                        <a:pt x="521" y="533"/>
                      </a:lnTo>
                      <a:lnTo>
                        <a:pt x="635" y="556"/>
                      </a:lnTo>
                      <a:lnTo>
                        <a:pt x="782" y="579"/>
                      </a:lnTo>
                      <a:lnTo>
                        <a:pt x="941" y="590"/>
                      </a:lnTo>
                      <a:lnTo>
                        <a:pt x="2381" y="590"/>
                      </a:lnTo>
                      <a:lnTo>
                        <a:pt x="2539" y="579"/>
                      </a:lnTo>
                      <a:lnTo>
                        <a:pt x="2675" y="556"/>
                      </a:lnTo>
                      <a:lnTo>
                        <a:pt x="2800" y="533"/>
                      </a:lnTo>
                      <a:lnTo>
                        <a:pt x="2913" y="488"/>
                      </a:lnTo>
                      <a:lnTo>
                        <a:pt x="3004" y="454"/>
                      </a:lnTo>
                      <a:lnTo>
                        <a:pt x="3072" y="397"/>
                      </a:lnTo>
                      <a:lnTo>
                        <a:pt x="3140" y="341"/>
                      </a:lnTo>
                      <a:lnTo>
                        <a:pt x="3185" y="295"/>
                      </a:lnTo>
                      <a:lnTo>
                        <a:pt x="3231" y="239"/>
                      </a:lnTo>
                      <a:lnTo>
                        <a:pt x="3265" y="182"/>
                      </a:lnTo>
                      <a:lnTo>
                        <a:pt x="3299" y="91"/>
                      </a:lnTo>
                      <a:lnTo>
                        <a:pt x="3310" y="23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9"/>
            <p:cNvGrpSpPr/>
            <p:nvPr/>
          </p:nvGrpSpPr>
          <p:grpSpPr>
            <a:xfrm>
              <a:off x="7880990" y="2231255"/>
              <a:ext cx="1072119" cy="863050"/>
              <a:chOff x="6453198" y="-832600"/>
              <a:chExt cx="1090660" cy="877976"/>
            </a:xfrm>
          </p:grpSpPr>
          <p:sp>
            <p:nvSpPr>
              <p:cNvPr id="998" name="Google Shape;998;p29"/>
              <p:cNvSpPr/>
              <p:nvPr/>
            </p:nvSpPr>
            <p:spPr>
              <a:xfrm>
                <a:off x="6453198" y="-832600"/>
                <a:ext cx="1070704" cy="714597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13786" extrusionOk="0">
                    <a:moveTo>
                      <a:pt x="91" y="1"/>
                    </a:moveTo>
                    <a:lnTo>
                      <a:pt x="57" y="12"/>
                    </a:lnTo>
                    <a:lnTo>
                      <a:pt x="23" y="23"/>
                    </a:lnTo>
                    <a:lnTo>
                      <a:pt x="12" y="57"/>
                    </a:lnTo>
                    <a:lnTo>
                      <a:pt x="1" y="91"/>
                    </a:lnTo>
                    <a:lnTo>
                      <a:pt x="1" y="13695"/>
                    </a:lnTo>
                    <a:lnTo>
                      <a:pt x="12" y="13729"/>
                    </a:lnTo>
                    <a:lnTo>
                      <a:pt x="23" y="13763"/>
                    </a:lnTo>
                    <a:lnTo>
                      <a:pt x="57" y="13774"/>
                    </a:lnTo>
                    <a:lnTo>
                      <a:pt x="91" y="13786"/>
                    </a:lnTo>
                    <a:lnTo>
                      <a:pt x="20565" y="13786"/>
                    </a:lnTo>
                    <a:lnTo>
                      <a:pt x="20599" y="13774"/>
                    </a:lnTo>
                    <a:lnTo>
                      <a:pt x="20633" y="13763"/>
                    </a:lnTo>
                    <a:lnTo>
                      <a:pt x="20644" y="13729"/>
                    </a:lnTo>
                    <a:lnTo>
                      <a:pt x="20655" y="13695"/>
                    </a:lnTo>
                    <a:lnTo>
                      <a:pt x="20655" y="91"/>
                    </a:lnTo>
                    <a:lnTo>
                      <a:pt x="20644" y="57"/>
                    </a:lnTo>
                    <a:lnTo>
                      <a:pt x="20633" y="23"/>
                    </a:lnTo>
                    <a:lnTo>
                      <a:pt x="20599" y="12"/>
                    </a:lnTo>
                    <a:lnTo>
                      <a:pt x="20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6453198" y="-832600"/>
                <a:ext cx="1070704" cy="714597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13786" fill="none" extrusionOk="0">
                    <a:moveTo>
                      <a:pt x="91" y="13786"/>
                    </a:moveTo>
                    <a:lnTo>
                      <a:pt x="20565" y="13786"/>
                    </a:lnTo>
                    <a:lnTo>
                      <a:pt x="20565" y="13786"/>
                    </a:lnTo>
                    <a:lnTo>
                      <a:pt x="20599" y="13774"/>
                    </a:lnTo>
                    <a:lnTo>
                      <a:pt x="20633" y="13763"/>
                    </a:lnTo>
                    <a:lnTo>
                      <a:pt x="20644" y="13729"/>
                    </a:lnTo>
                    <a:lnTo>
                      <a:pt x="20655" y="13695"/>
                    </a:lnTo>
                    <a:lnTo>
                      <a:pt x="20655" y="91"/>
                    </a:lnTo>
                    <a:lnTo>
                      <a:pt x="20655" y="91"/>
                    </a:lnTo>
                    <a:lnTo>
                      <a:pt x="20644" y="57"/>
                    </a:lnTo>
                    <a:lnTo>
                      <a:pt x="20633" y="23"/>
                    </a:lnTo>
                    <a:lnTo>
                      <a:pt x="20599" y="12"/>
                    </a:lnTo>
                    <a:lnTo>
                      <a:pt x="20565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57" y="12"/>
                    </a:lnTo>
                    <a:lnTo>
                      <a:pt x="23" y="23"/>
                    </a:lnTo>
                    <a:lnTo>
                      <a:pt x="12" y="57"/>
                    </a:lnTo>
                    <a:lnTo>
                      <a:pt x="1" y="91"/>
                    </a:lnTo>
                    <a:lnTo>
                      <a:pt x="1" y="13695"/>
                    </a:lnTo>
                    <a:lnTo>
                      <a:pt x="1" y="13695"/>
                    </a:lnTo>
                    <a:lnTo>
                      <a:pt x="12" y="13729"/>
                    </a:lnTo>
                    <a:lnTo>
                      <a:pt x="23" y="13763"/>
                    </a:lnTo>
                    <a:lnTo>
                      <a:pt x="57" y="13774"/>
                    </a:lnTo>
                    <a:lnTo>
                      <a:pt x="91" y="13786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6473777" y="-832600"/>
                <a:ext cx="1070082" cy="714597"/>
              </a:xfrm>
              <a:custGeom>
                <a:avLst/>
                <a:gdLst/>
                <a:ahLst/>
                <a:cxnLst/>
                <a:rect l="l" t="t" r="r" b="b"/>
                <a:pathLst>
                  <a:path w="20644" h="13786" extrusionOk="0">
                    <a:moveTo>
                      <a:pt x="80" y="1"/>
                    </a:moveTo>
                    <a:lnTo>
                      <a:pt x="46" y="12"/>
                    </a:lnTo>
                    <a:lnTo>
                      <a:pt x="23" y="23"/>
                    </a:lnTo>
                    <a:lnTo>
                      <a:pt x="1" y="57"/>
                    </a:lnTo>
                    <a:lnTo>
                      <a:pt x="1" y="91"/>
                    </a:lnTo>
                    <a:lnTo>
                      <a:pt x="1" y="13695"/>
                    </a:lnTo>
                    <a:lnTo>
                      <a:pt x="1" y="13729"/>
                    </a:lnTo>
                    <a:lnTo>
                      <a:pt x="23" y="13763"/>
                    </a:lnTo>
                    <a:lnTo>
                      <a:pt x="46" y="13774"/>
                    </a:lnTo>
                    <a:lnTo>
                      <a:pt x="80" y="13786"/>
                    </a:lnTo>
                    <a:lnTo>
                      <a:pt x="20564" y="13786"/>
                    </a:lnTo>
                    <a:lnTo>
                      <a:pt x="20598" y="13774"/>
                    </a:lnTo>
                    <a:lnTo>
                      <a:pt x="20621" y="13763"/>
                    </a:lnTo>
                    <a:lnTo>
                      <a:pt x="20632" y="13729"/>
                    </a:lnTo>
                    <a:lnTo>
                      <a:pt x="20644" y="13695"/>
                    </a:lnTo>
                    <a:lnTo>
                      <a:pt x="20644" y="91"/>
                    </a:lnTo>
                    <a:lnTo>
                      <a:pt x="20632" y="57"/>
                    </a:lnTo>
                    <a:lnTo>
                      <a:pt x="20621" y="23"/>
                    </a:lnTo>
                    <a:lnTo>
                      <a:pt x="20598" y="12"/>
                    </a:lnTo>
                    <a:lnTo>
                      <a:pt x="205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6473777" y="-832600"/>
                <a:ext cx="1070082" cy="714597"/>
              </a:xfrm>
              <a:custGeom>
                <a:avLst/>
                <a:gdLst/>
                <a:ahLst/>
                <a:cxnLst/>
                <a:rect l="l" t="t" r="r" b="b"/>
                <a:pathLst>
                  <a:path w="20644" h="13786" fill="none" extrusionOk="0">
                    <a:moveTo>
                      <a:pt x="80" y="13786"/>
                    </a:moveTo>
                    <a:lnTo>
                      <a:pt x="20564" y="13786"/>
                    </a:lnTo>
                    <a:lnTo>
                      <a:pt x="20564" y="13786"/>
                    </a:lnTo>
                    <a:lnTo>
                      <a:pt x="20598" y="13774"/>
                    </a:lnTo>
                    <a:lnTo>
                      <a:pt x="20621" y="13763"/>
                    </a:lnTo>
                    <a:lnTo>
                      <a:pt x="20632" y="13729"/>
                    </a:lnTo>
                    <a:lnTo>
                      <a:pt x="20644" y="13695"/>
                    </a:lnTo>
                    <a:lnTo>
                      <a:pt x="20644" y="91"/>
                    </a:lnTo>
                    <a:lnTo>
                      <a:pt x="20644" y="91"/>
                    </a:lnTo>
                    <a:lnTo>
                      <a:pt x="20632" y="57"/>
                    </a:lnTo>
                    <a:lnTo>
                      <a:pt x="20621" y="23"/>
                    </a:lnTo>
                    <a:lnTo>
                      <a:pt x="20598" y="12"/>
                    </a:lnTo>
                    <a:lnTo>
                      <a:pt x="20564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46" y="12"/>
                    </a:lnTo>
                    <a:lnTo>
                      <a:pt x="23" y="23"/>
                    </a:lnTo>
                    <a:lnTo>
                      <a:pt x="1" y="57"/>
                    </a:lnTo>
                    <a:lnTo>
                      <a:pt x="1" y="91"/>
                    </a:lnTo>
                    <a:lnTo>
                      <a:pt x="1" y="13695"/>
                    </a:lnTo>
                    <a:lnTo>
                      <a:pt x="1" y="13695"/>
                    </a:lnTo>
                    <a:lnTo>
                      <a:pt x="1" y="13729"/>
                    </a:lnTo>
                    <a:lnTo>
                      <a:pt x="23" y="13763"/>
                    </a:lnTo>
                    <a:lnTo>
                      <a:pt x="46" y="13774"/>
                    </a:lnTo>
                    <a:lnTo>
                      <a:pt x="80" y="13786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6701746" y="-507027"/>
                <a:ext cx="582988" cy="389022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7505" extrusionOk="0">
                    <a:moveTo>
                      <a:pt x="24" y="0"/>
                    </a:moveTo>
                    <a:lnTo>
                      <a:pt x="12" y="11"/>
                    </a:lnTo>
                    <a:lnTo>
                      <a:pt x="1" y="23"/>
                    </a:lnTo>
                    <a:lnTo>
                      <a:pt x="1" y="45"/>
                    </a:lnTo>
                    <a:lnTo>
                      <a:pt x="1" y="7459"/>
                    </a:lnTo>
                    <a:lnTo>
                      <a:pt x="1" y="7471"/>
                    </a:lnTo>
                    <a:lnTo>
                      <a:pt x="12" y="7493"/>
                    </a:lnTo>
                    <a:lnTo>
                      <a:pt x="24" y="7493"/>
                    </a:lnTo>
                    <a:lnTo>
                      <a:pt x="46" y="7505"/>
                    </a:lnTo>
                    <a:lnTo>
                      <a:pt x="11201" y="7505"/>
                    </a:lnTo>
                    <a:lnTo>
                      <a:pt x="11224" y="7493"/>
                    </a:lnTo>
                    <a:lnTo>
                      <a:pt x="11235" y="7493"/>
                    </a:lnTo>
                    <a:lnTo>
                      <a:pt x="11246" y="7471"/>
                    </a:lnTo>
                    <a:lnTo>
                      <a:pt x="11246" y="7459"/>
                    </a:lnTo>
                    <a:lnTo>
                      <a:pt x="11246" y="45"/>
                    </a:lnTo>
                    <a:lnTo>
                      <a:pt x="11246" y="23"/>
                    </a:lnTo>
                    <a:lnTo>
                      <a:pt x="11235" y="11"/>
                    </a:lnTo>
                    <a:lnTo>
                      <a:pt x="112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6719991" y="-507027"/>
                <a:ext cx="582936" cy="389022"/>
              </a:xfrm>
              <a:custGeom>
                <a:avLst/>
                <a:gdLst/>
                <a:ahLst/>
                <a:cxnLst/>
                <a:rect l="l" t="t" r="r" b="b"/>
                <a:pathLst>
                  <a:path w="11246" h="7505" extrusionOk="0">
                    <a:moveTo>
                      <a:pt x="23" y="0"/>
                    </a:moveTo>
                    <a:lnTo>
                      <a:pt x="12" y="11"/>
                    </a:lnTo>
                    <a:lnTo>
                      <a:pt x="0" y="23"/>
                    </a:lnTo>
                    <a:lnTo>
                      <a:pt x="0" y="45"/>
                    </a:lnTo>
                    <a:lnTo>
                      <a:pt x="0" y="7459"/>
                    </a:lnTo>
                    <a:lnTo>
                      <a:pt x="0" y="7471"/>
                    </a:lnTo>
                    <a:lnTo>
                      <a:pt x="12" y="7493"/>
                    </a:lnTo>
                    <a:lnTo>
                      <a:pt x="23" y="7493"/>
                    </a:lnTo>
                    <a:lnTo>
                      <a:pt x="46" y="7505"/>
                    </a:lnTo>
                    <a:lnTo>
                      <a:pt x="11201" y="7505"/>
                    </a:lnTo>
                    <a:lnTo>
                      <a:pt x="11223" y="7493"/>
                    </a:lnTo>
                    <a:lnTo>
                      <a:pt x="11235" y="7493"/>
                    </a:lnTo>
                    <a:lnTo>
                      <a:pt x="11246" y="7471"/>
                    </a:lnTo>
                    <a:lnTo>
                      <a:pt x="11246" y="7459"/>
                    </a:lnTo>
                    <a:lnTo>
                      <a:pt x="11246" y="45"/>
                    </a:lnTo>
                    <a:lnTo>
                      <a:pt x="11246" y="23"/>
                    </a:lnTo>
                    <a:lnTo>
                      <a:pt x="11235" y="11"/>
                    </a:lnTo>
                    <a:lnTo>
                      <a:pt x="11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6624771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6624771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6662973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6662973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6701175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1" y="0"/>
                    </a:move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6701175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61" y="0"/>
                    </a:ln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6739378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1" y="0"/>
                    </a:move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6739378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61" y="0"/>
                    </a:ln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6778150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6778150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9"/>
              <p:cNvSpPr/>
              <p:nvPr/>
            </p:nvSpPr>
            <p:spPr>
              <a:xfrm>
                <a:off x="7023173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9"/>
              <p:cNvSpPr/>
              <p:nvPr/>
            </p:nvSpPr>
            <p:spPr>
              <a:xfrm>
                <a:off x="7023173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706313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1" y="0"/>
                    </a:move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9"/>
              <p:cNvSpPr/>
              <p:nvPr/>
            </p:nvSpPr>
            <p:spPr>
              <a:xfrm>
                <a:off x="706313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61" y="0"/>
                    </a:lnTo>
                    <a:lnTo>
                      <a:pt x="1" y="1440"/>
                    </a:lnTo>
                    <a:lnTo>
                      <a:pt x="261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9"/>
              <p:cNvSpPr/>
              <p:nvPr/>
            </p:nvSpPr>
            <p:spPr>
              <a:xfrm>
                <a:off x="7103672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9"/>
              <p:cNvSpPr/>
              <p:nvPr/>
            </p:nvSpPr>
            <p:spPr>
              <a:xfrm>
                <a:off x="7103672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9"/>
              <p:cNvSpPr/>
              <p:nvPr/>
            </p:nvSpPr>
            <p:spPr>
              <a:xfrm>
                <a:off x="714363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2" y="0"/>
                    </a:moveTo>
                    <a:lnTo>
                      <a:pt x="1" y="1440"/>
                    </a:lnTo>
                    <a:lnTo>
                      <a:pt x="262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9"/>
              <p:cNvSpPr/>
              <p:nvPr/>
            </p:nvSpPr>
            <p:spPr>
              <a:xfrm>
                <a:off x="714363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62" y="0"/>
                    </a:lnTo>
                    <a:lnTo>
                      <a:pt x="1" y="1440"/>
                    </a:lnTo>
                    <a:lnTo>
                      <a:pt x="262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9"/>
              <p:cNvSpPr/>
              <p:nvPr/>
            </p:nvSpPr>
            <p:spPr>
              <a:xfrm>
                <a:off x="7184171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extrusionOk="0">
                    <a:moveTo>
                      <a:pt x="250" y="0"/>
                    </a:move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9"/>
              <p:cNvSpPr/>
              <p:nvPr/>
            </p:nvSpPr>
            <p:spPr>
              <a:xfrm>
                <a:off x="7184171" y="-699178"/>
                <a:ext cx="2654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440" fill="none" extrusionOk="0">
                    <a:moveTo>
                      <a:pt x="511" y="0"/>
                    </a:moveTo>
                    <a:lnTo>
                      <a:pt x="250" y="0"/>
                    </a:lnTo>
                    <a:lnTo>
                      <a:pt x="1" y="1440"/>
                    </a:lnTo>
                    <a:lnTo>
                      <a:pt x="250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9"/>
              <p:cNvSpPr/>
              <p:nvPr/>
            </p:nvSpPr>
            <p:spPr>
              <a:xfrm>
                <a:off x="7224136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2" y="0"/>
                    </a:moveTo>
                    <a:lnTo>
                      <a:pt x="1" y="1440"/>
                    </a:lnTo>
                    <a:lnTo>
                      <a:pt x="262" y="14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9"/>
              <p:cNvSpPr/>
              <p:nvPr/>
            </p:nvSpPr>
            <p:spPr>
              <a:xfrm>
                <a:off x="7224136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1" y="0"/>
                    </a:moveTo>
                    <a:lnTo>
                      <a:pt x="262" y="0"/>
                    </a:lnTo>
                    <a:lnTo>
                      <a:pt x="1" y="1440"/>
                    </a:lnTo>
                    <a:lnTo>
                      <a:pt x="262" y="1440"/>
                    </a:lnTo>
                    <a:lnTo>
                      <a:pt x="511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9"/>
              <p:cNvSpPr/>
              <p:nvPr/>
            </p:nvSpPr>
            <p:spPr>
              <a:xfrm>
                <a:off x="7264722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49" y="0"/>
                    </a:moveTo>
                    <a:lnTo>
                      <a:pt x="0" y="1440"/>
                    </a:lnTo>
                    <a:lnTo>
                      <a:pt x="249" y="144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9"/>
              <p:cNvSpPr/>
              <p:nvPr/>
            </p:nvSpPr>
            <p:spPr>
              <a:xfrm>
                <a:off x="7264722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0" y="0"/>
                    </a:moveTo>
                    <a:lnTo>
                      <a:pt x="249" y="0"/>
                    </a:lnTo>
                    <a:lnTo>
                      <a:pt x="0" y="1440"/>
                    </a:lnTo>
                    <a:lnTo>
                      <a:pt x="249" y="1440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9"/>
              <p:cNvSpPr/>
              <p:nvPr/>
            </p:nvSpPr>
            <p:spPr>
              <a:xfrm>
                <a:off x="7304635" y="-699178"/>
                <a:ext cx="2711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440" extrusionOk="0">
                    <a:moveTo>
                      <a:pt x="262" y="0"/>
                    </a:moveTo>
                    <a:lnTo>
                      <a:pt x="1" y="1440"/>
                    </a:lnTo>
                    <a:lnTo>
                      <a:pt x="262" y="1440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9"/>
              <p:cNvSpPr/>
              <p:nvPr/>
            </p:nvSpPr>
            <p:spPr>
              <a:xfrm>
                <a:off x="7304635" y="-699178"/>
                <a:ext cx="27110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440" fill="none" extrusionOk="0">
                    <a:moveTo>
                      <a:pt x="522" y="0"/>
                    </a:moveTo>
                    <a:lnTo>
                      <a:pt x="262" y="0"/>
                    </a:lnTo>
                    <a:lnTo>
                      <a:pt x="1" y="1440"/>
                    </a:lnTo>
                    <a:lnTo>
                      <a:pt x="262" y="1440"/>
                    </a:lnTo>
                    <a:lnTo>
                      <a:pt x="522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9"/>
              <p:cNvSpPr/>
              <p:nvPr/>
            </p:nvSpPr>
            <p:spPr>
              <a:xfrm>
                <a:off x="7345222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61" y="0"/>
                    </a:moveTo>
                    <a:lnTo>
                      <a:pt x="0" y="1440"/>
                    </a:lnTo>
                    <a:lnTo>
                      <a:pt x="261" y="144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>
                <a:off x="7345222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0" y="0"/>
                    </a:moveTo>
                    <a:lnTo>
                      <a:pt x="261" y="0"/>
                    </a:lnTo>
                    <a:lnTo>
                      <a:pt x="0" y="1440"/>
                    </a:lnTo>
                    <a:lnTo>
                      <a:pt x="261" y="1440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738575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extrusionOk="0">
                    <a:moveTo>
                      <a:pt x="250" y="0"/>
                    </a:moveTo>
                    <a:lnTo>
                      <a:pt x="0" y="1440"/>
                    </a:lnTo>
                    <a:lnTo>
                      <a:pt x="250" y="144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7385757" y="-699178"/>
                <a:ext cx="2648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40" fill="none" extrusionOk="0">
                    <a:moveTo>
                      <a:pt x="510" y="0"/>
                    </a:moveTo>
                    <a:lnTo>
                      <a:pt x="250" y="0"/>
                    </a:lnTo>
                    <a:lnTo>
                      <a:pt x="0" y="1440"/>
                    </a:lnTo>
                    <a:lnTo>
                      <a:pt x="250" y="1440"/>
                    </a:lnTo>
                    <a:lnTo>
                      <a:pt x="510" y="0"/>
                    </a:lnTo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6719991" y="-507027"/>
                <a:ext cx="582936" cy="389022"/>
              </a:xfrm>
              <a:custGeom>
                <a:avLst/>
                <a:gdLst/>
                <a:ahLst/>
                <a:cxnLst/>
                <a:rect l="l" t="t" r="r" b="b"/>
                <a:pathLst>
                  <a:path w="11246" h="7505" extrusionOk="0">
                    <a:moveTo>
                      <a:pt x="23" y="0"/>
                    </a:moveTo>
                    <a:lnTo>
                      <a:pt x="12" y="11"/>
                    </a:lnTo>
                    <a:lnTo>
                      <a:pt x="0" y="23"/>
                    </a:lnTo>
                    <a:lnTo>
                      <a:pt x="0" y="45"/>
                    </a:lnTo>
                    <a:lnTo>
                      <a:pt x="0" y="7459"/>
                    </a:lnTo>
                    <a:lnTo>
                      <a:pt x="0" y="7471"/>
                    </a:lnTo>
                    <a:lnTo>
                      <a:pt x="12" y="7493"/>
                    </a:lnTo>
                    <a:lnTo>
                      <a:pt x="23" y="7493"/>
                    </a:lnTo>
                    <a:lnTo>
                      <a:pt x="46" y="7505"/>
                    </a:lnTo>
                    <a:lnTo>
                      <a:pt x="11201" y="7505"/>
                    </a:lnTo>
                    <a:lnTo>
                      <a:pt x="11223" y="7493"/>
                    </a:lnTo>
                    <a:lnTo>
                      <a:pt x="11235" y="7493"/>
                    </a:lnTo>
                    <a:lnTo>
                      <a:pt x="11246" y="7471"/>
                    </a:lnTo>
                    <a:lnTo>
                      <a:pt x="11246" y="7459"/>
                    </a:lnTo>
                    <a:lnTo>
                      <a:pt x="11246" y="45"/>
                    </a:lnTo>
                    <a:lnTo>
                      <a:pt x="11246" y="23"/>
                    </a:lnTo>
                    <a:lnTo>
                      <a:pt x="11235" y="11"/>
                    </a:lnTo>
                    <a:lnTo>
                      <a:pt x="11223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6759334" y="-9932"/>
                <a:ext cx="523067" cy="55308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1067" extrusionOk="0">
                    <a:moveTo>
                      <a:pt x="103" y="0"/>
                    </a:moveTo>
                    <a:lnTo>
                      <a:pt x="69" y="12"/>
                    </a:lnTo>
                    <a:lnTo>
                      <a:pt x="35" y="34"/>
                    </a:lnTo>
                    <a:lnTo>
                      <a:pt x="12" y="68"/>
                    </a:lnTo>
                    <a:lnTo>
                      <a:pt x="1" y="102"/>
                    </a:lnTo>
                    <a:lnTo>
                      <a:pt x="1" y="1066"/>
                    </a:lnTo>
                    <a:lnTo>
                      <a:pt x="10090" y="1066"/>
                    </a:lnTo>
                    <a:lnTo>
                      <a:pt x="10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6895659" y="-9932"/>
                <a:ext cx="386741" cy="55308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1067" extrusionOk="0">
                    <a:moveTo>
                      <a:pt x="103" y="0"/>
                    </a:moveTo>
                    <a:lnTo>
                      <a:pt x="58" y="12"/>
                    </a:lnTo>
                    <a:lnTo>
                      <a:pt x="35" y="34"/>
                    </a:lnTo>
                    <a:lnTo>
                      <a:pt x="12" y="68"/>
                    </a:lnTo>
                    <a:lnTo>
                      <a:pt x="1" y="102"/>
                    </a:lnTo>
                    <a:lnTo>
                      <a:pt x="1" y="1066"/>
                    </a:lnTo>
                    <a:lnTo>
                      <a:pt x="7460" y="1066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6937386" y="-284345"/>
                <a:ext cx="243936" cy="274466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295" extrusionOk="0">
                    <a:moveTo>
                      <a:pt x="1" y="0"/>
                    </a:moveTo>
                    <a:lnTo>
                      <a:pt x="1" y="1860"/>
                    </a:lnTo>
                    <a:lnTo>
                      <a:pt x="398" y="5294"/>
                    </a:lnTo>
                    <a:lnTo>
                      <a:pt x="4705" y="5294"/>
                    </a:lnTo>
                    <a:lnTo>
                      <a:pt x="4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6937386" y="-284345"/>
                <a:ext cx="256842" cy="27446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5295" extrusionOk="0">
                    <a:moveTo>
                      <a:pt x="1" y="0"/>
                    </a:moveTo>
                    <a:lnTo>
                      <a:pt x="647" y="5294"/>
                    </a:lnTo>
                    <a:lnTo>
                      <a:pt x="4955" y="5294"/>
                    </a:lnTo>
                    <a:lnTo>
                      <a:pt x="4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9"/>
            <p:cNvGrpSpPr/>
            <p:nvPr/>
          </p:nvGrpSpPr>
          <p:grpSpPr>
            <a:xfrm>
              <a:off x="6019530" y="2670492"/>
              <a:ext cx="418733" cy="428490"/>
              <a:chOff x="5216375" y="-808575"/>
              <a:chExt cx="425975" cy="435900"/>
            </a:xfrm>
          </p:grpSpPr>
          <p:sp>
            <p:nvSpPr>
              <p:cNvPr id="1040" name="Google Shape;1040;p29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extrusionOk="0">
                    <a:moveTo>
                      <a:pt x="2279" y="1"/>
                    </a:moveTo>
                    <a:lnTo>
                      <a:pt x="2098" y="12"/>
                    </a:lnTo>
                    <a:lnTo>
                      <a:pt x="1928" y="35"/>
                    </a:lnTo>
                    <a:lnTo>
                      <a:pt x="1" y="171"/>
                    </a:lnTo>
                    <a:lnTo>
                      <a:pt x="103" y="194"/>
                    </a:lnTo>
                    <a:lnTo>
                      <a:pt x="193" y="239"/>
                    </a:lnTo>
                    <a:lnTo>
                      <a:pt x="284" y="284"/>
                    </a:lnTo>
                    <a:lnTo>
                      <a:pt x="375" y="330"/>
                    </a:lnTo>
                    <a:lnTo>
                      <a:pt x="454" y="398"/>
                    </a:lnTo>
                    <a:lnTo>
                      <a:pt x="522" y="466"/>
                    </a:lnTo>
                    <a:lnTo>
                      <a:pt x="601" y="534"/>
                    </a:lnTo>
                    <a:lnTo>
                      <a:pt x="658" y="613"/>
                    </a:lnTo>
                    <a:lnTo>
                      <a:pt x="783" y="783"/>
                    </a:lnTo>
                    <a:lnTo>
                      <a:pt x="885" y="976"/>
                    </a:lnTo>
                    <a:lnTo>
                      <a:pt x="964" y="1169"/>
                    </a:lnTo>
                    <a:lnTo>
                      <a:pt x="1032" y="1361"/>
                    </a:lnTo>
                    <a:lnTo>
                      <a:pt x="1123" y="1679"/>
                    </a:lnTo>
                    <a:lnTo>
                      <a:pt x="1191" y="1826"/>
                    </a:lnTo>
                    <a:lnTo>
                      <a:pt x="1225" y="1905"/>
                    </a:lnTo>
                    <a:lnTo>
                      <a:pt x="1270" y="1973"/>
                    </a:lnTo>
                    <a:lnTo>
                      <a:pt x="1327" y="2041"/>
                    </a:lnTo>
                    <a:lnTo>
                      <a:pt x="1384" y="2109"/>
                    </a:lnTo>
                    <a:lnTo>
                      <a:pt x="1463" y="2177"/>
                    </a:lnTo>
                    <a:lnTo>
                      <a:pt x="1531" y="2234"/>
                    </a:lnTo>
                    <a:lnTo>
                      <a:pt x="1622" y="2280"/>
                    </a:lnTo>
                    <a:lnTo>
                      <a:pt x="1701" y="2314"/>
                    </a:lnTo>
                    <a:lnTo>
                      <a:pt x="1792" y="2348"/>
                    </a:lnTo>
                    <a:lnTo>
                      <a:pt x="1882" y="2370"/>
                    </a:lnTo>
                    <a:lnTo>
                      <a:pt x="2052" y="2404"/>
                    </a:lnTo>
                    <a:lnTo>
                      <a:pt x="2222" y="2404"/>
                    </a:lnTo>
                    <a:lnTo>
                      <a:pt x="2392" y="2382"/>
                    </a:lnTo>
                    <a:lnTo>
                      <a:pt x="2551" y="2336"/>
                    </a:lnTo>
                    <a:lnTo>
                      <a:pt x="2710" y="2268"/>
                    </a:lnTo>
                    <a:lnTo>
                      <a:pt x="2857" y="2189"/>
                    </a:lnTo>
                    <a:lnTo>
                      <a:pt x="2993" y="2075"/>
                    </a:lnTo>
                    <a:lnTo>
                      <a:pt x="3118" y="1962"/>
                    </a:lnTo>
                    <a:lnTo>
                      <a:pt x="3220" y="1826"/>
                    </a:lnTo>
                    <a:lnTo>
                      <a:pt x="3299" y="1679"/>
                    </a:lnTo>
                    <a:lnTo>
                      <a:pt x="3367" y="1520"/>
                    </a:lnTo>
                    <a:lnTo>
                      <a:pt x="3401" y="1350"/>
                    </a:lnTo>
                    <a:lnTo>
                      <a:pt x="3435" y="1180"/>
                    </a:lnTo>
                    <a:lnTo>
                      <a:pt x="3435" y="1010"/>
                    </a:lnTo>
                    <a:lnTo>
                      <a:pt x="3413" y="840"/>
                    </a:lnTo>
                    <a:lnTo>
                      <a:pt x="3379" y="681"/>
                    </a:lnTo>
                    <a:lnTo>
                      <a:pt x="3345" y="590"/>
                    </a:lnTo>
                    <a:lnTo>
                      <a:pt x="3299" y="500"/>
                    </a:lnTo>
                    <a:lnTo>
                      <a:pt x="3254" y="420"/>
                    </a:lnTo>
                    <a:lnTo>
                      <a:pt x="3197" y="341"/>
                    </a:lnTo>
                    <a:lnTo>
                      <a:pt x="3141" y="273"/>
                    </a:lnTo>
                    <a:lnTo>
                      <a:pt x="3073" y="228"/>
                    </a:lnTo>
                    <a:lnTo>
                      <a:pt x="3005" y="171"/>
                    </a:lnTo>
                    <a:lnTo>
                      <a:pt x="2937" y="137"/>
                    </a:lnTo>
                    <a:lnTo>
                      <a:pt x="2869" y="103"/>
                    </a:lnTo>
                    <a:lnTo>
                      <a:pt x="2789" y="69"/>
                    </a:lnTo>
                    <a:lnTo>
                      <a:pt x="2619" y="35"/>
                    </a:lnTo>
                    <a:lnTo>
                      <a:pt x="2449" y="12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5556450" y="-672275"/>
                <a:ext cx="859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405" fill="none" extrusionOk="0">
                    <a:moveTo>
                      <a:pt x="1928" y="35"/>
                    </a:moveTo>
                    <a:lnTo>
                      <a:pt x="1928" y="35"/>
                    </a:lnTo>
                    <a:lnTo>
                      <a:pt x="2098" y="12"/>
                    </a:lnTo>
                    <a:lnTo>
                      <a:pt x="2279" y="1"/>
                    </a:lnTo>
                    <a:lnTo>
                      <a:pt x="2449" y="12"/>
                    </a:lnTo>
                    <a:lnTo>
                      <a:pt x="2619" y="35"/>
                    </a:lnTo>
                    <a:lnTo>
                      <a:pt x="2789" y="69"/>
                    </a:lnTo>
                    <a:lnTo>
                      <a:pt x="2869" y="103"/>
                    </a:lnTo>
                    <a:lnTo>
                      <a:pt x="2937" y="137"/>
                    </a:lnTo>
                    <a:lnTo>
                      <a:pt x="3005" y="171"/>
                    </a:lnTo>
                    <a:lnTo>
                      <a:pt x="3073" y="228"/>
                    </a:lnTo>
                    <a:lnTo>
                      <a:pt x="3141" y="273"/>
                    </a:lnTo>
                    <a:lnTo>
                      <a:pt x="3197" y="341"/>
                    </a:lnTo>
                    <a:lnTo>
                      <a:pt x="3197" y="341"/>
                    </a:lnTo>
                    <a:lnTo>
                      <a:pt x="3254" y="420"/>
                    </a:lnTo>
                    <a:lnTo>
                      <a:pt x="3299" y="500"/>
                    </a:lnTo>
                    <a:lnTo>
                      <a:pt x="3345" y="590"/>
                    </a:lnTo>
                    <a:lnTo>
                      <a:pt x="3379" y="681"/>
                    </a:lnTo>
                    <a:lnTo>
                      <a:pt x="3379" y="681"/>
                    </a:lnTo>
                    <a:lnTo>
                      <a:pt x="3413" y="840"/>
                    </a:lnTo>
                    <a:lnTo>
                      <a:pt x="3435" y="1010"/>
                    </a:lnTo>
                    <a:lnTo>
                      <a:pt x="3435" y="1180"/>
                    </a:lnTo>
                    <a:lnTo>
                      <a:pt x="3401" y="1350"/>
                    </a:lnTo>
                    <a:lnTo>
                      <a:pt x="3367" y="1520"/>
                    </a:lnTo>
                    <a:lnTo>
                      <a:pt x="3299" y="1679"/>
                    </a:lnTo>
                    <a:lnTo>
                      <a:pt x="3220" y="1826"/>
                    </a:lnTo>
                    <a:lnTo>
                      <a:pt x="3118" y="1962"/>
                    </a:lnTo>
                    <a:lnTo>
                      <a:pt x="3118" y="1962"/>
                    </a:lnTo>
                    <a:lnTo>
                      <a:pt x="2993" y="2075"/>
                    </a:lnTo>
                    <a:lnTo>
                      <a:pt x="2857" y="2189"/>
                    </a:lnTo>
                    <a:lnTo>
                      <a:pt x="2710" y="2268"/>
                    </a:lnTo>
                    <a:lnTo>
                      <a:pt x="2551" y="2336"/>
                    </a:lnTo>
                    <a:lnTo>
                      <a:pt x="2392" y="2382"/>
                    </a:lnTo>
                    <a:lnTo>
                      <a:pt x="2222" y="2404"/>
                    </a:lnTo>
                    <a:lnTo>
                      <a:pt x="2052" y="2404"/>
                    </a:lnTo>
                    <a:lnTo>
                      <a:pt x="1882" y="2370"/>
                    </a:lnTo>
                    <a:lnTo>
                      <a:pt x="1882" y="2370"/>
                    </a:lnTo>
                    <a:lnTo>
                      <a:pt x="1792" y="2348"/>
                    </a:lnTo>
                    <a:lnTo>
                      <a:pt x="1701" y="2314"/>
                    </a:lnTo>
                    <a:lnTo>
                      <a:pt x="1622" y="2280"/>
                    </a:lnTo>
                    <a:lnTo>
                      <a:pt x="1531" y="2234"/>
                    </a:lnTo>
                    <a:lnTo>
                      <a:pt x="1463" y="2177"/>
                    </a:lnTo>
                    <a:lnTo>
                      <a:pt x="1384" y="2109"/>
                    </a:lnTo>
                    <a:lnTo>
                      <a:pt x="1327" y="2041"/>
                    </a:lnTo>
                    <a:lnTo>
                      <a:pt x="1270" y="1973"/>
                    </a:lnTo>
                    <a:lnTo>
                      <a:pt x="1270" y="1973"/>
                    </a:lnTo>
                    <a:lnTo>
                      <a:pt x="1225" y="1905"/>
                    </a:lnTo>
                    <a:lnTo>
                      <a:pt x="1191" y="1826"/>
                    </a:lnTo>
                    <a:lnTo>
                      <a:pt x="1123" y="1679"/>
                    </a:lnTo>
                    <a:lnTo>
                      <a:pt x="1032" y="1361"/>
                    </a:lnTo>
                    <a:lnTo>
                      <a:pt x="1032" y="1361"/>
                    </a:lnTo>
                    <a:lnTo>
                      <a:pt x="964" y="1169"/>
                    </a:lnTo>
                    <a:lnTo>
                      <a:pt x="885" y="976"/>
                    </a:lnTo>
                    <a:lnTo>
                      <a:pt x="783" y="783"/>
                    </a:lnTo>
                    <a:lnTo>
                      <a:pt x="658" y="613"/>
                    </a:lnTo>
                    <a:lnTo>
                      <a:pt x="601" y="534"/>
                    </a:lnTo>
                    <a:lnTo>
                      <a:pt x="522" y="466"/>
                    </a:lnTo>
                    <a:lnTo>
                      <a:pt x="454" y="398"/>
                    </a:lnTo>
                    <a:lnTo>
                      <a:pt x="375" y="330"/>
                    </a:lnTo>
                    <a:lnTo>
                      <a:pt x="284" y="284"/>
                    </a:lnTo>
                    <a:lnTo>
                      <a:pt x="193" y="239"/>
                    </a:lnTo>
                    <a:lnTo>
                      <a:pt x="103" y="194"/>
                    </a:lnTo>
                    <a:lnTo>
                      <a:pt x="1" y="1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extrusionOk="0">
                    <a:moveTo>
                      <a:pt x="1701" y="0"/>
                    </a:moveTo>
                    <a:lnTo>
                      <a:pt x="1440" y="23"/>
                    </a:lnTo>
                    <a:lnTo>
                      <a:pt x="1304" y="34"/>
                    </a:lnTo>
                    <a:lnTo>
                      <a:pt x="1179" y="57"/>
                    </a:lnTo>
                    <a:lnTo>
                      <a:pt x="1054" y="102"/>
                    </a:lnTo>
                    <a:lnTo>
                      <a:pt x="930" y="148"/>
                    </a:lnTo>
                    <a:lnTo>
                      <a:pt x="805" y="193"/>
                    </a:lnTo>
                    <a:lnTo>
                      <a:pt x="692" y="261"/>
                    </a:lnTo>
                    <a:lnTo>
                      <a:pt x="578" y="341"/>
                    </a:lnTo>
                    <a:lnTo>
                      <a:pt x="488" y="420"/>
                    </a:lnTo>
                    <a:lnTo>
                      <a:pt x="397" y="511"/>
                    </a:lnTo>
                    <a:lnTo>
                      <a:pt x="329" y="613"/>
                    </a:lnTo>
                    <a:lnTo>
                      <a:pt x="261" y="715"/>
                    </a:lnTo>
                    <a:lnTo>
                      <a:pt x="204" y="828"/>
                    </a:lnTo>
                    <a:lnTo>
                      <a:pt x="147" y="941"/>
                    </a:lnTo>
                    <a:lnTo>
                      <a:pt x="113" y="1066"/>
                    </a:lnTo>
                    <a:lnTo>
                      <a:pt x="45" y="1304"/>
                    </a:lnTo>
                    <a:lnTo>
                      <a:pt x="23" y="1417"/>
                    </a:lnTo>
                    <a:lnTo>
                      <a:pt x="0" y="1531"/>
                    </a:lnTo>
                    <a:lnTo>
                      <a:pt x="0" y="1644"/>
                    </a:lnTo>
                    <a:lnTo>
                      <a:pt x="0" y="1769"/>
                    </a:lnTo>
                    <a:lnTo>
                      <a:pt x="11" y="1882"/>
                    </a:lnTo>
                    <a:lnTo>
                      <a:pt x="34" y="1984"/>
                    </a:lnTo>
                    <a:lnTo>
                      <a:pt x="79" y="2086"/>
                    </a:lnTo>
                    <a:lnTo>
                      <a:pt x="125" y="2188"/>
                    </a:lnTo>
                    <a:lnTo>
                      <a:pt x="204" y="2279"/>
                    </a:lnTo>
                    <a:lnTo>
                      <a:pt x="284" y="2358"/>
                    </a:lnTo>
                    <a:lnTo>
                      <a:pt x="374" y="2426"/>
                    </a:lnTo>
                    <a:lnTo>
                      <a:pt x="465" y="2494"/>
                    </a:lnTo>
                    <a:lnTo>
                      <a:pt x="601" y="2574"/>
                    </a:lnTo>
                    <a:lnTo>
                      <a:pt x="726" y="2630"/>
                    </a:lnTo>
                    <a:lnTo>
                      <a:pt x="862" y="2676"/>
                    </a:lnTo>
                    <a:lnTo>
                      <a:pt x="1009" y="2710"/>
                    </a:lnTo>
                    <a:lnTo>
                      <a:pt x="1145" y="2721"/>
                    </a:lnTo>
                    <a:lnTo>
                      <a:pt x="1281" y="2721"/>
                    </a:lnTo>
                    <a:lnTo>
                      <a:pt x="1349" y="2698"/>
                    </a:lnTo>
                    <a:lnTo>
                      <a:pt x="1417" y="2676"/>
                    </a:lnTo>
                    <a:lnTo>
                      <a:pt x="1485" y="2653"/>
                    </a:lnTo>
                    <a:lnTo>
                      <a:pt x="1542" y="2619"/>
                    </a:lnTo>
                    <a:lnTo>
                      <a:pt x="1621" y="2562"/>
                    </a:lnTo>
                    <a:lnTo>
                      <a:pt x="1678" y="2494"/>
                    </a:lnTo>
                    <a:lnTo>
                      <a:pt x="1746" y="2415"/>
                    </a:lnTo>
                    <a:lnTo>
                      <a:pt x="1791" y="2336"/>
                    </a:lnTo>
                    <a:lnTo>
                      <a:pt x="1882" y="2166"/>
                    </a:lnTo>
                    <a:lnTo>
                      <a:pt x="1961" y="1984"/>
                    </a:lnTo>
                    <a:lnTo>
                      <a:pt x="2041" y="1848"/>
                    </a:lnTo>
                    <a:lnTo>
                      <a:pt x="2120" y="1712"/>
                    </a:lnTo>
                    <a:lnTo>
                      <a:pt x="2211" y="1576"/>
                    </a:lnTo>
                    <a:lnTo>
                      <a:pt x="2301" y="1451"/>
                    </a:lnTo>
                    <a:lnTo>
                      <a:pt x="2403" y="1327"/>
                    </a:lnTo>
                    <a:lnTo>
                      <a:pt x="2517" y="1225"/>
                    </a:lnTo>
                    <a:lnTo>
                      <a:pt x="2630" y="1123"/>
                    </a:lnTo>
                    <a:lnTo>
                      <a:pt x="2766" y="1032"/>
                    </a:lnTo>
                    <a:lnTo>
                      <a:pt x="2902" y="953"/>
                    </a:lnTo>
                    <a:lnTo>
                      <a:pt x="3050" y="885"/>
                    </a:lnTo>
                    <a:lnTo>
                      <a:pt x="3197" y="839"/>
                    </a:lnTo>
                    <a:lnTo>
                      <a:pt x="3356" y="805"/>
                    </a:lnTo>
                    <a:lnTo>
                      <a:pt x="3503" y="794"/>
                    </a:lnTo>
                    <a:lnTo>
                      <a:pt x="3662" y="805"/>
                    </a:lnTo>
                    <a:lnTo>
                      <a:pt x="3820" y="828"/>
                    </a:lnTo>
                    <a:lnTo>
                      <a:pt x="3968" y="873"/>
                    </a:lnTo>
                    <a:lnTo>
                      <a:pt x="2494" y="68"/>
                    </a:lnTo>
                    <a:lnTo>
                      <a:pt x="2233" y="34"/>
                    </a:lnTo>
                    <a:lnTo>
                      <a:pt x="1973" y="12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86A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5217225" y="-754450"/>
                <a:ext cx="9920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2722" fill="none" extrusionOk="0">
                    <a:moveTo>
                      <a:pt x="3968" y="873"/>
                    </a:moveTo>
                    <a:lnTo>
                      <a:pt x="3968" y="873"/>
                    </a:lnTo>
                    <a:lnTo>
                      <a:pt x="3820" y="828"/>
                    </a:lnTo>
                    <a:lnTo>
                      <a:pt x="3662" y="805"/>
                    </a:lnTo>
                    <a:lnTo>
                      <a:pt x="3503" y="794"/>
                    </a:lnTo>
                    <a:lnTo>
                      <a:pt x="3356" y="805"/>
                    </a:lnTo>
                    <a:lnTo>
                      <a:pt x="3197" y="839"/>
                    </a:lnTo>
                    <a:lnTo>
                      <a:pt x="3050" y="885"/>
                    </a:lnTo>
                    <a:lnTo>
                      <a:pt x="2902" y="953"/>
                    </a:lnTo>
                    <a:lnTo>
                      <a:pt x="2766" y="1032"/>
                    </a:lnTo>
                    <a:lnTo>
                      <a:pt x="2766" y="1032"/>
                    </a:lnTo>
                    <a:lnTo>
                      <a:pt x="2630" y="1123"/>
                    </a:lnTo>
                    <a:lnTo>
                      <a:pt x="2517" y="1225"/>
                    </a:lnTo>
                    <a:lnTo>
                      <a:pt x="2403" y="1327"/>
                    </a:lnTo>
                    <a:lnTo>
                      <a:pt x="2301" y="1451"/>
                    </a:lnTo>
                    <a:lnTo>
                      <a:pt x="2211" y="1576"/>
                    </a:lnTo>
                    <a:lnTo>
                      <a:pt x="2120" y="1712"/>
                    </a:lnTo>
                    <a:lnTo>
                      <a:pt x="2041" y="1848"/>
                    </a:lnTo>
                    <a:lnTo>
                      <a:pt x="1961" y="1984"/>
                    </a:lnTo>
                    <a:lnTo>
                      <a:pt x="1961" y="1984"/>
                    </a:lnTo>
                    <a:lnTo>
                      <a:pt x="1882" y="2166"/>
                    </a:lnTo>
                    <a:lnTo>
                      <a:pt x="1791" y="2336"/>
                    </a:lnTo>
                    <a:lnTo>
                      <a:pt x="1746" y="2415"/>
                    </a:lnTo>
                    <a:lnTo>
                      <a:pt x="1678" y="2494"/>
                    </a:lnTo>
                    <a:lnTo>
                      <a:pt x="1621" y="2562"/>
                    </a:lnTo>
                    <a:lnTo>
                      <a:pt x="1542" y="2619"/>
                    </a:lnTo>
                    <a:lnTo>
                      <a:pt x="1542" y="2619"/>
                    </a:lnTo>
                    <a:lnTo>
                      <a:pt x="1485" y="2653"/>
                    </a:lnTo>
                    <a:lnTo>
                      <a:pt x="1417" y="2676"/>
                    </a:lnTo>
                    <a:lnTo>
                      <a:pt x="1349" y="2698"/>
                    </a:lnTo>
                    <a:lnTo>
                      <a:pt x="1281" y="2721"/>
                    </a:lnTo>
                    <a:lnTo>
                      <a:pt x="1145" y="2721"/>
                    </a:lnTo>
                    <a:lnTo>
                      <a:pt x="1009" y="2710"/>
                    </a:lnTo>
                    <a:lnTo>
                      <a:pt x="862" y="2676"/>
                    </a:lnTo>
                    <a:lnTo>
                      <a:pt x="726" y="2630"/>
                    </a:lnTo>
                    <a:lnTo>
                      <a:pt x="601" y="2574"/>
                    </a:lnTo>
                    <a:lnTo>
                      <a:pt x="465" y="2494"/>
                    </a:lnTo>
                    <a:lnTo>
                      <a:pt x="465" y="2494"/>
                    </a:lnTo>
                    <a:lnTo>
                      <a:pt x="374" y="2426"/>
                    </a:lnTo>
                    <a:lnTo>
                      <a:pt x="284" y="2358"/>
                    </a:lnTo>
                    <a:lnTo>
                      <a:pt x="204" y="2279"/>
                    </a:lnTo>
                    <a:lnTo>
                      <a:pt x="125" y="2188"/>
                    </a:lnTo>
                    <a:lnTo>
                      <a:pt x="125" y="2188"/>
                    </a:lnTo>
                    <a:lnTo>
                      <a:pt x="79" y="2086"/>
                    </a:lnTo>
                    <a:lnTo>
                      <a:pt x="34" y="1984"/>
                    </a:lnTo>
                    <a:lnTo>
                      <a:pt x="11" y="1882"/>
                    </a:lnTo>
                    <a:lnTo>
                      <a:pt x="0" y="1769"/>
                    </a:lnTo>
                    <a:lnTo>
                      <a:pt x="0" y="1644"/>
                    </a:lnTo>
                    <a:lnTo>
                      <a:pt x="0" y="1531"/>
                    </a:lnTo>
                    <a:lnTo>
                      <a:pt x="23" y="1417"/>
                    </a:lnTo>
                    <a:lnTo>
                      <a:pt x="45" y="1304"/>
                    </a:lnTo>
                    <a:lnTo>
                      <a:pt x="45" y="1304"/>
                    </a:lnTo>
                    <a:lnTo>
                      <a:pt x="113" y="1066"/>
                    </a:lnTo>
                    <a:lnTo>
                      <a:pt x="147" y="941"/>
                    </a:lnTo>
                    <a:lnTo>
                      <a:pt x="204" y="828"/>
                    </a:lnTo>
                    <a:lnTo>
                      <a:pt x="261" y="715"/>
                    </a:lnTo>
                    <a:lnTo>
                      <a:pt x="329" y="613"/>
                    </a:lnTo>
                    <a:lnTo>
                      <a:pt x="397" y="511"/>
                    </a:lnTo>
                    <a:lnTo>
                      <a:pt x="488" y="420"/>
                    </a:lnTo>
                    <a:lnTo>
                      <a:pt x="488" y="420"/>
                    </a:lnTo>
                    <a:lnTo>
                      <a:pt x="578" y="341"/>
                    </a:lnTo>
                    <a:lnTo>
                      <a:pt x="692" y="261"/>
                    </a:lnTo>
                    <a:lnTo>
                      <a:pt x="805" y="193"/>
                    </a:lnTo>
                    <a:lnTo>
                      <a:pt x="930" y="148"/>
                    </a:lnTo>
                    <a:lnTo>
                      <a:pt x="1054" y="102"/>
                    </a:lnTo>
                    <a:lnTo>
                      <a:pt x="1179" y="57"/>
                    </a:lnTo>
                    <a:lnTo>
                      <a:pt x="1304" y="34"/>
                    </a:lnTo>
                    <a:lnTo>
                      <a:pt x="1440" y="23"/>
                    </a:lnTo>
                    <a:lnTo>
                      <a:pt x="1440" y="23"/>
                    </a:lnTo>
                    <a:lnTo>
                      <a:pt x="1701" y="0"/>
                    </a:lnTo>
                    <a:lnTo>
                      <a:pt x="1973" y="12"/>
                    </a:lnTo>
                    <a:lnTo>
                      <a:pt x="2233" y="34"/>
                    </a:lnTo>
                    <a:lnTo>
                      <a:pt x="2494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extrusionOk="0">
                    <a:moveTo>
                      <a:pt x="2290" y="1"/>
                    </a:moveTo>
                    <a:lnTo>
                      <a:pt x="2097" y="12"/>
                    </a:lnTo>
                    <a:lnTo>
                      <a:pt x="1905" y="35"/>
                    </a:lnTo>
                    <a:lnTo>
                      <a:pt x="1723" y="80"/>
                    </a:lnTo>
                    <a:lnTo>
                      <a:pt x="1542" y="125"/>
                    </a:lnTo>
                    <a:lnTo>
                      <a:pt x="1360" y="193"/>
                    </a:lnTo>
                    <a:lnTo>
                      <a:pt x="1179" y="273"/>
                    </a:lnTo>
                    <a:lnTo>
                      <a:pt x="1009" y="363"/>
                    </a:lnTo>
                    <a:lnTo>
                      <a:pt x="839" y="465"/>
                    </a:lnTo>
                    <a:lnTo>
                      <a:pt x="669" y="590"/>
                    </a:lnTo>
                    <a:lnTo>
                      <a:pt x="510" y="726"/>
                    </a:lnTo>
                    <a:lnTo>
                      <a:pt x="408" y="828"/>
                    </a:lnTo>
                    <a:lnTo>
                      <a:pt x="318" y="930"/>
                    </a:lnTo>
                    <a:lnTo>
                      <a:pt x="238" y="1043"/>
                    </a:lnTo>
                    <a:lnTo>
                      <a:pt x="170" y="1168"/>
                    </a:lnTo>
                    <a:lnTo>
                      <a:pt x="113" y="1293"/>
                    </a:lnTo>
                    <a:lnTo>
                      <a:pt x="68" y="1418"/>
                    </a:lnTo>
                    <a:lnTo>
                      <a:pt x="34" y="1542"/>
                    </a:lnTo>
                    <a:lnTo>
                      <a:pt x="11" y="1678"/>
                    </a:lnTo>
                    <a:lnTo>
                      <a:pt x="0" y="1814"/>
                    </a:lnTo>
                    <a:lnTo>
                      <a:pt x="11" y="1950"/>
                    </a:lnTo>
                    <a:lnTo>
                      <a:pt x="23" y="2075"/>
                    </a:lnTo>
                    <a:lnTo>
                      <a:pt x="57" y="2211"/>
                    </a:lnTo>
                    <a:lnTo>
                      <a:pt x="102" y="2336"/>
                    </a:lnTo>
                    <a:lnTo>
                      <a:pt x="159" y="2461"/>
                    </a:lnTo>
                    <a:lnTo>
                      <a:pt x="227" y="2574"/>
                    </a:lnTo>
                    <a:lnTo>
                      <a:pt x="318" y="2687"/>
                    </a:lnTo>
                    <a:lnTo>
                      <a:pt x="420" y="2801"/>
                    </a:lnTo>
                    <a:lnTo>
                      <a:pt x="533" y="2891"/>
                    </a:lnTo>
                    <a:lnTo>
                      <a:pt x="646" y="2982"/>
                    </a:lnTo>
                    <a:lnTo>
                      <a:pt x="771" y="3061"/>
                    </a:lnTo>
                    <a:lnTo>
                      <a:pt x="907" y="3141"/>
                    </a:lnTo>
                    <a:lnTo>
                      <a:pt x="1032" y="3209"/>
                    </a:lnTo>
                    <a:lnTo>
                      <a:pt x="1168" y="3265"/>
                    </a:lnTo>
                    <a:lnTo>
                      <a:pt x="1315" y="3311"/>
                    </a:lnTo>
                    <a:lnTo>
                      <a:pt x="1598" y="3401"/>
                    </a:lnTo>
                    <a:lnTo>
                      <a:pt x="1893" y="3481"/>
                    </a:lnTo>
                    <a:lnTo>
                      <a:pt x="2471" y="3605"/>
                    </a:lnTo>
                    <a:lnTo>
                      <a:pt x="3707" y="3866"/>
                    </a:lnTo>
                    <a:lnTo>
                      <a:pt x="4024" y="3934"/>
                    </a:lnTo>
                    <a:lnTo>
                      <a:pt x="4331" y="4014"/>
                    </a:lnTo>
                    <a:lnTo>
                      <a:pt x="4637" y="4093"/>
                    </a:lnTo>
                    <a:lnTo>
                      <a:pt x="4931" y="4195"/>
                    </a:lnTo>
                    <a:lnTo>
                      <a:pt x="5181" y="4274"/>
                    </a:lnTo>
                    <a:lnTo>
                      <a:pt x="5430" y="4342"/>
                    </a:lnTo>
                    <a:lnTo>
                      <a:pt x="5929" y="4478"/>
                    </a:lnTo>
                    <a:lnTo>
                      <a:pt x="6190" y="4558"/>
                    </a:lnTo>
                    <a:lnTo>
                      <a:pt x="6439" y="4660"/>
                    </a:lnTo>
                    <a:lnTo>
                      <a:pt x="6688" y="4784"/>
                    </a:lnTo>
                    <a:lnTo>
                      <a:pt x="6949" y="4932"/>
                    </a:lnTo>
                    <a:lnTo>
                      <a:pt x="6961" y="4750"/>
                    </a:lnTo>
                    <a:lnTo>
                      <a:pt x="6961" y="4558"/>
                    </a:lnTo>
                    <a:lnTo>
                      <a:pt x="6949" y="4354"/>
                    </a:lnTo>
                    <a:lnTo>
                      <a:pt x="6927" y="4161"/>
                    </a:lnTo>
                    <a:lnTo>
                      <a:pt x="6904" y="3946"/>
                    </a:lnTo>
                    <a:lnTo>
                      <a:pt x="6858" y="3742"/>
                    </a:lnTo>
                    <a:lnTo>
                      <a:pt x="6813" y="3537"/>
                    </a:lnTo>
                    <a:lnTo>
                      <a:pt x="6745" y="3322"/>
                    </a:lnTo>
                    <a:lnTo>
                      <a:pt x="6677" y="3118"/>
                    </a:lnTo>
                    <a:lnTo>
                      <a:pt x="6609" y="2914"/>
                    </a:lnTo>
                    <a:lnTo>
                      <a:pt x="6518" y="2721"/>
                    </a:lnTo>
                    <a:lnTo>
                      <a:pt x="6428" y="2529"/>
                    </a:lnTo>
                    <a:lnTo>
                      <a:pt x="6337" y="2347"/>
                    </a:lnTo>
                    <a:lnTo>
                      <a:pt x="6235" y="2177"/>
                    </a:lnTo>
                    <a:lnTo>
                      <a:pt x="6122" y="2007"/>
                    </a:lnTo>
                    <a:lnTo>
                      <a:pt x="6008" y="1860"/>
                    </a:lnTo>
                    <a:lnTo>
                      <a:pt x="5895" y="1724"/>
                    </a:lnTo>
                    <a:lnTo>
                      <a:pt x="5770" y="1576"/>
                    </a:lnTo>
                    <a:lnTo>
                      <a:pt x="5634" y="1452"/>
                    </a:lnTo>
                    <a:lnTo>
                      <a:pt x="5498" y="1316"/>
                    </a:lnTo>
                    <a:lnTo>
                      <a:pt x="5351" y="1191"/>
                    </a:lnTo>
                    <a:lnTo>
                      <a:pt x="5203" y="1066"/>
                    </a:lnTo>
                    <a:lnTo>
                      <a:pt x="5045" y="941"/>
                    </a:lnTo>
                    <a:lnTo>
                      <a:pt x="4875" y="828"/>
                    </a:lnTo>
                    <a:lnTo>
                      <a:pt x="4716" y="726"/>
                    </a:lnTo>
                    <a:lnTo>
                      <a:pt x="4535" y="624"/>
                    </a:lnTo>
                    <a:lnTo>
                      <a:pt x="4365" y="522"/>
                    </a:lnTo>
                    <a:lnTo>
                      <a:pt x="4183" y="431"/>
                    </a:lnTo>
                    <a:lnTo>
                      <a:pt x="4002" y="352"/>
                    </a:lnTo>
                    <a:lnTo>
                      <a:pt x="3809" y="273"/>
                    </a:lnTo>
                    <a:lnTo>
                      <a:pt x="3628" y="205"/>
                    </a:lnTo>
                    <a:lnTo>
                      <a:pt x="3435" y="148"/>
                    </a:lnTo>
                    <a:lnTo>
                      <a:pt x="3242" y="103"/>
                    </a:lnTo>
                    <a:lnTo>
                      <a:pt x="3050" y="57"/>
                    </a:lnTo>
                    <a:lnTo>
                      <a:pt x="2857" y="23"/>
                    </a:lnTo>
                    <a:lnTo>
                      <a:pt x="2675" y="12"/>
                    </a:lnTo>
                    <a:lnTo>
                      <a:pt x="24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5216375" y="-676800"/>
                <a:ext cx="17402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932" fill="none" extrusionOk="0">
                    <a:moveTo>
                      <a:pt x="6949" y="4932"/>
                    </a:moveTo>
                    <a:lnTo>
                      <a:pt x="6949" y="4932"/>
                    </a:lnTo>
                    <a:lnTo>
                      <a:pt x="6688" y="4784"/>
                    </a:lnTo>
                    <a:lnTo>
                      <a:pt x="6439" y="4660"/>
                    </a:lnTo>
                    <a:lnTo>
                      <a:pt x="6190" y="4558"/>
                    </a:lnTo>
                    <a:lnTo>
                      <a:pt x="5929" y="4478"/>
                    </a:lnTo>
                    <a:lnTo>
                      <a:pt x="5430" y="4342"/>
                    </a:lnTo>
                    <a:lnTo>
                      <a:pt x="5181" y="4274"/>
                    </a:lnTo>
                    <a:lnTo>
                      <a:pt x="4931" y="4195"/>
                    </a:lnTo>
                    <a:lnTo>
                      <a:pt x="4931" y="4195"/>
                    </a:lnTo>
                    <a:lnTo>
                      <a:pt x="4637" y="4093"/>
                    </a:lnTo>
                    <a:lnTo>
                      <a:pt x="4331" y="4014"/>
                    </a:lnTo>
                    <a:lnTo>
                      <a:pt x="4024" y="3934"/>
                    </a:lnTo>
                    <a:lnTo>
                      <a:pt x="3707" y="3866"/>
                    </a:lnTo>
                    <a:lnTo>
                      <a:pt x="2471" y="3605"/>
                    </a:lnTo>
                    <a:lnTo>
                      <a:pt x="2471" y="3605"/>
                    </a:lnTo>
                    <a:lnTo>
                      <a:pt x="1893" y="3481"/>
                    </a:lnTo>
                    <a:lnTo>
                      <a:pt x="1598" y="3401"/>
                    </a:lnTo>
                    <a:lnTo>
                      <a:pt x="1315" y="3311"/>
                    </a:lnTo>
                    <a:lnTo>
                      <a:pt x="1168" y="3265"/>
                    </a:lnTo>
                    <a:lnTo>
                      <a:pt x="1032" y="3209"/>
                    </a:lnTo>
                    <a:lnTo>
                      <a:pt x="907" y="3141"/>
                    </a:lnTo>
                    <a:lnTo>
                      <a:pt x="771" y="3061"/>
                    </a:lnTo>
                    <a:lnTo>
                      <a:pt x="646" y="2982"/>
                    </a:lnTo>
                    <a:lnTo>
                      <a:pt x="533" y="2891"/>
                    </a:lnTo>
                    <a:lnTo>
                      <a:pt x="420" y="2801"/>
                    </a:lnTo>
                    <a:lnTo>
                      <a:pt x="318" y="2687"/>
                    </a:lnTo>
                    <a:lnTo>
                      <a:pt x="318" y="2687"/>
                    </a:lnTo>
                    <a:lnTo>
                      <a:pt x="227" y="2574"/>
                    </a:lnTo>
                    <a:lnTo>
                      <a:pt x="159" y="2461"/>
                    </a:lnTo>
                    <a:lnTo>
                      <a:pt x="102" y="2336"/>
                    </a:lnTo>
                    <a:lnTo>
                      <a:pt x="57" y="2211"/>
                    </a:lnTo>
                    <a:lnTo>
                      <a:pt x="23" y="2075"/>
                    </a:lnTo>
                    <a:lnTo>
                      <a:pt x="11" y="1950"/>
                    </a:lnTo>
                    <a:lnTo>
                      <a:pt x="0" y="1814"/>
                    </a:lnTo>
                    <a:lnTo>
                      <a:pt x="11" y="1678"/>
                    </a:lnTo>
                    <a:lnTo>
                      <a:pt x="34" y="1542"/>
                    </a:lnTo>
                    <a:lnTo>
                      <a:pt x="68" y="1418"/>
                    </a:lnTo>
                    <a:lnTo>
                      <a:pt x="113" y="1293"/>
                    </a:lnTo>
                    <a:lnTo>
                      <a:pt x="170" y="1168"/>
                    </a:lnTo>
                    <a:lnTo>
                      <a:pt x="238" y="1043"/>
                    </a:lnTo>
                    <a:lnTo>
                      <a:pt x="318" y="930"/>
                    </a:lnTo>
                    <a:lnTo>
                      <a:pt x="408" y="828"/>
                    </a:lnTo>
                    <a:lnTo>
                      <a:pt x="510" y="726"/>
                    </a:lnTo>
                    <a:lnTo>
                      <a:pt x="510" y="726"/>
                    </a:lnTo>
                    <a:lnTo>
                      <a:pt x="669" y="590"/>
                    </a:lnTo>
                    <a:lnTo>
                      <a:pt x="839" y="465"/>
                    </a:lnTo>
                    <a:lnTo>
                      <a:pt x="1009" y="363"/>
                    </a:lnTo>
                    <a:lnTo>
                      <a:pt x="1179" y="273"/>
                    </a:lnTo>
                    <a:lnTo>
                      <a:pt x="1360" y="193"/>
                    </a:lnTo>
                    <a:lnTo>
                      <a:pt x="1542" y="125"/>
                    </a:lnTo>
                    <a:lnTo>
                      <a:pt x="1723" y="80"/>
                    </a:lnTo>
                    <a:lnTo>
                      <a:pt x="1905" y="35"/>
                    </a:lnTo>
                    <a:lnTo>
                      <a:pt x="2097" y="12"/>
                    </a:lnTo>
                    <a:lnTo>
                      <a:pt x="2290" y="1"/>
                    </a:lnTo>
                    <a:lnTo>
                      <a:pt x="2483" y="1"/>
                    </a:lnTo>
                    <a:lnTo>
                      <a:pt x="2675" y="12"/>
                    </a:lnTo>
                    <a:lnTo>
                      <a:pt x="2857" y="23"/>
                    </a:lnTo>
                    <a:lnTo>
                      <a:pt x="3050" y="57"/>
                    </a:lnTo>
                    <a:lnTo>
                      <a:pt x="3242" y="103"/>
                    </a:lnTo>
                    <a:lnTo>
                      <a:pt x="3435" y="148"/>
                    </a:lnTo>
                    <a:lnTo>
                      <a:pt x="3628" y="205"/>
                    </a:lnTo>
                    <a:lnTo>
                      <a:pt x="3809" y="273"/>
                    </a:lnTo>
                    <a:lnTo>
                      <a:pt x="4002" y="352"/>
                    </a:lnTo>
                    <a:lnTo>
                      <a:pt x="4183" y="431"/>
                    </a:lnTo>
                    <a:lnTo>
                      <a:pt x="4365" y="522"/>
                    </a:lnTo>
                    <a:lnTo>
                      <a:pt x="4535" y="624"/>
                    </a:lnTo>
                    <a:lnTo>
                      <a:pt x="4716" y="726"/>
                    </a:lnTo>
                    <a:lnTo>
                      <a:pt x="4875" y="828"/>
                    </a:lnTo>
                    <a:lnTo>
                      <a:pt x="5045" y="941"/>
                    </a:lnTo>
                    <a:lnTo>
                      <a:pt x="5203" y="1066"/>
                    </a:lnTo>
                    <a:lnTo>
                      <a:pt x="5351" y="1191"/>
                    </a:lnTo>
                    <a:lnTo>
                      <a:pt x="5498" y="1316"/>
                    </a:lnTo>
                    <a:lnTo>
                      <a:pt x="5634" y="1452"/>
                    </a:lnTo>
                    <a:lnTo>
                      <a:pt x="5770" y="1576"/>
                    </a:lnTo>
                    <a:lnTo>
                      <a:pt x="5895" y="1724"/>
                    </a:lnTo>
                    <a:lnTo>
                      <a:pt x="6008" y="1860"/>
                    </a:lnTo>
                    <a:lnTo>
                      <a:pt x="6008" y="1860"/>
                    </a:lnTo>
                    <a:lnTo>
                      <a:pt x="6122" y="2007"/>
                    </a:lnTo>
                    <a:lnTo>
                      <a:pt x="6235" y="2177"/>
                    </a:lnTo>
                    <a:lnTo>
                      <a:pt x="6337" y="2347"/>
                    </a:lnTo>
                    <a:lnTo>
                      <a:pt x="6428" y="2529"/>
                    </a:lnTo>
                    <a:lnTo>
                      <a:pt x="6518" y="2721"/>
                    </a:lnTo>
                    <a:lnTo>
                      <a:pt x="6609" y="2914"/>
                    </a:lnTo>
                    <a:lnTo>
                      <a:pt x="6677" y="3118"/>
                    </a:lnTo>
                    <a:lnTo>
                      <a:pt x="6745" y="3322"/>
                    </a:lnTo>
                    <a:lnTo>
                      <a:pt x="6813" y="3537"/>
                    </a:lnTo>
                    <a:lnTo>
                      <a:pt x="6858" y="3742"/>
                    </a:lnTo>
                    <a:lnTo>
                      <a:pt x="6904" y="3946"/>
                    </a:lnTo>
                    <a:lnTo>
                      <a:pt x="6927" y="4161"/>
                    </a:lnTo>
                    <a:lnTo>
                      <a:pt x="6949" y="4354"/>
                    </a:lnTo>
                    <a:lnTo>
                      <a:pt x="6961" y="4558"/>
                    </a:lnTo>
                    <a:lnTo>
                      <a:pt x="6961" y="4750"/>
                    </a:lnTo>
                    <a:lnTo>
                      <a:pt x="6949" y="49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5242450" y="-642225"/>
                <a:ext cx="15927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7710" extrusionOk="0">
                    <a:moveTo>
                      <a:pt x="0" y="1"/>
                    </a:moveTo>
                    <a:lnTo>
                      <a:pt x="0" y="35"/>
                    </a:lnTo>
                    <a:lnTo>
                      <a:pt x="306" y="46"/>
                    </a:lnTo>
                    <a:lnTo>
                      <a:pt x="658" y="80"/>
                    </a:lnTo>
                    <a:lnTo>
                      <a:pt x="1054" y="148"/>
                    </a:lnTo>
                    <a:lnTo>
                      <a:pt x="1474" y="250"/>
                    </a:lnTo>
                    <a:lnTo>
                      <a:pt x="1927" y="386"/>
                    </a:lnTo>
                    <a:lnTo>
                      <a:pt x="2154" y="454"/>
                    </a:lnTo>
                    <a:lnTo>
                      <a:pt x="2392" y="545"/>
                    </a:lnTo>
                    <a:lnTo>
                      <a:pt x="2619" y="635"/>
                    </a:lnTo>
                    <a:lnTo>
                      <a:pt x="2857" y="737"/>
                    </a:lnTo>
                    <a:lnTo>
                      <a:pt x="3095" y="839"/>
                    </a:lnTo>
                    <a:lnTo>
                      <a:pt x="3322" y="964"/>
                    </a:lnTo>
                    <a:lnTo>
                      <a:pt x="3560" y="1089"/>
                    </a:lnTo>
                    <a:lnTo>
                      <a:pt x="3786" y="1225"/>
                    </a:lnTo>
                    <a:lnTo>
                      <a:pt x="4002" y="1372"/>
                    </a:lnTo>
                    <a:lnTo>
                      <a:pt x="4217" y="1531"/>
                    </a:lnTo>
                    <a:lnTo>
                      <a:pt x="4432" y="1690"/>
                    </a:lnTo>
                    <a:lnTo>
                      <a:pt x="4637" y="1860"/>
                    </a:lnTo>
                    <a:lnTo>
                      <a:pt x="4829" y="2041"/>
                    </a:lnTo>
                    <a:lnTo>
                      <a:pt x="5011" y="2234"/>
                    </a:lnTo>
                    <a:lnTo>
                      <a:pt x="5181" y="2438"/>
                    </a:lnTo>
                    <a:lnTo>
                      <a:pt x="5351" y="2653"/>
                    </a:lnTo>
                    <a:lnTo>
                      <a:pt x="5498" y="2880"/>
                    </a:lnTo>
                    <a:lnTo>
                      <a:pt x="5634" y="3107"/>
                    </a:lnTo>
                    <a:lnTo>
                      <a:pt x="5747" y="3356"/>
                    </a:lnTo>
                    <a:lnTo>
                      <a:pt x="5861" y="3606"/>
                    </a:lnTo>
                    <a:lnTo>
                      <a:pt x="5940" y="3878"/>
                    </a:lnTo>
                    <a:lnTo>
                      <a:pt x="6020" y="4150"/>
                    </a:lnTo>
                    <a:lnTo>
                      <a:pt x="6099" y="4558"/>
                    </a:lnTo>
                    <a:lnTo>
                      <a:pt x="6167" y="4955"/>
                    </a:lnTo>
                    <a:lnTo>
                      <a:pt x="6224" y="5363"/>
                    </a:lnTo>
                    <a:lnTo>
                      <a:pt x="6269" y="5771"/>
                    </a:lnTo>
                    <a:lnTo>
                      <a:pt x="6303" y="6190"/>
                    </a:lnTo>
                    <a:lnTo>
                      <a:pt x="6326" y="6598"/>
                    </a:lnTo>
                    <a:lnTo>
                      <a:pt x="6337" y="7006"/>
                    </a:lnTo>
                    <a:lnTo>
                      <a:pt x="6337" y="7414"/>
                    </a:lnTo>
                    <a:lnTo>
                      <a:pt x="6337" y="7709"/>
                    </a:lnTo>
                    <a:lnTo>
                      <a:pt x="6371" y="7709"/>
                    </a:lnTo>
                    <a:lnTo>
                      <a:pt x="6371" y="7414"/>
                    </a:lnTo>
                    <a:lnTo>
                      <a:pt x="6371" y="7006"/>
                    </a:lnTo>
                    <a:lnTo>
                      <a:pt x="6360" y="6598"/>
                    </a:lnTo>
                    <a:lnTo>
                      <a:pt x="6337" y="6179"/>
                    </a:lnTo>
                    <a:lnTo>
                      <a:pt x="6303" y="5771"/>
                    </a:lnTo>
                    <a:lnTo>
                      <a:pt x="6258" y="5363"/>
                    </a:lnTo>
                    <a:lnTo>
                      <a:pt x="6201" y="4955"/>
                    </a:lnTo>
                    <a:lnTo>
                      <a:pt x="6133" y="4546"/>
                    </a:lnTo>
                    <a:lnTo>
                      <a:pt x="6054" y="4150"/>
                    </a:lnTo>
                    <a:lnTo>
                      <a:pt x="5974" y="3866"/>
                    </a:lnTo>
                    <a:lnTo>
                      <a:pt x="5895" y="3594"/>
                    </a:lnTo>
                    <a:lnTo>
                      <a:pt x="5781" y="3345"/>
                    </a:lnTo>
                    <a:lnTo>
                      <a:pt x="5657" y="3095"/>
                    </a:lnTo>
                    <a:lnTo>
                      <a:pt x="5521" y="2857"/>
                    </a:lnTo>
                    <a:lnTo>
                      <a:pt x="5373" y="2631"/>
                    </a:lnTo>
                    <a:lnTo>
                      <a:pt x="5215" y="2415"/>
                    </a:lnTo>
                    <a:lnTo>
                      <a:pt x="5033" y="2211"/>
                    </a:lnTo>
                    <a:lnTo>
                      <a:pt x="4852" y="2018"/>
                    </a:lnTo>
                    <a:lnTo>
                      <a:pt x="4659" y="1837"/>
                    </a:lnTo>
                    <a:lnTo>
                      <a:pt x="4455" y="1667"/>
                    </a:lnTo>
                    <a:lnTo>
                      <a:pt x="4240" y="1497"/>
                    </a:lnTo>
                    <a:lnTo>
                      <a:pt x="4024" y="1338"/>
                    </a:lnTo>
                    <a:lnTo>
                      <a:pt x="3798" y="1202"/>
                    </a:lnTo>
                    <a:lnTo>
                      <a:pt x="3571" y="1066"/>
                    </a:lnTo>
                    <a:lnTo>
                      <a:pt x="3344" y="930"/>
                    </a:lnTo>
                    <a:lnTo>
                      <a:pt x="3106" y="817"/>
                    </a:lnTo>
                    <a:lnTo>
                      <a:pt x="2868" y="703"/>
                    </a:lnTo>
                    <a:lnTo>
                      <a:pt x="2641" y="601"/>
                    </a:lnTo>
                    <a:lnTo>
                      <a:pt x="2403" y="511"/>
                    </a:lnTo>
                    <a:lnTo>
                      <a:pt x="2165" y="420"/>
                    </a:lnTo>
                    <a:lnTo>
                      <a:pt x="1939" y="352"/>
                    </a:lnTo>
                    <a:lnTo>
                      <a:pt x="1485" y="216"/>
                    </a:lnTo>
                    <a:lnTo>
                      <a:pt x="1054" y="125"/>
                    </a:lnTo>
                    <a:lnTo>
                      <a:pt x="669" y="46"/>
                    </a:lnTo>
                    <a:lnTo>
                      <a:pt x="306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extrusionOk="0">
                    <a:moveTo>
                      <a:pt x="2664" y="0"/>
                    </a:moveTo>
                    <a:lnTo>
                      <a:pt x="2494" y="23"/>
                    </a:lnTo>
                    <a:lnTo>
                      <a:pt x="2336" y="46"/>
                    </a:lnTo>
                    <a:lnTo>
                      <a:pt x="2166" y="102"/>
                    </a:lnTo>
                    <a:lnTo>
                      <a:pt x="2007" y="170"/>
                    </a:lnTo>
                    <a:lnTo>
                      <a:pt x="1848" y="250"/>
                    </a:lnTo>
                    <a:lnTo>
                      <a:pt x="1655" y="397"/>
                    </a:lnTo>
                    <a:lnTo>
                      <a:pt x="1463" y="544"/>
                    </a:lnTo>
                    <a:lnTo>
                      <a:pt x="1281" y="714"/>
                    </a:lnTo>
                    <a:lnTo>
                      <a:pt x="1123" y="884"/>
                    </a:lnTo>
                    <a:lnTo>
                      <a:pt x="964" y="1077"/>
                    </a:lnTo>
                    <a:lnTo>
                      <a:pt x="828" y="1281"/>
                    </a:lnTo>
                    <a:lnTo>
                      <a:pt x="703" y="1485"/>
                    </a:lnTo>
                    <a:lnTo>
                      <a:pt x="590" y="1701"/>
                    </a:lnTo>
                    <a:lnTo>
                      <a:pt x="488" y="1939"/>
                    </a:lnTo>
                    <a:lnTo>
                      <a:pt x="397" y="2165"/>
                    </a:lnTo>
                    <a:lnTo>
                      <a:pt x="306" y="2415"/>
                    </a:lnTo>
                    <a:lnTo>
                      <a:pt x="238" y="2664"/>
                    </a:lnTo>
                    <a:lnTo>
                      <a:pt x="182" y="2925"/>
                    </a:lnTo>
                    <a:lnTo>
                      <a:pt x="125" y="3186"/>
                    </a:lnTo>
                    <a:lnTo>
                      <a:pt x="80" y="3446"/>
                    </a:lnTo>
                    <a:lnTo>
                      <a:pt x="57" y="3719"/>
                    </a:lnTo>
                    <a:lnTo>
                      <a:pt x="23" y="3991"/>
                    </a:lnTo>
                    <a:lnTo>
                      <a:pt x="12" y="4263"/>
                    </a:lnTo>
                    <a:lnTo>
                      <a:pt x="0" y="4535"/>
                    </a:lnTo>
                    <a:lnTo>
                      <a:pt x="0" y="4807"/>
                    </a:lnTo>
                    <a:lnTo>
                      <a:pt x="12" y="5090"/>
                    </a:lnTo>
                    <a:lnTo>
                      <a:pt x="23" y="5362"/>
                    </a:lnTo>
                    <a:lnTo>
                      <a:pt x="68" y="5906"/>
                    </a:lnTo>
                    <a:lnTo>
                      <a:pt x="148" y="6439"/>
                    </a:lnTo>
                    <a:lnTo>
                      <a:pt x="238" y="6961"/>
                    </a:lnTo>
                    <a:lnTo>
                      <a:pt x="352" y="7459"/>
                    </a:lnTo>
                    <a:lnTo>
                      <a:pt x="488" y="7924"/>
                    </a:lnTo>
                    <a:lnTo>
                      <a:pt x="510" y="7856"/>
                    </a:lnTo>
                    <a:lnTo>
                      <a:pt x="544" y="7777"/>
                    </a:lnTo>
                    <a:lnTo>
                      <a:pt x="658" y="7573"/>
                    </a:lnTo>
                    <a:lnTo>
                      <a:pt x="817" y="7346"/>
                    </a:lnTo>
                    <a:lnTo>
                      <a:pt x="987" y="7097"/>
                    </a:lnTo>
                    <a:lnTo>
                      <a:pt x="1349" y="6643"/>
                    </a:lnTo>
                    <a:lnTo>
                      <a:pt x="1621" y="6337"/>
                    </a:lnTo>
                    <a:lnTo>
                      <a:pt x="2177" y="5736"/>
                    </a:lnTo>
                    <a:lnTo>
                      <a:pt x="2449" y="5442"/>
                    </a:lnTo>
                    <a:lnTo>
                      <a:pt x="2721" y="5136"/>
                    </a:lnTo>
                    <a:lnTo>
                      <a:pt x="2993" y="4818"/>
                    </a:lnTo>
                    <a:lnTo>
                      <a:pt x="3242" y="4489"/>
                    </a:lnTo>
                    <a:lnTo>
                      <a:pt x="3481" y="4149"/>
                    </a:lnTo>
                    <a:lnTo>
                      <a:pt x="3594" y="3968"/>
                    </a:lnTo>
                    <a:lnTo>
                      <a:pt x="3696" y="3787"/>
                    </a:lnTo>
                    <a:lnTo>
                      <a:pt x="3855" y="3480"/>
                    </a:lnTo>
                    <a:lnTo>
                      <a:pt x="3991" y="3152"/>
                    </a:lnTo>
                    <a:lnTo>
                      <a:pt x="4059" y="2982"/>
                    </a:lnTo>
                    <a:lnTo>
                      <a:pt x="4115" y="2812"/>
                    </a:lnTo>
                    <a:lnTo>
                      <a:pt x="4161" y="2642"/>
                    </a:lnTo>
                    <a:lnTo>
                      <a:pt x="4206" y="2472"/>
                    </a:lnTo>
                    <a:lnTo>
                      <a:pt x="4229" y="2290"/>
                    </a:lnTo>
                    <a:lnTo>
                      <a:pt x="4251" y="2109"/>
                    </a:lnTo>
                    <a:lnTo>
                      <a:pt x="4263" y="1939"/>
                    </a:lnTo>
                    <a:lnTo>
                      <a:pt x="4263" y="1757"/>
                    </a:lnTo>
                    <a:lnTo>
                      <a:pt x="4251" y="1576"/>
                    </a:lnTo>
                    <a:lnTo>
                      <a:pt x="4229" y="1406"/>
                    </a:lnTo>
                    <a:lnTo>
                      <a:pt x="4183" y="1225"/>
                    </a:lnTo>
                    <a:lnTo>
                      <a:pt x="4138" y="1054"/>
                    </a:lnTo>
                    <a:lnTo>
                      <a:pt x="4059" y="862"/>
                    </a:lnTo>
                    <a:lnTo>
                      <a:pt x="3968" y="692"/>
                    </a:lnTo>
                    <a:lnTo>
                      <a:pt x="3855" y="544"/>
                    </a:lnTo>
                    <a:lnTo>
                      <a:pt x="3741" y="408"/>
                    </a:lnTo>
                    <a:lnTo>
                      <a:pt x="3605" y="295"/>
                    </a:lnTo>
                    <a:lnTo>
                      <a:pt x="3458" y="204"/>
                    </a:lnTo>
                    <a:lnTo>
                      <a:pt x="3311" y="125"/>
                    </a:lnTo>
                    <a:lnTo>
                      <a:pt x="3152" y="68"/>
                    </a:lnTo>
                    <a:lnTo>
                      <a:pt x="2993" y="34"/>
                    </a:lnTo>
                    <a:lnTo>
                      <a:pt x="2834" y="12"/>
                    </a:lnTo>
                    <a:lnTo>
                      <a:pt x="26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5439125" y="-808575"/>
                <a:ext cx="106575" cy="19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925" fill="none" extrusionOk="0">
                    <a:moveTo>
                      <a:pt x="488" y="7924"/>
                    </a:moveTo>
                    <a:lnTo>
                      <a:pt x="488" y="7924"/>
                    </a:lnTo>
                    <a:lnTo>
                      <a:pt x="352" y="7459"/>
                    </a:lnTo>
                    <a:lnTo>
                      <a:pt x="238" y="6961"/>
                    </a:lnTo>
                    <a:lnTo>
                      <a:pt x="148" y="6439"/>
                    </a:lnTo>
                    <a:lnTo>
                      <a:pt x="68" y="5906"/>
                    </a:lnTo>
                    <a:lnTo>
                      <a:pt x="23" y="5362"/>
                    </a:lnTo>
                    <a:lnTo>
                      <a:pt x="12" y="5090"/>
                    </a:lnTo>
                    <a:lnTo>
                      <a:pt x="0" y="4807"/>
                    </a:lnTo>
                    <a:lnTo>
                      <a:pt x="0" y="4535"/>
                    </a:lnTo>
                    <a:lnTo>
                      <a:pt x="12" y="4263"/>
                    </a:lnTo>
                    <a:lnTo>
                      <a:pt x="23" y="3991"/>
                    </a:lnTo>
                    <a:lnTo>
                      <a:pt x="57" y="3719"/>
                    </a:lnTo>
                    <a:lnTo>
                      <a:pt x="80" y="3446"/>
                    </a:lnTo>
                    <a:lnTo>
                      <a:pt x="125" y="3186"/>
                    </a:lnTo>
                    <a:lnTo>
                      <a:pt x="182" y="2925"/>
                    </a:lnTo>
                    <a:lnTo>
                      <a:pt x="238" y="2664"/>
                    </a:lnTo>
                    <a:lnTo>
                      <a:pt x="306" y="2415"/>
                    </a:lnTo>
                    <a:lnTo>
                      <a:pt x="397" y="2165"/>
                    </a:lnTo>
                    <a:lnTo>
                      <a:pt x="488" y="1939"/>
                    </a:lnTo>
                    <a:lnTo>
                      <a:pt x="590" y="1701"/>
                    </a:lnTo>
                    <a:lnTo>
                      <a:pt x="703" y="1485"/>
                    </a:lnTo>
                    <a:lnTo>
                      <a:pt x="828" y="1281"/>
                    </a:lnTo>
                    <a:lnTo>
                      <a:pt x="964" y="1077"/>
                    </a:lnTo>
                    <a:lnTo>
                      <a:pt x="1123" y="884"/>
                    </a:lnTo>
                    <a:lnTo>
                      <a:pt x="1281" y="714"/>
                    </a:lnTo>
                    <a:lnTo>
                      <a:pt x="1463" y="544"/>
                    </a:lnTo>
                    <a:lnTo>
                      <a:pt x="1655" y="397"/>
                    </a:lnTo>
                    <a:lnTo>
                      <a:pt x="1848" y="250"/>
                    </a:lnTo>
                    <a:lnTo>
                      <a:pt x="1848" y="250"/>
                    </a:lnTo>
                    <a:lnTo>
                      <a:pt x="2007" y="170"/>
                    </a:lnTo>
                    <a:lnTo>
                      <a:pt x="2166" y="102"/>
                    </a:lnTo>
                    <a:lnTo>
                      <a:pt x="2336" y="46"/>
                    </a:lnTo>
                    <a:lnTo>
                      <a:pt x="2494" y="23"/>
                    </a:lnTo>
                    <a:lnTo>
                      <a:pt x="2664" y="0"/>
                    </a:lnTo>
                    <a:lnTo>
                      <a:pt x="2834" y="12"/>
                    </a:lnTo>
                    <a:lnTo>
                      <a:pt x="2993" y="34"/>
                    </a:lnTo>
                    <a:lnTo>
                      <a:pt x="3152" y="68"/>
                    </a:lnTo>
                    <a:lnTo>
                      <a:pt x="3311" y="125"/>
                    </a:lnTo>
                    <a:lnTo>
                      <a:pt x="3458" y="204"/>
                    </a:lnTo>
                    <a:lnTo>
                      <a:pt x="3605" y="295"/>
                    </a:lnTo>
                    <a:lnTo>
                      <a:pt x="3741" y="408"/>
                    </a:lnTo>
                    <a:lnTo>
                      <a:pt x="3855" y="544"/>
                    </a:lnTo>
                    <a:lnTo>
                      <a:pt x="3968" y="692"/>
                    </a:lnTo>
                    <a:lnTo>
                      <a:pt x="4059" y="862"/>
                    </a:lnTo>
                    <a:lnTo>
                      <a:pt x="4138" y="1054"/>
                    </a:lnTo>
                    <a:lnTo>
                      <a:pt x="4138" y="1054"/>
                    </a:lnTo>
                    <a:lnTo>
                      <a:pt x="4183" y="1225"/>
                    </a:lnTo>
                    <a:lnTo>
                      <a:pt x="4229" y="1406"/>
                    </a:lnTo>
                    <a:lnTo>
                      <a:pt x="4251" y="1576"/>
                    </a:lnTo>
                    <a:lnTo>
                      <a:pt x="4263" y="1757"/>
                    </a:lnTo>
                    <a:lnTo>
                      <a:pt x="4263" y="1939"/>
                    </a:lnTo>
                    <a:lnTo>
                      <a:pt x="4251" y="2109"/>
                    </a:lnTo>
                    <a:lnTo>
                      <a:pt x="4229" y="2290"/>
                    </a:lnTo>
                    <a:lnTo>
                      <a:pt x="4206" y="2472"/>
                    </a:lnTo>
                    <a:lnTo>
                      <a:pt x="4161" y="2642"/>
                    </a:lnTo>
                    <a:lnTo>
                      <a:pt x="4115" y="2812"/>
                    </a:lnTo>
                    <a:lnTo>
                      <a:pt x="4059" y="2982"/>
                    </a:lnTo>
                    <a:lnTo>
                      <a:pt x="3991" y="3152"/>
                    </a:lnTo>
                    <a:lnTo>
                      <a:pt x="3855" y="3480"/>
                    </a:lnTo>
                    <a:lnTo>
                      <a:pt x="3696" y="3787"/>
                    </a:lnTo>
                    <a:lnTo>
                      <a:pt x="3696" y="3787"/>
                    </a:lnTo>
                    <a:lnTo>
                      <a:pt x="3594" y="3968"/>
                    </a:lnTo>
                    <a:lnTo>
                      <a:pt x="3481" y="4149"/>
                    </a:lnTo>
                    <a:lnTo>
                      <a:pt x="3242" y="4489"/>
                    </a:lnTo>
                    <a:lnTo>
                      <a:pt x="2993" y="4818"/>
                    </a:lnTo>
                    <a:lnTo>
                      <a:pt x="2721" y="5136"/>
                    </a:lnTo>
                    <a:lnTo>
                      <a:pt x="2449" y="5442"/>
                    </a:lnTo>
                    <a:lnTo>
                      <a:pt x="2177" y="5736"/>
                    </a:lnTo>
                    <a:lnTo>
                      <a:pt x="1621" y="6337"/>
                    </a:lnTo>
                    <a:lnTo>
                      <a:pt x="1621" y="6337"/>
                    </a:lnTo>
                    <a:lnTo>
                      <a:pt x="1349" y="6643"/>
                    </a:lnTo>
                    <a:lnTo>
                      <a:pt x="987" y="7097"/>
                    </a:lnTo>
                    <a:lnTo>
                      <a:pt x="817" y="7346"/>
                    </a:lnTo>
                    <a:lnTo>
                      <a:pt x="658" y="7573"/>
                    </a:lnTo>
                    <a:lnTo>
                      <a:pt x="544" y="7777"/>
                    </a:lnTo>
                    <a:lnTo>
                      <a:pt x="510" y="7856"/>
                    </a:lnTo>
                    <a:lnTo>
                      <a:pt x="488" y="79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5445650" y="-779675"/>
                <a:ext cx="64625" cy="3115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2460" extrusionOk="0">
                    <a:moveTo>
                      <a:pt x="2573" y="1"/>
                    </a:moveTo>
                    <a:lnTo>
                      <a:pt x="2505" y="57"/>
                    </a:lnTo>
                    <a:lnTo>
                      <a:pt x="2437" y="148"/>
                    </a:lnTo>
                    <a:lnTo>
                      <a:pt x="2358" y="250"/>
                    </a:lnTo>
                    <a:lnTo>
                      <a:pt x="2267" y="386"/>
                    </a:lnTo>
                    <a:lnTo>
                      <a:pt x="2120" y="658"/>
                    </a:lnTo>
                    <a:lnTo>
                      <a:pt x="1950" y="1009"/>
                    </a:lnTo>
                    <a:lnTo>
                      <a:pt x="1769" y="1418"/>
                    </a:lnTo>
                    <a:lnTo>
                      <a:pt x="1576" y="1894"/>
                    </a:lnTo>
                    <a:lnTo>
                      <a:pt x="1394" y="2426"/>
                    </a:lnTo>
                    <a:lnTo>
                      <a:pt x="1202" y="3005"/>
                    </a:lnTo>
                    <a:lnTo>
                      <a:pt x="1020" y="3651"/>
                    </a:lnTo>
                    <a:lnTo>
                      <a:pt x="839" y="4342"/>
                    </a:lnTo>
                    <a:lnTo>
                      <a:pt x="669" y="5079"/>
                    </a:lnTo>
                    <a:lnTo>
                      <a:pt x="510" y="5861"/>
                    </a:lnTo>
                    <a:lnTo>
                      <a:pt x="363" y="6689"/>
                    </a:lnTo>
                    <a:lnTo>
                      <a:pt x="238" y="7562"/>
                    </a:lnTo>
                    <a:lnTo>
                      <a:pt x="181" y="8004"/>
                    </a:lnTo>
                    <a:lnTo>
                      <a:pt x="136" y="8457"/>
                    </a:lnTo>
                    <a:lnTo>
                      <a:pt x="91" y="8922"/>
                    </a:lnTo>
                    <a:lnTo>
                      <a:pt x="57" y="9398"/>
                    </a:lnTo>
                    <a:lnTo>
                      <a:pt x="34" y="9874"/>
                    </a:lnTo>
                    <a:lnTo>
                      <a:pt x="11" y="10362"/>
                    </a:lnTo>
                    <a:lnTo>
                      <a:pt x="0" y="10861"/>
                    </a:lnTo>
                    <a:lnTo>
                      <a:pt x="0" y="11371"/>
                    </a:lnTo>
                    <a:lnTo>
                      <a:pt x="0" y="11915"/>
                    </a:lnTo>
                    <a:lnTo>
                      <a:pt x="11" y="12459"/>
                    </a:lnTo>
                    <a:lnTo>
                      <a:pt x="45" y="12459"/>
                    </a:lnTo>
                    <a:lnTo>
                      <a:pt x="34" y="11915"/>
                    </a:lnTo>
                    <a:lnTo>
                      <a:pt x="34" y="11371"/>
                    </a:lnTo>
                    <a:lnTo>
                      <a:pt x="34" y="10793"/>
                    </a:lnTo>
                    <a:lnTo>
                      <a:pt x="57" y="10226"/>
                    </a:lnTo>
                    <a:lnTo>
                      <a:pt x="79" y="9670"/>
                    </a:lnTo>
                    <a:lnTo>
                      <a:pt x="113" y="9126"/>
                    </a:lnTo>
                    <a:lnTo>
                      <a:pt x="159" y="8593"/>
                    </a:lnTo>
                    <a:lnTo>
                      <a:pt x="215" y="8072"/>
                    </a:lnTo>
                    <a:lnTo>
                      <a:pt x="272" y="7562"/>
                    </a:lnTo>
                    <a:lnTo>
                      <a:pt x="340" y="7063"/>
                    </a:lnTo>
                    <a:lnTo>
                      <a:pt x="420" y="6576"/>
                    </a:lnTo>
                    <a:lnTo>
                      <a:pt x="499" y="6099"/>
                    </a:lnTo>
                    <a:lnTo>
                      <a:pt x="578" y="5646"/>
                    </a:lnTo>
                    <a:lnTo>
                      <a:pt x="669" y="5193"/>
                    </a:lnTo>
                    <a:lnTo>
                      <a:pt x="771" y="4762"/>
                    </a:lnTo>
                    <a:lnTo>
                      <a:pt x="873" y="4354"/>
                    </a:lnTo>
                    <a:lnTo>
                      <a:pt x="1077" y="3560"/>
                    </a:lnTo>
                    <a:lnTo>
                      <a:pt x="1292" y="2846"/>
                    </a:lnTo>
                    <a:lnTo>
                      <a:pt x="1508" y="2200"/>
                    </a:lnTo>
                    <a:lnTo>
                      <a:pt x="1723" y="1622"/>
                    </a:lnTo>
                    <a:lnTo>
                      <a:pt x="1927" y="1134"/>
                    </a:lnTo>
                    <a:lnTo>
                      <a:pt x="2120" y="726"/>
                    </a:lnTo>
                    <a:lnTo>
                      <a:pt x="2301" y="397"/>
                    </a:lnTo>
                    <a:lnTo>
                      <a:pt x="2381" y="273"/>
                    </a:lnTo>
                    <a:lnTo>
                      <a:pt x="2460" y="171"/>
                    </a:lnTo>
                    <a:lnTo>
                      <a:pt x="2528" y="91"/>
                    </a:lnTo>
                    <a:lnTo>
                      <a:pt x="2585" y="35"/>
                    </a:lnTo>
                    <a:lnTo>
                      <a:pt x="2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extrusionOk="0">
                    <a:moveTo>
                      <a:pt x="2483" y="1"/>
                    </a:moveTo>
                    <a:lnTo>
                      <a:pt x="2313" y="35"/>
                    </a:lnTo>
                    <a:lnTo>
                      <a:pt x="2165" y="69"/>
                    </a:lnTo>
                    <a:lnTo>
                      <a:pt x="2007" y="137"/>
                    </a:lnTo>
                    <a:lnTo>
                      <a:pt x="1859" y="216"/>
                    </a:lnTo>
                    <a:lnTo>
                      <a:pt x="1723" y="307"/>
                    </a:lnTo>
                    <a:lnTo>
                      <a:pt x="1587" y="420"/>
                    </a:lnTo>
                    <a:lnTo>
                      <a:pt x="1463" y="534"/>
                    </a:lnTo>
                    <a:lnTo>
                      <a:pt x="1338" y="670"/>
                    </a:lnTo>
                    <a:lnTo>
                      <a:pt x="1213" y="806"/>
                    </a:lnTo>
                    <a:lnTo>
                      <a:pt x="1111" y="953"/>
                    </a:lnTo>
                    <a:lnTo>
                      <a:pt x="998" y="1112"/>
                    </a:lnTo>
                    <a:lnTo>
                      <a:pt x="907" y="1282"/>
                    </a:lnTo>
                    <a:lnTo>
                      <a:pt x="805" y="1475"/>
                    </a:lnTo>
                    <a:lnTo>
                      <a:pt x="703" y="1667"/>
                    </a:lnTo>
                    <a:lnTo>
                      <a:pt x="612" y="1871"/>
                    </a:lnTo>
                    <a:lnTo>
                      <a:pt x="522" y="2087"/>
                    </a:lnTo>
                    <a:lnTo>
                      <a:pt x="442" y="2302"/>
                    </a:lnTo>
                    <a:lnTo>
                      <a:pt x="363" y="2529"/>
                    </a:lnTo>
                    <a:lnTo>
                      <a:pt x="295" y="2756"/>
                    </a:lnTo>
                    <a:lnTo>
                      <a:pt x="238" y="2994"/>
                    </a:lnTo>
                    <a:lnTo>
                      <a:pt x="182" y="3232"/>
                    </a:lnTo>
                    <a:lnTo>
                      <a:pt x="136" y="3470"/>
                    </a:lnTo>
                    <a:lnTo>
                      <a:pt x="91" y="3719"/>
                    </a:lnTo>
                    <a:lnTo>
                      <a:pt x="57" y="3980"/>
                    </a:lnTo>
                    <a:lnTo>
                      <a:pt x="34" y="4229"/>
                    </a:lnTo>
                    <a:lnTo>
                      <a:pt x="12" y="4490"/>
                    </a:lnTo>
                    <a:lnTo>
                      <a:pt x="0" y="4751"/>
                    </a:lnTo>
                    <a:lnTo>
                      <a:pt x="0" y="5011"/>
                    </a:lnTo>
                    <a:lnTo>
                      <a:pt x="91" y="4909"/>
                    </a:lnTo>
                    <a:lnTo>
                      <a:pt x="193" y="4807"/>
                    </a:lnTo>
                    <a:lnTo>
                      <a:pt x="397" y="4626"/>
                    </a:lnTo>
                    <a:lnTo>
                      <a:pt x="601" y="4479"/>
                    </a:lnTo>
                    <a:lnTo>
                      <a:pt x="828" y="4343"/>
                    </a:lnTo>
                    <a:lnTo>
                      <a:pt x="1270" y="4082"/>
                    </a:lnTo>
                    <a:lnTo>
                      <a:pt x="1497" y="3946"/>
                    </a:lnTo>
                    <a:lnTo>
                      <a:pt x="1723" y="3798"/>
                    </a:lnTo>
                    <a:lnTo>
                      <a:pt x="1939" y="3640"/>
                    </a:lnTo>
                    <a:lnTo>
                      <a:pt x="2154" y="3458"/>
                    </a:lnTo>
                    <a:lnTo>
                      <a:pt x="2358" y="3266"/>
                    </a:lnTo>
                    <a:lnTo>
                      <a:pt x="2562" y="3073"/>
                    </a:lnTo>
                    <a:lnTo>
                      <a:pt x="2959" y="2665"/>
                    </a:lnTo>
                    <a:lnTo>
                      <a:pt x="3356" y="2257"/>
                    </a:lnTo>
                    <a:lnTo>
                      <a:pt x="3616" y="1996"/>
                    </a:lnTo>
                    <a:lnTo>
                      <a:pt x="3888" y="1735"/>
                    </a:lnTo>
                    <a:lnTo>
                      <a:pt x="4161" y="1486"/>
                    </a:lnTo>
                    <a:lnTo>
                      <a:pt x="4455" y="1270"/>
                    </a:lnTo>
                    <a:lnTo>
                      <a:pt x="4603" y="1168"/>
                    </a:lnTo>
                    <a:lnTo>
                      <a:pt x="4761" y="1066"/>
                    </a:lnTo>
                    <a:lnTo>
                      <a:pt x="4909" y="976"/>
                    </a:lnTo>
                    <a:lnTo>
                      <a:pt x="5067" y="908"/>
                    </a:lnTo>
                    <a:lnTo>
                      <a:pt x="5237" y="840"/>
                    </a:lnTo>
                    <a:lnTo>
                      <a:pt x="5396" y="772"/>
                    </a:lnTo>
                    <a:lnTo>
                      <a:pt x="5566" y="726"/>
                    </a:lnTo>
                    <a:lnTo>
                      <a:pt x="5736" y="692"/>
                    </a:lnTo>
                    <a:lnTo>
                      <a:pt x="5612" y="602"/>
                    </a:lnTo>
                    <a:lnTo>
                      <a:pt x="5476" y="522"/>
                    </a:lnTo>
                    <a:lnTo>
                      <a:pt x="5328" y="454"/>
                    </a:lnTo>
                    <a:lnTo>
                      <a:pt x="5181" y="409"/>
                    </a:lnTo>
                    <a:lnTo>
                      <a:pt x="5033" y="364"/>
                    </a:lnTo>
                    <a:lnTo>
                      <a:pt x="4886" y="330"/>
                    </a:lnTo>
                    <a:lnTo>
                      <a:pt x="4727" y="318"/>
                    </a:lnTo>
                    <a:lnTo>
                      <a:pt x="4580" y="318"/>
                    </a:lnTo>
                    <a:lnTo>
                      <a:pt x="4353" y="330"/>
                    </a:lnTo>
                    <a:lnTo>
                      <a:pt x="4127" y="352"/>
                    </a:lnTo>
                    <a:lnTo>
                      <a:pt x="4025" y="364"/>
                    </a:lnTo>
                    <a:lnTo>
                      <a:pt x="3911" y="364"/>
                    </a:lnTo>
                    <a:lnTo>
                      <a:pt x="3798" y="352"/>
                    </a:lnTo>
                    <a:lnTo>
                      <a:pt x="3684" y="330"/>
                    </a:lnTo>
                    <a:lnTo>
                      <a:pt x="3560" y="284"/>
                    </a:lnTo>
                    <a:lnTo>
                      <a:pt x="3424" y="228"/>
                    </a:lnTo>
                    <a:lnTo>
                      <a:pt x="3174" y="114"/>
                    </a:lnTo>
                    <a:lnTo>
                      <a:pt x="2993" y="57"/>
                    </a:lnTo>
                    <a:lnTo>
                      <a:pt x="2812" y="12"/>
                    </a:lnTo>
                    <a:lnTo>
                      <a:pt x="26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5488725" y="-685025"/>
                <a:ext cx="143425" cy="125300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5012" fill="none" extrusionOk="0">
                    <a:moveTo>
                      <a:pt x="0" y="5011"/>
                    </a:moveTo>
                    <a:lnTo>
                      <a:pt x="0" y="5011"/>
                    </a:lnTo>
                    <a:lnTo>
                      <a:pt x="0" y="4751"/>
                    </a:lnTo>
                    <a:lnTo>
                      <a:pt x="12" y="4490"/>
                    </a:lnTo>
                    <a:lnTo>
                      <a:pt x="34" y="4229"/>
                    </a:lnTo>
                    <a:lnTo>
                      <a:pt x="57" y="3980"/>
                    </a:lnTo>
                    <a:lnTo>
                      <a:pt x="91" y="3719"/>
                    </a:lnTo>
                    <a:lnTo>
                      <a:pt x="136" y="3470"/>
                    </a:lnTo>
                    <a:lnTo>
                      <a:pt x="182" y="3232"/>
                    </a:lnTo>
                    <a:lnTo>
                      <a:pt x="238" y="2994"/>
                    </a:lnTo>
                    <a:lnTo>
                      <a:pt x="295" y="2756"/>
                    </a:lnTo>
                    <a:lnTo>
                      <a:pt x="363" y="2529"/>
                    </a:lnTo>
                    <a:lnTo>
                      <a:pt x="442" y="2302"/>
                    </a:lnTo>
                    <a:lnTo>
                      <a:pt x="522" y="2087"/>
                    </a:lnTo>
                    <a:lnTo>
                      <a:pt x="612" y="1871"/>
                    </a:lnTo>
                    <a:lnTo>
                      <a:pt x="703" y="1667"/>
                    </a:lnTo>
                    <a:lnTo>
                      <a:pt x="805" y="1475"/>
                    </a:lnTo>
                    <a:lnTo>
                      <a:pt x="907" y="1282"/>
                    </a:lnTo>
                    <a:lnTo>
                      <a:pt x="907" y="1282"/>
                    </a:lnTo>
                    <a:lnTo>
                      <a:pt x="998" y="1112"/>
                    </a:lnTo>
                    <a:lnTo>
                      <a:pt x="1111" y="953"/>
                    </a:lnTo>
                    <a:lnTo>
                      <a:pt x="1213" y="806"/>
                    </a:lnTo>
                    <a:lnTo>
                      <a:pt x="1338" y="670"/>
                    </a:lnTo>
                    <a:lnTo>
                      <a:pt x="1463" y="534"/>
                    </a:lnTo>
                    <a:lnTo>
                      <a:pt x="1587" y="420"/>
                    </a:lnTo>
                    <a:lnTo>
                      <a:pt x="1723" y="307"/>
                    </a:lnTo>
                    <a:lnTo>
                      <a:pt x="1859" y="216"/>
                    </a:lnTo>
                    <a:lnTo>
                      <a:pt x="2007" y="137"/>
                    </a:lnTo>
                    <a:lnTo>
                      <a:pt x="2165" y="69"/>
                    </a:lnTo>
                    <a:lnTo>
                      <a:pt x="2313" y="35"/>
                    </a:lnTo>
                    <a:lnTo>
                      <a:pt x="2483" y="1"/>
                    </a:lnTo>
                    <a:lnTo>
                      <a:pt x="2642" y="1"/>
                    </a:lnTo>
                    <a:lnTo>
                      <a:pt x="2812" y="12"/>
                    </a:lnTo>
                    <a:lnTo>
                      <a:pt x="2993" y="57"/>
                    </a:lnTo>
                    <a:lnTo>
                      <a:pt x="3174" y="114"/>
                    </a:lnTo>
                    <a:lnTo>
                      <a:pt x="3174" y="114"/>
                    </a:lnTo>
                    <a:lnTo>
                      <a:pt x="3424" y="228"/>
                    </a:lnTo>
                    <a:lnTo>
                      <a:pt x="3560" y="284"/>
                    </a:lnTo>
                    <a:lnTo>
                      <a:pt x="3684" y="330"/>
                    </a:lnTo>
                    <a:lnTo>
                      <a:pt x="3684" y="330"/>
                    </a:lnTo>
                    <a:lnTo>
                      <a:pt x="3798" y="352"/>
                    </a:lnTo>
                    <a:lnTo>
                      <a:pt x="3911" y="364"/>
                    </a:lnTo>
                    <a:lnTo>
                      <a:pt x="4025" y="364"/>
                    </a:lnTo>
                    <a:lnTo>
                      <a:pt x="4127" y="352"/>
                    </a:lnTo>
                    <a:lnTo>
                      <a:pt x="4353" y="330"/>
                    </a:lnTo>
                    <a:lnTo>
                      <a:pt x="4580" y="318"/>
                    </a:lnTo>
                    <a:lnTo>
                      <a:pt x="4580" y="318"/>
                    </a:lnTo>
                    <a:lnTo>
                      <a:pt x="4727" y="318"/>
                    </a:lnTo>
                    <a:lnTo>
                      <a:pt x="4886" y="330"/>
                    </a:lnTo>
                    <a:lnTo>
                      <a:pt x="5033" y="364"/>
                    </a:lnTo>
                    <a:lnTo>
                      <a:pt x="5181" y="409"/>
                    </a:lnTo>
                    <a:lnTo>
                      <a:pt x="5328" y="454"/>
                    </a:lnTo>
                    <a:lnTo>
                      <a:pt x="5476" y="522"/>
                    </a:lnTo>
                    <a:lnTo>
                      <a:pt x="5612" y="602"/>
                    </a:lnTo>
                    <a:lnTo>
                      <a:pt x="5736" y="692"/>
                    </a:lnTo>
                    <a:lnTo>
                      <a:pt x="5736" y="692"/>
                    </a:lnTo>
                    <a:lnTo>
                      <a:pt x="5566" y="726"/>
                    </a:lnTo>
                    <a:lnTo>
                      <a:pt x="5396" y="772"/>
                    </a:lnTo>
                    <a:lnTo>
                      <a:pt x="5237" y="840"/>
                    </a:lnTo>
                    <a:lnTo>
                      <a:pt x="5067" y="908"/>
                    </a:lnTo>
                    <a:lnTo>
                      <a:pt x="4909" y="976"/>
                    </a:lnTo>
                    <a:lnTo>
                      <a:pt x="4761" y="1066"/>
                    </a:lnTo>
                    <a:lnTo>
                      <a:pt x="4603" y="1168"/>
                    </a:lnTo>
                    <a:lnTo>
                      <a:pt x="4455" y="1270"/>
                    </a:lnTo>
                    <a:lnTo>
                      <a:pt x="4161" y="1486"/>
                    </a:lnTo>
                    <a:lnTo>
                      <a:pt x="3888" y="1735"/>
                    </a:lnTo>
                    <a:lnTo>
                      <a:pt x="3616" y="1996"/>
                    </a:lnTo>
                    <a:lnTo>
                      <a:pt x="3356" y="2257"/>
                    </a:lnTo>
                    <a:lnTo>
                      <a:pt x="3356" y="2257"/>
                    </a:lnTo>
                    <a:lnTo>
                      <a:pt x="2959" y="2665"/>
                    </a:lnTo>
                    <a:lnTo>
                      <a:pt x="2562" y="3073"/>
                    </a:lnTo>
                    <a:lnTo>
                      <a:pt x="2358" y="3266"/>
                    </a:lnTo>
                    <a:lnTo>
                      <a:pt x="2154" y="3458"/>
                    </a:lnTo>
                    <a:lnTo>
                      <a:pt x="1939" y="3640"/>
                    </a:lnTo>
                    <a:lnTo>
                      <a:pt x="1723" y="3798"/>
                    </a:lnTo>
                    <a:lnTo>
                      <a:pt x="1723" y="3798"/>
                    </a:lnTo>
                    <a:lnTo>
                      <a:pt x="1497" y="3946"/>
                    </a:lnTo>
                    <a:lnTo>
                      <a:pt x="1270" y="4082"/>
                    </a:lnTo>
                    <a:lnTo>
                      <a:pt x="828" y="4343"/>
                    </a:lnTo>
                    <a:lnTo>
                      <a:pt x="601" y="4479"/>
                    </a:lnTo>
                    <a:lnTo>
                      <a:pt x="397" y="4626"/>
                    </a:lnTo>
                    <a:lnTo>
                      <a:pt x="193" y="4807"/>
                    </a:lnTo>
                    <a:lnTo>
                      <a:pt x="91" y="4909"/>
                    </a:lnTo>
                    <a:lnTo>
                      <a:pt x="0" y="50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5472575" y="-674825"/>
                <a:ext cx="112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8470" extrusionOk="0">
                    <a:moveTo>
                      <a:pt x="4500" y="1"/>
                    </a:moveTo>
                    <a:lnTo>
                      <a:pt x="4353" y="46"/>
                    </a:lnTo>
                    <a:lnTo>
                      <a:pt x="4206" y="103"/>
                    </a:lnTo>
                    <a:lnTo>
                      <a:pt x="4058" y="171"/>
                    </a:lnTo>
                    <a:lnTo>
                      <a:pt x="3922" y="239"/>
                    </a:lnTo>
                    <a:lnTo>
                      <a:pt x="3639" y="409"/>
                    </a:lnTo>
                    <a:lnTo>
                      <a:pt x="3367" y="590"/>
                    </a:lnTo>
                    <a:lnTo>
                      <a:pt x="3106" y="794"/>
                    </a:lnTo>
                    <a:lnTo>
                      <a:pt x="2857" y="1021"/>
                    </a:lnTo>
                    <a:lnTo>
                      <a:pt x="2619" y="1248"/>
                    </a:lnTo>
                    <a:lnTo>
                      <a:pt x="2403" y="1486"/>
                    </a:lnTo>
                    <a:lnTo>
                      <a:pt x="2120" y="1826"/>
                    </a:lnTo>
                    <a:lnTo>
                      <a:pt x="1859" y="2177"/>
                    </a:lnTo>
                    <a:lnTo>
                      <a:pt x="1621" y="2552"/>
                    </a:lnTo>
                    <a:lnTo>
                      <a:pt x="1383" y="2937"/>
                    </a:lnTo>
                    <a:lnTo>
                      <a:pt x="1168" y="3334"/>
                    </a:lnTo>
                    <a:lnTo>
                      <a:pt x="975" y="3742"/>
                    </a:lnTo>
                    <a:lnTo>
                      <a:pt x="794" y="4161"/>
                    </a:lnTo>
                    <a:lnTo>
                      <a:pt x="635" y="4592"/>
                    </a:lnTo>
                    <a:lnTo>
                      <a:pt x="487" y="5023"/>
                    </a:lnTo>
                    <a:lnTo>
                      <a:pt x="363" y="5476"/>
                    </a:lnTo>
                    <a:lnTo>
                      <a:pt x="249" y="5930"/>
                    </a:lnTo>
                    <a:lnTo>
                      <a:pt x="159" y="6383"/>
                    </a:lnTo>
                    <a:lnTo>
                      <a:pt x="91" y="6848"/>
                    </a:lnTo>
                    <a:lnTo>
                      <a:pt x="45" y="7313"/>
                    </a:lnTo>
                    <a:lnTo>
                      <a:pt x="11" y="7789"/>
                    </a:lnTo>
                    <a:lnTo>
                      <a:pt x="0" y="8254"/>
                    </a:lnTo>
                    <a:lnTo>
                      <a:pt x="0" y="8469"/>
                    </a:lnTo>
                    <a:lnTo>
                      <a:pt x="34" y="8469"/>
                    </a:lnTo>
                    <a:lnTo>
                      <a:pt x="34" y="8254"/>
                    </a:lnTo>
                    <a:lnTo>
                      <a:pt x="45" y="7789"/>
                    </a:lnTo>
                    <a:lnTo>
                      <a:pt x="79" y="7324"/>
                    </a:lnTo>
                    <a:lnTo>
                      <a:pt x="125" y="6859"/>
                    </a:lnTo>
                    <a:lnTo>
                      <a:pt x="193" y="6395"/>
                    </a:lnTo>
                    <a:lnTo>
                      <a:pt x="283" y="5930"/>
                    </a:lnTo>
                    <a:lnTo>
                      <a:pt x="397" y="5488"/>
                    </a:lnTo>
                    <a:lnTo>
                      <a:pt x="521" y="5034"/>
                    </a:lnTo>
                    <a:lnTo>
                      <a:pt x="669" y="4603"/>
                    </a:lnTo>
                    <a:lnTo>
                      <a:pt x="828" y="4173"/>
                    </a:lnTo>
                    <a:lnTo>
                      <a:pt x="1009" y="3753"/>
                    </a:lnTo>
                    <a:lnTo>
                      <a:pt x="1202" y="3345"/>
                    </a:lnTo>
                    <a:lnTo>
                      <a:pt x="1417" y="2948"/>
                    </a:lnTo>
                    <a:lnTo>
                      <a:pt x="1644" y="2563"/>
                    </a:lnTo>
                    <a:lnTo>
                      <a:pt x="1893" y="2200"/>
                    </a:lnTo>
                    <a:lnTo>
                      <a:pt x="2154" y="1849"/>
                    </a:lnTo>
                    <a:lnTo>
                      <a:pt x="2426" y="1509"/>
                    </a:lnTo>
                    <a:lnTo>
                      <a:pt x="2641" y="1271"/>
                    </a:lnTo>
                    <a:lnTo>
                      <a:pt x="2879" y="1044"/>
                    </a:lnTo>
                    <a:lnTo>
                      <a:pt x="3117" y="828"/>
                    </a:lnTo>
                    <a:lnTo>
                      <a:pt x="3378" y="624"/>
                    </a:lnTo>
                    <a:lnTo>
                      <a:pt x="3650" y="432"/>
                    </a:lnTo>
                    <a:lnTo>
                      <a:pt x="3934" y="273"/>
                    </a:lnTo>
                    <a:lnTo>
                      <a:pt x="4081" y="205"/>
                    </a:lnTo>
                    <a:lnTo>
                      <a:pt x="4217" y="137"/>
                    </a:lnTo>
                    <a:lnTo>
                      <a:pt x="4364" y="80"/>
                    </a:lnTo>
                    <a:lnTo>
                      <a:pt x="4512" y="35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extrusionOk="0">
                    <a:moveTo>
                      <a:pt x="3685" y="0"/>
                    </a:move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5235925" y="-770600"/>
                <a:ext cx="16950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306" fill="none" extrusionOk="0">
                    <a:moveTo>
                      <a:pt x="6745" y="5306"/>
                    </a:moveTo>
                    <a:lnTo>
                      <a:pt x="6745" y="5306"/>
                    </a:lnTo>
                    <a:lnTo>
                      <a:pt x="6757" y="5068"/>
                    </a:lnTo>
                    <a:lnTo>
                      <a:pt x="6768" y="4830"/>
                    </a:lnTo>
                    <a:lnTo>
                      <a:pt x="6779" y="4591"/>
                    </a:lnTo>
                    <a:lnTo>
                      <a:pt x="6768" y="4353"/>
                    </a:lnTo>
                    <a:lnTo>
                      <a:pt x="6757" y="4127"/>
                    </a:lnTo>
                    <a:lnTo>
                      <a:pt x="6734" y="3900"/>
                    </a:lnTo>
                    <a:lnTo>
                      <a:pt x="6700" y="3673"/>
                    </a:lnTo>
                    <a:lnTo>
                      <a:pt x="6666" y="3446"/>
                    </a:lnTo>
                    <a:lnTo>
                      <a:pt x="6621" y="3231"/>
                    </a:lnTo>
                    <a:lnTo>
                      <a:pt x="6564" y="3016"/>
                    </a:lnTo>
                    <a:lnTo>
                      <a:pt x="6507" y="2812"/>
                    </a:lnTo>
                    <a:lnTo>
                      <a:pt x="6439" y="2608"/>
                    </a:lnTo>
                    <a:lnTo>
                      <a:pt x="6360" y="2404"/>
                    </a:lnTo>
                    <a:lnTo>
                      <a:pt x="6281" y="2211"/>
                    </a:lnTo>
                    <a:lnTo>
                      <a:pt x="6190" y="2018"/>
                    </a:lnTo>
                    <a:lnTo>
                      <a:pt x="6099" y="1837"/>
                    </a:lnTo>
                    <a:lnTo>
                      <a:pt x="6099" y="1837"/>
                    </a:lnTo>
                    <a:lnTo>
                      <a:pt x="5963" y="1610"/>
                    </a:lnTo>
                    <a:lnTo>
                      <a:pt x="5816" y="1406"/>
                    </a:lnTo>
                    <a:lnTo>
                      <a:pt x="5657" y="1213"/>
                    </a:lnTo>
                    <a:lnTo>
                      <a:pt x="5487" y="1043"/>
                    </a:lnTo>
                    <a:lnTo>
                      <a:pt x="5306" y="873"/>
                    </a:lnTo>
                    <a:lnTo>
                      <a:pt x="5113" y="703"/>
                    </a:lnTo>
                    <a:lnTo>
                      <a:pt x="4727" y="363"/>
                    </a:lnTo>
                    <a:lnTo>
                      <a:pt x="4727" y="363"/>
                    </a:lnTo>
                    <a:lnTo>
                      <a:pt x="4637" y="295"/>
                    </a:lnTo>
                    <a:lnTo>
                      <a:pt x="4546" y="227"/>
                    </a:lnTo>
                    <a:lnTo>
                      <a:pt x="4444" y="170"/>
                    </a:lnTo>
                    <a:lnTo>
                      <a:pt x="4342" y="125"/>
                    </a:lnTo>
                    <a:lnTo>
                      <a:pt x="4240" y="91"/>
                    </a:lnTo>
                    <a:lnTo>
                      <a:pt x="4127" y="57"/>
                    </a:lnTo>
                    <a:lnTo>
                      <a:pt x="4013" y="23"/>
                    </a:lnTo>
                    <a:lnTo>
                      <a:pt x="3911" y="12"/>
                    </a:lnTo>
                    <a:lnTo>
                      <a:pt x="3798" y="0"/>
                    </a:lnTo>
                    <a:lnTo>
                      <a:pt x="3685" y="0"/>
                    </a:lnTo>
                    <a:lnTo>
                      <a:pt x="3446" y="12"/>
                    </a:lnTo>
                    <a:lnTo>
                      <a:pt x="3220" y="57"/>
                    </a:lnTo>
                    <a:lnTo>
                      <a:pt x="2993" y="114"/>
                    </a:lnTo>
                    <a:lnTo>
                      <a:pt x="2993" y="114"/>
                    </a:lnTo>
                    <a:lnTo>
                      <a:pt x="2846" y="170"/>
                    </a:lnTo>
                    <a:lnTo>
                      <a:pt x="2698" y="238"/>
                    </a:lnTo>
                    <a:lnTo>
                      <a:pt x="2551" y="295"/>
                    </a:lnTo>
                    <a:lnTo>
                      <a:pt x="2404" y="340"/>
                    </a:lnTo>
                    <a:lnTo>
                      <a:pt x="2404" y="340"/>
                    </a:lnTo>
                    <a:lnTo>
                      <a:pt x="2211" y="386"/>
                    </a:lnTo>
                    <a:lnTo>
                      <a:pt x="2007" y="420"/>
                    </a:lnTo>
                    <a:lnTo>
                      <a:pt x="1599" y="442"/>
                    </a:lnTo>
                    <a:lnTo>
                      <a:pt x="1599" y="442"/>
                    </a:lnTo>
                    <a:lnTo>
                      <a:pt x="1429" y="465"/>
                    </a:lnTo>
                    <a:lnTo>
                      <a:pt x="1225" y="488"/>
                    </a:lnTo>
                    <a:lnTo>
                      <a:pt x="1021" y="522"/>
                    </a:lnTo>
                    <a:lnTo>
                      <a:pt x="805" y="567"/>
                    </a:lnTo>
                    <a:lnTo>
                      <a:pt x="590" y="624"/>
                    </a:lnTo>
                    <a:lnTo>
                      <a:pt x="374" y="692"/>
                    </a:lnTo>
                    <a:lnTo>
                      <a:pt x="182" y="782"/>
                    </a:lnTo>
                    <a:lnTo>
                      <a:pt x="0" y="873"/>
                    </a:lnTo>
                    <a:lnTo>
                      <a:pt x="0" y="873"/>
                    </a:lnTo>
                    <a:lnTo>
                      <a:pt x="193" y="839"/>
                    </a:lnTo>
                    <a:lnTo>
                      <a:pt x="386" y="828"/>
                    </a:lnTo>
                    <a:lnTo>
                      <a:pt x="567" y="828"/>
                    </a:lnTo>
                    <a:lnTo>
                      <a:pt x="737" y="828"/>
                    </a:lnTo>
                    <a:lnTo>
                      <a:pt x="919" y="850"/>
                    </a:lnTo>
                    <a:lnTo>
                      <a:pt x="1089" y="873"/>
                    </a:lnTo>
                    <a:lnTo>
                      <a:pt x="1247" y="919"/>
                    </a:lnTo>
                    <a:lnTo>
                      <a:pt x="1406" y="964"/>
                    </a:lnTo>
                    <a:lnTo>
                      <a:pt x="1553" y="1021"/>
                    </a:lnTo>
                    <a:lnTo>
                      <a:pt x="1712" y="1089"/>
                    </a:lnTo>
                    <a:lnTo>
                      <a:pt x="1848" y="1157"/>
                    </a:lnTo>
                    <a:lnTo>
                      <a:pt x="1995" y="1236"/>
                    </a:lnTo>
                    <a:lnTo>
                      <a:pt x="2268" y="1406"/>
                    </a:lnTo>
                    <a:lnTo>
                      <a:pt x="2517" y="1587"/>
                    </a:lnTo>
                    <a:lnTo>
                      <a:pt x="2766" y="1791"/>
                    </a:lnTo>
                    <a:lnTo>
                      <a:pt x="2993" y="1995"/>
                    </a:lnTo>
                    <a:lnTo>
                      <a:pt x="3208" y="2211"/>
                    </a:lnTo>
                    <a:lnTo>
                      <a:pt x="3412" y="2415"/>
                    </a:lnTo>
                    <a:lnTo>
                      <a:pt x="3798" y="2800"/>
                    </a:lnTo>
                    <a:lnTo>
                      <a:pt x="3979" y="2970"/>
                    </a:lnTo>
                    <a:lnTo>
                      <a:pt x="4161" y="3118"/>
                    </a:lnTo>
                    <a:lnTo>
                      <a:pt x="4161" y="3118"/>
                    </a:lnTo>
                    <a:lnTo>
                      <a:pt x="4501" y="3378"/>
                    </a:lnTo>
                    <a:lnTo>
                      <a:pt x="4830" y="3651"/>
                    </a:lnTo>
                    <a:lnTo>
                      <a:pt x="5487" y="4217"/>
                    </a:lnTo>
                    <a:lnTo>
                      <a:pt x="5487" y="4217"/>
                    </a:lnTo>
                    <a:lnTo>
                      <a:pt x="5816" y="4478"/>
                    </a:lnTo>
                    <a:lnTo>
                      <a:pt x="6145" y="4727"/>
                    </a:lnTo>
                    <a:lnTo>
                      <a:pt x="6303" y="4864"/>
                    </a:lnTo>
                    <a:lnTo>
                      <a:pt x="6451" y="5000"/>
                    </a:lnTo>
                    <a:lnTo>
                      <a:pt x="6598" y="5147"/>
                    </a:lnTo>
                    <a:lnTo>
                      <a:pt x="6745" y="53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5297425" y="-760975"/>
                <a:ext cx="129525" cy="29875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11950" extrusionOk="0">
                    <a:moveTo>
                      <a:pt x="12" y="1"/>
                    </a:moveTo>
                    <a:lnTo>
                      <a:pt x="0" y="35"/>
                    </a:lnTo>
                    <a:lnTo>
                      <a:pt x="159" y="91"/>
                    </a:lnTo>
                    <a:lnTo>
                      <a:pt x="329" y="171"/>
                    </a:lnTo>
                    <a:lnTo>
                      <a:pt x="499" y="261"/>
                    </a:lnTo>
                    <a:lnTo>
                      <a:pt x="680" y="363"/>
                    </a:lnTo>
                    <a:lnTo>
                      <a:pt x="1055" y="590"/>
                    </a:lnTo>
                    <a:lnTo>
                      <a:pt x="1429" y="851"/>
                    </a:lnTo>
                    <a:lnTo>
                      <a:pt x="1791" y="1134"/>
                    </a:lnTo>
                    <a:lnTo>
                      <a:pt x="2120" y="1406"/>
                    </a:lnTo>
                    <a:lnTo>
                      <a:pt x="2404" y="1690"/>
                    </a:lnTo>
                    <a:lnTo>
                      <a:pt x="2528" y="1815"/>
                    </a:lnTo>
                    <a:lnTo>
                      <a:pt x="2642" y="1939"/>
                    </a:lnTo>
                    <a:lnTo>
                      <a:pt x="2914" y="2279"/>
                    </a:lnTo>
                    <a:lnTo>
                      <a:pt x="3163" y="2619"/>
                    </a:lnTo>
                    <a:lnTo>
                      <a:pt x="3401" y="2982"/>
                    </a:lnTo>
                    <a:lnTo>
                      <a:pt x="3514" y="3164"/>
                    </a:lnTo>
                    <a:lnTo>
                      <a:pt x="3628" y="3356"/>
                    </a:lnTo>
                    <a:lnTo>
                      <a:pt x="3730" y="3560"/>
                    </a:lnTo>
                    <a:lnTo>
                      <a:pt x="3821" y="3776"/>
                    </a:lnTo>
                    <a:lnTo>
                      <a:pt x="3923" y="3991"/>
                    </a:lnTo>
                    <a:lnTo>
                      <a:pt x="4013" y="4218"/>
                    </a:lnTo>
                    <a:lnTo>
                      <a:pt x="4093" y="4456"/>
                    </a:lnTo>
                    <a:lnTo>
                      <a:pt x="4183" y="4694"/>
                    </a:lnTo>
                    <a:lnTo>
                      <a:pt x="4263" y="4955"/>
                    </a:lnTo>
                    <a:lnTo>
                      <a:pt x="4331" y="5227"/>
                    </a:lnTo>
                    <a:lnTo>
                      <a:pt x="4478" y="5816"/>
                    </a:lnTo>
                    <a:lnTo>
                      <a:pt x="4603" y="6462"/>
                    </a:lnTo>
                    <a:lnTo>
                      <a:pt x="4727" y="7177"/>
                    </a:lnTo>
                    <a:lnTo>
                      <a:pt x="4829" y="7959"/>
                    </a:lnTo>
                    <a:lnTo>
                      <a:pt x="4920" y="8820"/>
                    </a:lnTo>
                    <a:lnTo>
                      <a:pt x="5011" y="9773"/>
                    </a:lnTo>
                    <a:lnTo>
                      <a:pt x="5090" y="10815"/>
                    </a:lnTo>
                    <a:lnTo>
                      <a:pt x="5147" y="11949"/>
                    </a:lnTo>
                    <a:lnTo>
                      <a:pt x="5181" y="11949"/>
                    </a:lnTo>
                    <a:lnTo>
                      <a:pt x="5124" y="10804"/>
                    </a:lnTo>
                    <a:lnTo>
                      <a:pt x="5045" y="9761"/>
                    </a:lnTo>
                    <a:lnTo>
                      <a:pt x="4954" y="8820"/>
                    </a:lnTo>
                    <a:lnTo>
                      <a:pt x="4863" y="7947"/>
                    </a:lnTo>
                    <a:lnTo>
                      <a:pt x="4761" y="7165"/>
                    </a:lnTo>
                    <a:lnTo>
                      <a:pt x="4637" y="6451"/>
                    </a:lnTo>
                    <a:lnTo>
                      <a:pt x="4512" y="5805"/>
                    </a:lnTo>
                    <a:lnTo>
                      <a:pt x="4365" y="5227"/>
                    </a:lnTo>
                    <a:lnTo>
                      <a:pt x="4297" y="4955"/>
                    </a:lnTo>
                    <a:lnTo>
                      <a:pt x="4217" y="4694"/>
                    </a:lnTo>
                    <a:lnTo>
                      <a:pt x="4127" y="4445"/>
                    </a:lnTo>
                    <a:lnTo>
                      <a:pt x="4036" y="4206"/>
                    </a:lnTo>
                    <a:lnTo>
                      <a:pt x="3945" y="3980"/>
                    </a:lnTo>
                    <a:lnTo>
                      <a:pt x="3855" y="3753"/>
                    </a:lnTo>
                    <a:lnTo>
                      <a:pt x="3753" y="3549"/>
                    </a:lnTo>
                    <a:lnTo>
                      <a:pt x="3650" y="3345"/>
                    </a:lnTo>
                    <a:lnTo>
                      <a:pt x="3548" y="3152"/>
                    </a:lnTo>
                    <a:lnTo>
                      <a:pt x="3435" y="2959"/>
                    </a:lnTo>
                    <a:lnTo>
                      <a:pt x="3197" y="2597"/>
                    </a:lnTo>
                    <a:lnTo>
                      <a:pt x="2936" y="2257"/>
                    </a:lnTo>
                    <a:lnTo>
                      <a:pt x="2664" y="1917"/>
                    </a:lnTo>
                    <a:lnTo>
                      <a:pt x="2551" y="1792"/>
                    </a:lnTo>
                    <a:lnTo>
                      <a:pt x="2426" y="1656"/>
                    </a:lnTo>
                    <a:lnTo>
                      <a:pt x="2143" y="1384"/>
                    </a:lnTo>
                    <a:lnTo>
                      <a:pt x="1803" y="1100"/>
                    </a:lnTo>
                    <a:lnTo>
                      <a:pt x="1451" y="828"/>
                    </a:lnTo>
                    <a:lnTo>
                      <a:pt x="1077" y="568"/>
                    </a:lnTo>
                    <a:lnTo>
                      <a:pt x="703" y="329"/>
                    </a:lnTo>
                    <a:lnTo>
                      <a:pt x="522" y="227"/>
                    </a:lnTo>
                    <a:lnTo>
                      <a:pt x="340" y="137"/>
                    </a:lnTo>
                    <a:lnTo>
                      <a:pt x="170" y="5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5346175" y="-535950"/>
                <a:ext cx="178850" cy="16327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31" extrusionOk="0">
                    <a:moveTo>
                      <a:pt x="0" y="1"/>
                    </a:moveTo>
                    <a:lnTo>
                      <a:pt x="0" y="6292"/>
                    </a:lnTo>
                    <a:lnTo>
                      <a:pt x="0" y="6338"/>
                    </a:lnTo>
                    <a:lnTo>
                      <a:pt x="11" y="6383"/>
                    </a:lnTo>
                    <a:lnTo>
                      <a:pt x="34" y="6428"/>
                    </a:lnTo>
                    <a:lnTo>
                      <a:pt x="68" y="6462"/>
                    </a:lnTo>
                    <a:lnTo>
                      <a:pt x="102" y="6485"/>
                    </a:lnTo>
                    <a:lnTo>
                      <a:pt x="147" y="6508"/>
                    </a:lnTo>
                    <a:lnTo>
                      <a:pt x="193" y="6530"/>
                    </a:lnTo>
                    <a:lnTo>
                      <a:pt x="6949" y="6530"/>
                    </a:lnTo>
                    <a:lnTo>
                      <a:pt x="6994" y="6508"/>
                    </a:lnTo>
                    <a:lnTo>
                      <a:pt x="7040" y="6485"/>
                    </a:lnTo>
                    <a:lnTo>
                      <a:pt x="7074" y="6462"/>
                    </a:lnTo>
                    <a:lnTo>
                      <a:pt x="7108" y="6428"/>
                    </a:lnTo>
                    <a:lnTo>
                      <a:pt x="7131" y="6383"/>
                    </a:lnTo>
                    <a:lnTo>
                      <a:pt x="7142" y="6338"/>
                    </a:lnTo>
                    <a:lnTo>
                      <a:pt x="7153" y="6292"/>
                    </a:lnTo>
                    <a:lnTo>
                      <a:pt x="7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5346175" y="-526025"/>
                <a:ext cx="178850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2665" extrusionOk="0">
                    <a:moveTo>
                      <a:pt x="0" y="0"/>
                    </a:moveTo>
                    <a:lnTo>
                      <a:pt x="0" y="2664"/>
                    </a:lnTo>
                    <a:lnTo>
                      <a:pt x="7153" y="2120"/>
                    </a:lnTo>
                    <a:lnTo>
                      <a:pt x="7153" y="0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5338800" y="-535950"/>
                <a:ext cx="1933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302" extrusionOk="0">
                    <a:moveTo>
                      <a:pt x="0" y="1"/>
                    </a:moveTo>
                    <a:lnTo>
                      <a:pt x="0" y="2302"/>
                    </a:lnTo>
                    <a:lnTo>
                      <a:pt x="7732" y="2302"/>
                    </a:lnTo>
                    <a:lnTo>
                      <a:pt x="7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Εικόνα 3" descr="Εικόνα που περιέχει έμβλημα, σύμβολο, κύκλος, κέρ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04C843B-7DD7-C188-E4A1-1D4B98F0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01" y="712501"/>
            <a:ext cx="1265895" cy="1265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9ED95-B3B0-D72F-DDF5-C4BE38E33B5B}"/>
              </a:ext>
            </a:extLst>
          </p:cNvPr>
          <p:cNvSpPr txBox="1"/>
          <p:nvPr/>
        </p:nvSpPr>
        <p:spPr>
          <a:xfrm>
            <a:off x="108840" y="4731468"/>
            <a:ext cx="1755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ΕΛΛΗΝΙΚΟ ΜΕΣΟΓΕΙΑΚΟ ΠΑΝΕΠΙΣΤΗΜΙΟ - ΣΧΟΛΗ ΕΠΙΣΤΗΜΩΝ ΔΙΟΙΚΗΣΗΣ ΚΑΙ ΟΙΚΟΝΟΜΙΑΣ -</a:t>
            </a:r>
            <a:r>
              <a:rPr lang="en-US" dirty="0"/>
              <a:t> </a:t>
            </a:r>
            <a:r>
              <a:rPr lang="el-GR" dirty="0"/>
              <a:t>ΤΜΗΜΑ ΔΙΟΙΚΗΤΙΚΗΣ ΕΠΙΣΤΗΜΗΣ ΚΑΙ ΤΕΧΝΟΛΟΓΙΑΣ – ΠΜΣ: ΔΙΟΙΚΗΣΗ ΚΑΙ ΨΗΦΙΑΚΟΣ ΜΕΤΑΣΧΗΜΑΤΙΣΜΟΣ</a:t>
            </a:r>
          </a:p>
        </p:txBody>
      </p:sp>
      <p:sp>
        <p:nvSpPr>
          <p:cNvPr id="6" name="Google Shape;864;p29">
            <a:extLst>
              <a:ext uri="{FF2B5EF4-FFF2-40B4-BE49-F238E27FC236}">
                <a16:creationId xmlns:a16="http://schemas.microsoft.com/office/drawing/2014/main" id="{EBD4AAC1-7114-3377-D35E-95A073C31765}"/>
              </a:ext>
            </a:extLst>
          </p:cNvPr>
          <p:cNvSpPr txBox="1">
            <a:spLocks/>
          </p:cNvSpPr>
          <p:nvPr/>
        </p:nvSpPr>
        <p:spPr>
          <a:xfrm>
            <a:off x="720122" y="3511561"/>
            <a:ext cx="4432903" cy="97457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l-GR" sz="1400" dirty="0"/>
              <a:t>Τριμελής Επιτροπή:</a:t>
            </a:r>
          </a:p>
          <a:p>
            <a:pPr marL="0" indent="0"/>
            <a:r>
              <a:rPr lang="el-GR" sz="1400" dirty="0"/>
              <a:t>Περακάκης Εμμανουήλ (Επιβλέπων)</a:t>
            </a:r>
            <a:br>
              <a:rPr lang="el-GR" sz="1400" dirty="0"/>
            </a:br>
            <a:r>
              <a:rPr lang="el-GR" sz="1400" dirty="0" err="1"/>
              <a:t>Βασσάκης</a:t>
            </a:r>
            <a:r>
              <a:rPr lang="el-GR" sz="1400" dirty="0"/>
              <a:t> Κωνσταντίνος</a:t>
            </a:r>
          </a:p>
          <a:p>
            <a:pPr marL="0" indent="0"/>
            <a:r>
              <a:rPr lang="el-GR" sz="1400" dirty="0"/>
              <a:t>Τριχάς Νικόλαος</a:t>
            </a:r>
          </a:p>
        </p:txBody>
      </p:sp>
      <p:pic>
        <p:nvPicPr>
          <p:cNvPr id="3" name="Εικόνα 2" descr="Εικόνα που περιέχει κείμενο, γραμματοσειρά, στιγμιότυπο οθόνης, Μπελ ηλεκτρίκ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ADBD21A-EB5F-76F1-64DE-F293AF10E6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l="8666" t="1068" r="8502" b="5373"/>
          <a:stretch/>
        </p:blipFill>
        <p:spPr>
          <a:xfrm>
            <a:off x="6388300" y="889462"/>
            <a:ext cx="802209" cy="906087"/>
          </a:xfrm>
          <a:prstGeom prst="roundRect">
            <a:avLst>
              <a:gd name="adj" fmla="val 132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959 0.00062 L -1.92657 -0.00216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16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DD5E50BC-F222-CC51-D3C0-90344827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5507EC6-36F5-2ADD-FEB7-8534B52B1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 bwMode="auto">
          <a:xfrm>
            <a:off x="1582291" y="923287"/>
            <a:ext cx="5979417" cy="329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16C0C173-3D74-BE7A-21C9-326E1C113252}"/>
              </a:ext>
            </a:extLst>
          </p:cNvPr>
          <p:cNvSpPr/>
          <p:nvPr/>
        </p:nvSpPr>
        <p:spPr>
          <a:xfrm>
            <a:off x="170815" y="3990248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94CAEC9C-0AAB-7BA7-4980-97FE9BCEA533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3F61B5DE-5B63-6560-6772-E1A5AFEAD3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815" y="4294510"/>
            <a:ext cx="307383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Τεχνολογία - Πληροφορική 34,8%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Διοικητικές Υπηρεσίες &amp; Υποστήριξη 17%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Μάρκετινγκ &amp; Δημόσιες Σχέσεις 14,3%</a:t>
            </a:r>
            <a:endParaRPr dirty="0"/>
          </a:p>
        </p:txBody>
      </p:sp>
      <p:sp>
        <p:nvSpPr>
          <p:cNvPr id="19" name="Google Shape;1361;p37">
            <a:extLst>
              <a:ext uri="{FF2B5EF4-FFF2-40B4-BE49-F238E27FC236}">
                <a16:creationId xmlns:a16="http://schemas.microsoft.com/office/drawing/2014/main" id="{4F32779F-AFA1-E098-01C0-4D1CAD2B8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5" y="4082990"/>
            <a:ext cx="263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ΚΛΑΔΟΣ ΕΡΓΑΣΙΑΣ </a:t>
            </a:r>
          </a:p>
        </p:txBody>
      </p:sp>
      <p:sp>
        <p:nvSpPr>
          <p:cNvPr id="4" name="Google Shape;1356;p37">
            <a:extLst>
              <a:ext uri="{FF2B5EF4-FFF2-40B4-BE49-F238E27FC236}">
                <a16:creationId xmlns:a16="http://schemas.microsoft.com/office/drawing/2014/main" id="{54270755-ECAD-ABF9-7B28-B7A53B906C5B}"/>
              </a:ext>
            </a:extLst>
          </p:cNvPr>
          <p:cNvSpPr txBox="1">
            <a:spLocks/>
          </p:cNvSpPr>
          <p:nvPr/>
        </p:nvSpPr>
        <p:spPr>
          <a:xfrm>
            <a:off x="6133812" y="4800261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4805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/>
      <p:bldP spid="1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BAA19C05-0B27-650D-F472-46FCC15A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987A40-600E-B40C-4072-121558E97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b="2091"/>
          <a:stretch/>
        </p:blipFill>
        <p:spPr bwMode="auto">
          <a:xfrm>
            <a:off x="4206240" y="2388456"/>
            <a:ext cx="493776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0E9AD40A-B59D-9A35-FA15-A5FFDA69C4ED}"/>
              </a:ext>
            </a:extLst>
          </p:cNvPr>
          <p:cNvSpPr/>
          <p:nvPr/>
        </p:nvSpPr>
        <p:spPr>
          <a:xfrm>
            <a:off x="170815" y="3497506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3872EA68-37FC-363F-8D31-ADE010E72BAB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99CFFE27-A8DC-76EE-BA9F-5AA9A79A26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815" y="3801768"/>
            <a:ext cx="307383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Περισσότερες ημέρες στο γραφείο 45,5%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Περισσότερες ημέρες από το σπίτι 36,4%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Ισομερής Κατανομή 18,2%</a:t>
            </a:r>
            <a:endParaRPr dirty="0"/>
          </a:p>
        </p:txBody>
      </p:sp>
      <p:sp>
        <p:nvSpPr>
          <p:cNvPr id="19" name="Google Shape;1361;p37">
            <a:extLst>
              <a:ext uri="{FF2B5EF4-FFF2-40B4-BE49-F238E27FC236}">
                <a16:creationId xmlns:a16="http://schemas.microsoft.com/office/drawing/2014/main" id="{13D86B83-1F12-4684-C3E6-5897E3C99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4" y="3590248"/>
            <a:ext cx="2889475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ΕΜΠΕΙΡΙΑ ΣΤΟ ΥΒΡΙΔΙΚΟ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8B016C0-2D4D-A074-04DF-BD3F54D831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2317"/>
          <a:stretch/>
        </p:blipFill>
        <p:spPr bwMode="auto">
          <a:xfrm>
            <a:off x="224033" y="935564"/>
            <a:ext cx="4648318" cy="250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1B59920-8C6C-90A3-AF13-AA6F5F486EBE}"/>
              </a:ext>
            </a:extLst>
          </p:cNvPr>
          <p:cNvSpPr/>
          <p:nvPr/>
        </p:nvSpPr>
        <p:spPr>
          <a:xfrm>
            <a:off x="6077029" y="1419378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Google Shape;1356;p37">
            <a:extLst>
              <a:ext uri="{FF2B5EF4-FFF2-40B4-BE49-F238E27FC236}">
                <a16:creationId xmlns:a16="http://schemas.microsoft.com/office/drawing/2014/main" id="{5997BEAC-3CA2-53ED-A920-EBC332DD3A4E}"/>
              </a:ext>
            </a:extLst>
          </p:cNvPr>
          <p:cNvSpPr txBox="1">
            <a:spLocks/>
          </p:cNvSpPr>
          <p:nvPr/>
        </p:nvSpPr>
        <p:spPr>
          <a:xfrm>
            <a:off x="6077029" y="1723640"/>
            <a:ext cx="2889474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1 - 3 χρόνια 46,4%</a:t>
            </a:r>
          </a:p>
          <a:p>
            <a:pPr marL="0" indent="0" algn="r"/>
            <a:r>
              <a:rPr lang="el-GR" dirty="0"/>
              <a:t>3 </a:t>
            </a:r>
            <a:r>
              <a:rPr lang="en-US" dirty="0"/>
              <a:t>-</a:t>
            </a:r>
            <a:r>
              <a:rPr lang="el-GR" dirty="0"/>
              <a:t> 5 χρόνια 24,1%</a:t>
            </a:r>
          </a:p>
          <a:p>
            <a:pPr marL="0" indent="0" algn="r"/>
            <a:r>
              <a:rPr lang="el-GR" dirty="0"/>
              <a:t>Λιγότερο από 1  18,8%</a:t>
            </a:r>
          </a:p>
        </p:txBody>
      </p:sp>
      <p:sp>
        <p:nvSpPr>
          <p:cNvPr id="6" name="Google Shape;1361;p37">
            <a:extLst>
              <a:ext uri="{FF2B5EF4-FFF2-40B4-BE49-F238E27FC236}">
                <a16:creationId xmlns:a16="http://schemas.microsoft.com/office/drawing/2014/main" id="{305F3BE8-FA8F-D61D-4D85-A04906178F81}"/>
              </a:ext>
            </a:extLst>
          </p:cNvPr>
          <p:cNvSpPr txBox="1">
            <a:spLocks/>
          </p:cNvSpPr>
          <p:nvPr/>
        </p:nvSpPr>
        <p:spPr>
          <a:xfrm>
            <a:off x="6077028" y="1512120"/>
            <a:ext cx="288947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algn="r"/>
            <a:r>
              <a:rPr lang="el-GR" dirty="0"/>
              <a:t>ΧΡΟΝΙΑ ΕΡΓΑΣΙΑΣ</a:t>
            </a:r>
          </a:p>
        </p:txBody>
      </p:sp>
      <p:sp>
        <p:nvSpPr>
          <p:cNvPr id="3" name="Google Shape;1356;p37">
            <a:extLst>
              <a:ext uri="{FF2B5EF4-FFF2-40B4-BE49-F238E27FC236}">
                <a16:creationId xmlns:a16="http://schemas.microsoft.com/office/drawing/2014/main" id="{71698BF1-8976-CFDF-FBA1-2DCCEE900E9E}"/>
              </a:ext>
            </a:extLst>
          </p:cNvPr>
          <p:cNvSpPr txBox="1">
            <a:spLocks/>
          </p:cNvSpPr>
          <p:nvPr/>
        </p:nvSpPr>
        <p:spPr>
          <a:xfrm>
            <a:off x="-133984" y="4816391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29029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/>
      <p:bldP spid="19" grpId="0"/>
      <p:bldP spid="4" grpId="0" animBg="1"/>
      <p:bldP spid="5" grpId="0" build="p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7CC08CE4-EFA9-18FF-88B6-33DCFBDF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7B1398-D0D7-950D-8429-3C583469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5710"/>
          <a:stretch/>
        </p:blipFill>
        <p:spPr bwMode="auto">
          <a:xfrm>
            <a:off x="382640" y="914459"/>
            <a:ext cx="4012190" cy="316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F1E9613C-3541-1F83-CD07-0B013D79AAD5}"/>
              </a:ext>
            </a:extLst>
          </p:cNvPr>
          <p:cNvSpPr/>
          <p:nvPr/>
        </p:nvSpPr>
        <p:spPr>
          <a:xfrm>
            <a:off x="170815" y="3984681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2CAEA53A-E193-6873-A68D-FCBDD2777B13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4BD20D4F-511E-493F-F213-494E0E5B39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815" y="4288943"/>
            <a:ext cx="307383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Υβριδική εργασία 55,4%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Εξ αποστάσεως 35,7%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Εργασία αποκλειστικά στο γραφείο 8,9%</a:t>
            </a:r>
            <a:endParaRPr dirty="0"/>
          </a:p>
        </p:txBody>
      </p:sp>
      <p:sp>
        <p:nvSpPr>
          <p:cNvPr id="19" name="Google Shape;1361;p37">
            <a:extLst>
              <a:ext uri="{FF2B5EF4-FFF2-40B4-BE49-F238E27FC236}">
                <a16:creationId xmlns:a16="http://schemas.microsoft.com/office/drawing/2014/main" id="{5F80236D-6AFC-6B0D-0845-F45A61FAB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4" y="4077423"/>
            <a:ext cx="2889475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ΠΡΟΤΙΜΗΣΗ ΜΟΝΤΕΛΟΥ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F4565B-3CB8-07C6-435B-F2DBF524C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b="2318"/>
          <a:stretch/>
        </p:blipFill>
        <p:spPr bwMode="auto">
          <a:xfrm>
            <a:off x="4394831" y="2355583"/>
            <a:ext cx="4679770" cy="251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DE4D78-6D6D-AC98-A836-2C65953746E8}"/>
              </a:ext>
            </a:extLst>
          </p:cNvPr>
          <p:cNvSpPr/>
          <p:nvPr/>
        </p:nvSpPr>
        <p:spPr>
          <a:xfrm>
            <a:off x="6077029" y="1419378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Google Shape;1356;p37">
            <a:extLst>
              <a:ext uri="{FF2B5EF4-FFF2-40B4-BE49-F238E27FC236}">
                <a16:creationId xmlns:a16="http://schemas.microsoft.com/office/drawing/2014/main" id="{D8FE1C56-A115-BA9D-990D-B29793C4161D}"/>
              </a:ext>
            </a:extLst>
          </p:cNvPr>
          <p:cNvSpPr txBox="1">
            <a:spLocks/>
          </p:cNvSpPr>
          <p:nvPr/>
        </p:nvSpPr>
        <p:spPr>
          <a:xfrm>
            <a:off x="6077029" y="1723640"/>
            <a:ext cx="2889474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Περισσότερη υβριδική 47,3%</a:t>
            </a:r>
          </a:p>
          <a:p>
            <a:pPr marL="0" indent="0" algn="r"/>
            <a:r>
              <a:rPr lang="el-GR" dirty="0"/>
              <a:t>Περισσότερη τηλεργασία 46,4%</a:t>
            </a:r>
          </a:p>
          <a:p>
            <a:pPr marL="0" indent="0" algn="r"/>
            <a:r>
              <a:rPr lang="el-GR" dirty="0"/>
              <a:t>Επιστροφή στο γραφείο 6,3%</a:t>
            </a:r>
          </a:p>
        </p:txBody>
      </p:sp>
      <p:sp>
        <p:nvSpPr>
          <p:cNvPr id="6" name="Google Shape;1361;p37">
            <a:extLst>
              <a:ext uri="{FF2B5EF4-FFF2-40B4-BE49-F238E27FC236}">
                <a16:creationId xmlns:a16="http://schemas.microsoft.com/office/drawing/2014/main" id="{5F95AEB9-890E-499F-ADBE-269CBBBD009A}"/>
              </a:ext>
            </a:extLst>
          </p:cNvPr>
          <p:cNvSpPr txBox="1">
            <a:spLocks/>
          </p:cNvSpPr>
          <p:nvPr/>
        </p:nvSpPr>
        <p:spPr>
          <a:xfrm>
            <a:off x="6077028" y="1512120"/>
            <a:ext cx="288947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algn="r"/>
            <a:r>
              <a:rPr lang="el-GR" dirty="0"/>
              <a:t>ΜΕΛΛΟΝ ΕΡΓΑΣΙΑΣ</a:t>
            </a:r>
          </a:p>
        </p:txBody>
      </p:sp>
      <p:sp>
        <p:nvSpPr>
          <p:cNvPr id="2" name="Google Shape;1356;p37">
            <a:extLst>
              <a:ext uri="{FF2B5EF4-FFF2-40B4-BE49-F238E27FC236}">
                <a16:creationId xmlns:a16="http://schemas.microsoft.com/office/drawing/2014/main" id="{DD21702B-6631-D191-9E57-6B7F29A56C30}"/>
              </a:ext>
            </a:extLst>
          </p:cNvPr>
          <p:cNvSpPr txBox="1">
            <a:spLocks/>
          </p:cNvSpPr>
          <p:nvPr/>
        </p:nvSpPr>
        <p:spPr>
          <a:xfrm>
            <a:off x="6133812" y="4825200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17896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/>
      <p:bldP spid="19" grpId="0"/>
      <p:bldP spid="4" grpId="0" animBg="1"/>
      <p:bldP spid="5" grpId="0" build="p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3C571527-631D-6C10-B3CB-60C661FE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94734CD7-DF3B-31B5-78B8-D8EA21548B73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EEE8B7A-CE28-96E6-1D0C-955C07D4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40" y="2369630"/>
            <a:ext cx="4730191" cy="255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4DED4D6-B980-6A54-EC12-B389F88B9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1" y="914459"/>
            <a:ext cx="4695060" cy="272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DBFF9AE-6866-3526-D4EF-5E353D135A2C}"/>
              </a:ext>
            </a:extLst>
          </p:cNvPr>
          <p:cNvSpPr/>
          <p:nvPr/>
        </p:nvSpPr>
        <p:spPr>
          <a:xfrm>
            <a:off x="170815" y="3984681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Google Shape;1356;p37">
            <a:extLst>
              <a:ext uri="{FF2B5EF4-FFF2-40B4-BE49-F238E27FC236}">
                <a16:creationId xmlns:a16="http://schemas.microsoft.com/office/drawing/2014/main" id="{E99C861A-252D-959C-C923-8360ED68BC46}"/>
              </a:ext>
            </a:extLst>
          </p:cNvPr>
          <p:cNvSpPr txBox="1">
            <a:spLocks/>
          </p:cNvSpPr>
          <p:nvPr/>
        </p:nvSpPr>
        <p:spPr>
          <a:xfrm>
            <a:off x="170815" y="4288943"/>
            <a:ext cx="307383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l-GR" dirty="0"/>
              <a:t>Ευελιξία 73,2%</a:t>
            </a:r>
          </a:p>
          <a:p>
            <a:pPr marL="0" indent="0" algn="l"/>
            <a:r>
              <a:rPr lang="el-GR" dirty="0"/>
              <a:t>Ισορροπία επαγγελματικής </a:t>
            </a:r>
            <a:r>
              <a:rPr lang="en-US" dirty="0"/>
              <a:t>&amp;</a:t>
            </a:r>
            <a:r>
              <a:rPr lang="el-GR" dirty="0"/>
              <a:t> προσωπικής ζωής 46,4%</a:t>
            </a:r>
          </a:p>
        </p:txBody>
      </p:sp>
      <p:sp>
        <p:nvSpPr>
          <p:cNvPr id="11" name="Google Shape;1361;p37">
            <a:extLst>
              <a:ext uri="{FF2B5EF4-FFF2-40B4-BE49-F238E27FC236}">
                <a16:creationId xmlns:a16="http://schemas.microsoft.com/office/drawing/2014/main" id="{B68CF1C4-DCF6-7BCB-88A4-B5A899BC1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4" y="4077423"/>
            <a:ext cx="2889475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ΛΟΓΟΙ ΕΠΙΛΟΓΗΣ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49B39BEE-EC8B-C78A-578F-616A3D88430D}"/>
              </a:ext>
            </a:extLst>
          </p:cNvPr>
          <p:cNvSpPr/>
          <p:nvPr/>
        </p:nvSpPr>
        <p:spPr>
          <a:xfrm>
            <a:off x="6003561" y="1419378"/>
            <a:ext cx="3043544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Google Shape;1356;p37">
            <a:extLst>
              <a:ext uri="{FF2B5EF4-FFF2-40B4-BE49-F238E27FC236}">
                <a16:creationId xmlns:a16="http://schemas.microsoft.com/office/drawing/2014/main" id="{A5EBAF95-EEC0-661E-3350-B32273F74C05}"/>
              </a:ext>
            </a:extLst>
          </p:cNvPr>
          <p:cNvSpPr txBox="1">
            <a:spLocks/>
          </p:cNvSpPr>
          <p:nvPr/>
        </p:nvSpPr>
        <p:spPr>
          <a:xfrm>
            <a:off x="5810663" y="1694970"/>
            <a:ext cx="3310852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Έλλειψη αλληλεπίδρασης συναδέλφων 50,9%</a:t>
            </a:r>
          </a:p>
          <a:p>
            <a:pPr marL="0" indent="0" algn="r"/>
            <a:r>
              <a:rPr lang="el-GR" dirty="0"/>
              <a:t>Διαχείριση χρόνου &amp; </a:t>
            </a:r>
            <a:br>
              <a:rPr lang="el-GR" dirty="0"/>
            </a:br>
            <a:r>
              <a:rPr lang="el-GR" dirty="0"/>
              <a:t>Έλλειψη χωριστού χώρου εργασίας 31,3%</a:t>
            </a:r>
          </a:p>
        </p:txBody>
      </p:sp>
      <p:sp>
        <p:nvSpPr>
          <p:cNvPr id="16" name="Google Shape;1361;p37">
            <a:extLst>
              <a:ext uri="{FF2B5EF4-FFF2-40B4-BE49-F238E27FC236}">
                <a16:creationId xmlns:a16="http://schemas.microsoft.com/office/drawing/2014/main" id="{B4FC32FA-D917-2698-6A8D-33A92735D452}"/>
              </a:ext>
            </a:extLst>
          </p:cNvPr>
          <p:cNvSpPr txBox="1">
            <a:spLocks/>
          </p:cNvSpPr>
          <p:nvPr/>
        </p:nvSpPr>
        <p:spPr>
          <a:xfrm>
            <a:off x="6077028" y="1512120"/>
            <a:ext cx="288947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algn="r"/>
            <a:r>
              <a:rPr lang="el-GR" dirty="0"/>
              <a:t>ΒΑΣΙΚΕΣ ΠΡΟΚΛΗΣΕΙΣ</a:t>
            </a:r>
          </a:p>
        </p:txBody>
      </p:sp>
      <p:sp>
        <p:nvSpPr>
          <p:cNvPr id="3" name="Google Shape;1356;p37">
            <a:extLst>
              <a:ext uri="{FF2B5EF4-FFF2-40B4-BE49-F238E27FC236}">
                <a16:creationId xmlns:a16="http://schemas.microsoft.com/office/drawing/2014/main" id="{B005F979-F18B-7EB1-3BB9-AF7B5E2A797B}"/>
              </a:ext>
            </a:extLst>
          </p:cNvPr>
          <p:cNvSpPr txBox="1">
            <a:spLocks/>
          </p:cNvSpPr>
          <p:nvPr/>
        </p:nvSpPr>
        <p:spPr>
          <a:xfrm>
            <a:off x="6141833" y="4840366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40429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/>
      <p:bldP spid="11" grpId="0"/>
      <p:bldP spid="14" grpId="0" animBg="1"/>
      <p:bldP spid="15" grpId="0" build="p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7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355" name="Google Shape;1355;p37"/>
          <p:cNvSpPr txBox="1">
            <a:spLocks noGrp="1"/>
          </p:cNvSpPr>
          <p:nvPr>
            <p:ph type="title" idx="4"/>
          </p:nvPr>
        </p:nvSpPr>
        <p:spPr>
          <a:xfrm>
            <a:off x="1705163" y="2122017"/>
            <a:ext cx="6404516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Γιατί έχετε βιώσει αλλαγές στο μοντέλο εργασίας σας;</a:t>
            </a:r>
            <a:endParaRPr dirty="0"/>
          </a:p>
        </p:txBody>
      </p:sp>
      <p:sp>
        <p:nvSpPr>
          <p:cNvPr id="1356" name="Google Shape;1356;p37"/>
          <p:cNvSpPr txBox="1">
            <a:spLocks noGrp="1"/>
          </p:cNvSpPr>
          <p:nvPr>
            <p:ph type="subTitle" idx="1"/>
          </p:nvPr>
        </p:nvSpPr>
        <p:spPr>
          <a:xfrm>
            <a:off x="1705163" y="1240785"/>
            <a:ext cx="307383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Περισσότερο αποδοτική, 75%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Δεν παρατηρεί καμία αλλαγή, 18,8%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Λιγότερο αποδοτική, 6,3% </a:t>
            </a:r>
            <a:endParaRPr sz="1400" dirty="0"/>
          </a:p>
        </p:txBody>
      </p:sp>
      <p:sp>
        <p:nvSpPr>
          <p:cNvPr id="1357" name="Google Shape;1357;p37"/>
          <p:cNvSpPr txBox="1">
            <a:spLocks noGrp="1"/>
          </p:cNvSpPr>
          <p:nvPr>
            <p:ph type="subTitle" idx="5"/>
          </p:nvPr>
        </p:nvSpPr>
        <p:spPr>
          <a:xfrm>
            <a:off x="1705162" y="2332895"/>
            <a:ext cx="5152838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Δεν έχω βιώσει αλλαγές στο μοντέλο εργασίας μου, 46,4%</a:t>
            </a:r>
          </a:p>
          <a:p>
            <a:pPr marL="0" indent="0"/>
            <a:r>
              <a:rPr lang="el-GR" sz="1400" dirty="0"/>
              <a:t>Προσωπικές ανάγκες ή προτιμήσεις, 31,3% </a:t>
            </a:r>
          </a:p>
          <a:p>
            <a:pPr marL="0" indent="0"/>
            <a:r>
              <a:rPr lang="el-GR" sz="1400" dirty="0"/>
              <a:t>Αλλαγή πολιτικής εταιρείας, 13,4% </a:t>
            </a:r>
          </a:p>
          <a:p>
            <a:pPr marL="0" indent="0"/>
            <a:r>
              <a:rPr lang="el-GR" sz="1400" dirty="0"/>
              <a:t>Απόφαση εργοδότη, 8,9%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sz="1400" dirty="0"/>
          </a:p>
        </p:txBody>
      </p:sp>
      <p:sp>
        <p:nvSpPr>
          <p:cNvPr id="1361" name="Google Shape;1361;p37"/>
          <p:cNvSpPr txBox="1">
            <a:spLocks noGrp="1"/>
          </p:cNvSpPr>
          <p:nvPr>
            <p:ph type="title"/>
          </p:nvPr>
        </p:nvSpPr>
        <p:spPr>
          <a:xfrm>
            <a:off x="1682850" y="1050937"/>
            <a:ext cx="584988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Είναι η τρέχουσα μορφή εργασίας σας αποδοτική;</a:t>
            </a:r>
          </a:p>
        </p:txBody>
      </p:sp>
      <p:sp>
        <p:nvSpPr>
          <p:cNvPr id="1362" name="Google Shape;1362;p37"/>
          <p:cNvSpPr txBox="1">
            <a:spLocks noGrp="1"/>
          </p:cNvSpPr>
          <p:nvPr>
            <p:ph type="title" idx="13"/>
          </p:nvPr>
        </p:nvSpPr>
        <p:spPr>
          <a:xfrm>
            <a:off x="1705163" y="3395801"/>
            <a:ext cx="7026608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Πόσο ικανοποιημένοι είστε από την εξ αποστάσεως εργασία;</a:t>
            </a:r>
            <a:endParaRPr dirty="0"/>
          </a:p>
        </p:txBody>
      </p:sp>
      <p:sp>
        <p:nvSpPr>
          <p:cNvPr id="1363" name="Google Shape;1363;p37"/>
          <p:cNvSpPr txBox="1">
            <a:spLocks noGrp="1"/>
          </p:cNvSpPr>
          <p:nvPr>
            <p:ph type="subTitle" idx="14"/>
          </p:nvPr>
        </p:nvSpPr>
        <p:spPr>
          <a:xfrm>
            <a:off x="1705162" y="3604840"/>
            <a:ext cx="4043565" cy="11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l-GR" sz="1400" dirty="0"/>
              <a:t>Πολύ ικανοποιημένος, 49,1%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l-GR" sz="1400" dirty="0"/>
              <a:t>Ικανοποιημένος, 33%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l-GR" sz="1400" dirty="0"/>
              <a:t>Ούτε ικανοποιημένος ούτε δυσαρεστημένος, 16,1%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l-GR" sz="1400" dirty="0"/>
              <a:t>Δυσαρεστημένος, 1,8%</a:t>
            </a:r>
          </a:p>
        </p:txBody>
      </p:sp>
      <p:sp>
        <p:nvSpPr>
          <p:cNvPr id="1364" name="Google Shape;1364;p37"/>
          <p:cNvSpPr/>
          <p:nvPr/>
        </p:nvSpPr>
        <p:spPr>
          <a:xfrm>
            <a:off x="924525" y="110710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7"/>
          <p:cNvSpPr/>
          <p:nvPr/>
        </p:nvSpPr>
        <p:spPr>
          <a:xfrm>
            <a:off x="924525" y="2288513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7"/>
          <p:cNvSpPr/>
          <p:nvPr/>
        </p:nvSpPr>
        <p:spPr>
          <a:xfrm>
            <a:off x="924525" y="3469938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" name="Google Shape;1370;p37"/>
          <p:cNvGrpSpPr/>
          <p:nvPr/>
        </p:nvGrpSpPr>
        <p:grpSpPr>
          <a:xfrm>
            <a:off x="1128954" y="2517238"/>
            <a:ext cx="335600" cy="301550"/>
            <a:chOff x="2507725" y="1299050"/>
            <a:chExt cx="335600" cy="301550"/>
          </a:xfrm>
        </p:grpSpPr>
        <p:sp>
          <p:nvSpPr>
            <p:cNvPr id="1371" name="Google Shape;1371;p37"/>
            <p:cNvSpPr/>
            <p:nvPr/>
          </p:nvSpPr>
          <p:spPr>
            <a:xfrm>
              <a:off x="2559775" y="1476500"/>
              <a:ext cx="270200" cy="124100"/>
            </a:xfrm>
            <a:custGeom>
              <a:avLst/>
              <a:gdLst/>
              <a:ahLst/>
              <a:cxnLst/>
              <a:rect l="l" t="t" r="r" b="b"/>
              <a:pathLst>
                <a:path w="10808" h="4964" extrusionOk="0">
                  <a:moveTo>
                    <a:pt x="320" y="0"/>
                  </a:moveTo>
                  <a:lnTo>
                    <a:pt x="240" y="27"/>
                  </a:lnTo>
                  <a:lnTo>
                    <a:pt x="134" y="107"/>
                  </a:lnTo>
                  <a:lnTo>
                    <a:pt x="53" y="241"/>
                  </a:lnTo>
                  <a:lnTo>
                    <a:pt x="27" y="294"/>
                  </a:lnTo>
                  <a:lnTo>
                    <a:pt x="0" y="374"/>
                  </a:lnTo>
                  <a:lnTo>
                    <a:pt x="0" y="4564"/>
                  </a:lnTo>
                  <a:lnTo>
                    <a:pt x="27" y="4644"/>
                  </a:lnTo>
                  <a:lnTo>
                    <a:pt x="53" y="4724"/>
                  </a:lnTo>
                  <a:lnTo>
                    <a:pt x="134" y="4857"/>
                  </a:lnTo>
                  <a:lnTo>
                    <a:pt x="240" y="4937"/>
                  </a:lnTo>
                  <a:lnTo>
                    <a:pt x="320" y="4964"/>
                  </a:lnTo>
                  <a:lnTo>
                    <a:pt x="8913" y="4964"/>
                  </a:lnTo>
                  <a:lnTo>
                    <a:pt x="8993" y="4937"/>
                  </a:lnTo>
                  <a:lnTo>
                    <a:pt x="9127" y="4857"/>
                  </a:lnTo>
                  <a:lnTo>
                    <a:pt x="9207" y="4724"/>
                  </a:lnTo>
                  <a:lnTo>
                    <a:pt x="9233" y="4644"/>
                  </a:lnTo>
                  <a:lnTo>
                    <a:pt x="9233" y="4564"/>
                  </a:lnTo>
                  <a:lnTo>
                    <a:pt x="9233" y="1335"/>
                  </a:lnTo>
                  <a:lnTo>
                    <a:pt x="10141" y="2242"/>
                  </a:lnTo>
                  <a:lnTo>
                    <a:pt x="10194" y="2295"/>
                  </a:lnTo>
                  <a:lnTo>
                    <a:pt x="10274" y="2322"/>
                  </a:lnTo>
                  <a:lnTo>
                    <a:pt x="10407" y="2349"/>
                  </a:lnTo>
                  <a:lnTo>
                    <a:pt x="10568" y="2322"/>
                  </a:lnTo>
                  <a:lnTo>
                    <a:pt x="10621" y="2295"/>
                  </a:lnTo>
                  <a:lnTo>
                    <a:pt x="10701" y="2242"/>
                  </a:lnTo>
                  <a:lnTo>
                    <a:pt x="10754" y="2162"/>
                  </a:lnTo>
                  <a:lnTo>
                    <a:pt x="10781" y="2109"/>
                  </a:lnTo>
                  <a:lnTo>
                    <a:pt x="10808" y="1949"/>
                  </a:lnTo>
                  <a:lnTo>
                    <a:pt x="10781" y="1815"/>
                  </a:lnTo>
                  <a:lnTo>
                    <a:pt x="10754" y="1735"/>
                  </a:lnTo>
                  <a:lnTo>
                    <a:pt x="10701" y="1682"/>
                  </a:lnTo>
                  <a:lnTo>
                    <a:pt x="9127" y="107"/>
                  </a:lnTo>
                  <a:lnTo>
                    <a:pt x="9047" y="54"/>
                  </a:lnTo>
                  <a:lnTo>
                    <a:pt x="8993" y="27"/>
                  </a:lnTo>
                  <a:lnTo>
                    <a:pt x="8833" y="0"/>
                  </a:lnTo>
                  <a:lnTo>
                    <a:pt x="8700" y="27"/>
                  </a:lnTo>
                  <a:lnTo>
                    <a:pt x="8620" y="54"/>
                  </a:lnTo>
                  <a:lnTo>
                    <a:pt x="8566" y="107"/>
                  </a:lnTo>
                  <a:lnTo>
                    <a:pt x="6992" y="1682"/>
                  </a:lnTo>
                  <a:lnTo>
                    <a:pt x="6938" y="1735"/>
                  </a:lnTo>
                  <a:lnTo>
                    <a:pt x="6912" y="1815"/>
                  </a:lnTo>
                  <a:lnTo>
                    <a:pt x="6885" y="1949"/>
                  </a:lnTo>
                  <a:lnTo>
                    <a:pt x="6912" y="2109"/>
                  </a:lnTo>
                  <a:lnTo>
                    <a:pt x="6938" y="2162"/>
                  </a:lnTo>
                  <a:lnTo>
                    <a:pt x="6992" y="2242"/>
                  </a:lnTo>
                  <a:lnTo>
                    <a:pt x="7045" y="2295"/>
                  </a:lnTo>
                  <a:lnTo>
                    <a:pt x="7125" y="2322"/>
                  </a:lnTo>
                  <a:lnTo>
                    <a:pt x="7259" y="2349"/>
                  </a:lnTo>
                  <a:lnTo>
                    <a:pt x="7419" y="2322"/>
                  </a:lnTo>
                  <a:lnTo>
                    <a:pt x="7499" y="2295"/>
                  </a:lnTo>
                  <a:lnTo>
                    <a:pt x="7552" y="2242"/>
                  </a:lnTo>
                  <a:lnTo>
                    <a:pt x="8459" y="1335"/>
                  </a:lnTo>
                  <a:lnTo>
                    <a:pt x="8459" y="4190"/>
                  </a:lnTo>
                  <a:lnTo>
                    <a:pt x="801" y="4190"/>
                  </a:lnTo>
                  <a:lnTo>
                    <a:pt x="801" y="374"/>
                  </a:lnTo>
                  <a:lnTo>
                    <a:pt x="801" y="294"/>
                  </a:lnTo>
                  <a:lnTo>
                    <a:pt x="774" y="241"/>
                  </a:lnTo>
                  <a:lnTo>
                    <a:pt x="694" y="107"/>
                  </a:lnTo>
                  <a:lnTo>
                    <a:pt x="560" y="27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537075" y="1299050"/>
              <a:ext cx="65400" cy="66075"/>
            </a:xfrm>
            <a:custGeom>
              <a:avLst/>
              <a:gdLst/>
              <a:ahLst/>
              <a:cxnLst/>
              <a:rect l="l" t="t" r="r" b="b"/>
              <a:pathLst>
                <a:path w="2616" h="2643" extrusionOk="0">
                  <a:moveTo>
                    <a:pt x="1308" y="0"/>
                  </a:moveTo>
                  <a:lnTo>
                    <a:pt x="1042" y="27"/>
                  </a:lnTo>
                  <a:lnTo>
                    <a:pt x="801" y="107"/>
                  </a:lnTo>
                  <a:lnTo>
                    <a:pt x="588" y="240"/>
                  </a:lnTo>
                  <a:lnTo>
                    <a:pt x="374" y="400"/>
                  </a:lnTo>
                  <a:lnTo>
                    <a:pt x="214" y="587"/>
                  </a:lnTo>
                  <a:lnTo>
                    <a:pt x="108" y="801"/>
                  </a:lnTo>
                  <a:lnTo>
                    <a:pt x="27" y="1068"/>
                  </a:lnTo>
                  <a:lnTo>
                    <a:pt x="1" y="1334"/>
                  </a:lnTo>
                  <a:lnTo>
                    <a:pt x="27" y="1575"/>
                  </a:lnTo>
                  <a:lnTo>
                    <a:pt x="108" y="1841"/>
                  </a:lnTo>
                  <a:lnTo>
                    <a:pt x="214" y="2055"/>
                  </a:lnTo>
                  <a:lnTo>
                    <a:pt x="374" y="2242"/>
                  </a:lnTo>
                  <a:lnTo>
                    <a:pt x="588" y="2402"/>
                  </a:lnTo>
                  <a:lnTo>
                    <a:pt x="801" y="2535"/>
                  </a:lnTo>
                  <a:lnTo>
                    <a:pt x="1042" y="2615"/>
                  </a:lnTo>
                  <a:lnTo>
                    <a:pt x="1308" y="2642"/>
                  </a:lnTo>
                  <a:lnTo>
                    <a:pt x="1575" y="2615"/>
                  </a:lnTo>
                  <a:lnTo>
                    <a:pt x="1815" y="2535"/>
                  </a:lnTo>
                  <a:lnTo>
                    <a:pt x="2056" y="2402"/>
                  </a:lnTo>
                  <a:lnTo>
                    <a:pt x="2242" y="2242"/>
                  </a:lnTo>
                  <a:lnTo>
                    <a:pt x="2402" y="2055"/>
                  </a:lnTo>
                  <a:lnTo>
                    <a:pt x="2509" y="1841"/>
                  </a:lnTo>
                  <a:lnTo>
                    <a:pt x="2589" y="1575"/>
                  </a:lnTo>
                  <a:lnTo>
                    <a:pt x="2616" y="1334"/>
                  </a:lnTo>
                  <a:lnTo>
                    <a:pt x="2589" y="1068"/>
                  </a:lnTo>
                  <a:lnTo>
                    <a:pt x="2509" y="801"/>
                  </a:lnTo>
                  <a:lnTo>
                    <a:pt x="2402" y="587"/>
                  </a:lnTo>
                  <a:lnTo>
                    <a:pt x="2242" y="400"/>
                  </a:lnTo>
                  <a:lnTo>
                    <a:pt x="2056" y="240"/>
                  </a:lnTo>
                  <a:lnTo>
                    <a:pt x="1815" y="107"/>
                  </a:lnTo>
                  <a:lnTo>
                    <a:pt x="1575" y="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507725" y="1369750"/>
              <a:ext cx="124125" cy="80100"/>
            </a:xfrm>
            <a:custGeom>
              <a:avLst/>
              <a:gdLst/>
              <a:ahLst/>
              <a:cxnLst/>
              <a:rect l="l" t="t" r="r" b="b"/>
              <a:pathLst>
                <a:path w="4965" h="3204" extrusionOk="0">
                  <a:moveTo>
                    <a:pt x="1041" y="1"/>
                  </a:moveTo>
                  <a:lnTo>
                    <a:pt x="801" y="188"/>
                  </a:lnTo>
                  <a:lnTo>
                    <a:pt x="614" y="401"/>
                  </a:lnTo>
                  <a:lnTo>
                    <a:pt x="428" y="641"/>
                  </a:lnTo>
                  <a:lnTo>
                    <a:pt x="294" y="881"/>
                  </a:lnTo>
                  <a:lnTo>
                    <a:pt x="161" y="1148"/>
                  </a:lnTo>
                  <a:lnTo>
                    <a:pt x="81" y="1415"/>
                  </a:lnTo>
                  <a:lnTo>
                    <a:pt x="27" y="1735"/>
                  </a:lnTo>
                  <a:lnTo>
                    <a:pt x="1" y="2029"/>
                  </a:lnTo>
                  <a:lnTo>
                    <a:pt x="1" y="2829"/>
                  </a:lnTo>
                  <a:lnTo>
                    <a:pt x="1" y="2910"/>
                  </a:lnTo>
                  <a:lnTo>
                    <a:pt x="27" y="2963"/>
                  </a:lnTo>
                  <a:lnTo>
                    <a:pt x="107" y="3096"/>
                  </a:lnTo>
                  <a:lnTo>
                    <a:pt x="241" y="3176"/>
                  </a:lnTo>
                  <a:lnTo>
                    <a:pt x="321" y="3203"/>
                  </a:lnTo>
                  <a:lnTo>
                    <a:pt x="4671" y="3203"/>
                  </a:lnTo>
                  <a:lnTo>
                    <a:pt x="4724" y="3176"/>
                  </a:lnTo>
                  <a:lnTo>
                    <a:pt x="4857" y="3096"/>
                  </a:lnTo>
                  <a:lnTo>
                    <a:pt x="4937" y="2963"/>
                  </a:lnTo>
                  <a:lnTo>
                    <a:pt x="4964" y="2910"/>
                  </a:lnTo>
                  <a:lnTo>
                    <a:pt x="4964" y="2829"/>
                  </a:lnTo>
                  <a:lnTo>
                    <a:pt x="4964" y="2029"/>
                  </a:lnTo>
                  <a:lnTo>
                    <a:pt x="4964" y="1735"/>
                  </a:lnTo>
                  <a:lnTo>
                    <a:pt x="4911" y="1415"/>
                  </a:lnTo>
                  <a:lnTo>
                    <a:pt x="4804" y="1148"/>
                  </a:lnTo>
                  <a:lnTo>
                    <a:pt x="4697" y="881"/>
                  </a:lnTo>
                  <a:lnTo>
                    <a:pt x="4537" y="641"/>
                  </a:lnTo>
                  <a:lnTo>
                    <a:pt x="4350" y="401"/>
                  </a:lnTo>
                  <a:lnTo>
                    <a:pt x="4164" y="188"/>
                  </a:lnTo>
                  <a:lnTo>
                    <a:pt x="3923" y="1"/>
                  </a:lnTo>
                  <a:lnTo>
                    <a:pt x="3790" y="134"/>
                  </a:lnTo>
                  <a:lnTo>
                    <a:pt x="3630" y="241"/>
                  </a:lnTo>
                  <a:lnTo>
                    <a:pt x="3470" y="348"/>
                  </a:lnTo>
                  <a:lnTo>
                    <a:pt x="3283" y="428"/>
                  </a:lnTo>
                  <a:lnTo>
                    <a:pt x="3096" y="508"/>
                  </a:lnTo>
                  <a:lnTo>
                    <a:pt x="2909" y="561"/>
                  </a:lnTo>
                  <a:lnTo>
                    <a:pt x="2696" y="588"/>
                  </a:lnTo>
                  <a:lnTo>
                    <a:pt x="2269" y="588"/>
                  </a:lnTo>
                  <a:lnTo>
                    <a:pt x="2082" y="561"/>
                  </a:lnTo>
                  <a:lnTo>
                    <a:pt x="1895" y="508"/>
                  </a:lnTo>
                  <a:lnTo>
                    <a:pt x="1682" y="428"/>
                  </a:lnTo>
                  <a:lnTo>
                    <a:pt x="1522" y="348"/>
                  </a:lnTo>
                  <a:lnTo>
                    <a:pt x="1335" y="241"/>
                  </a:lnTo>
                  <a:lnTo>
                    <a:pt x="1175" y="13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747900" y="1299050"/>
              <a:ext cx="65400" cy="66075"/>
            </a:xfrm>
            <a:custGeom>
              <a:avLst/>
              <a:gdLst/>
              <a:ahLst/>
              <a:cxnLst/>
              <a:rect l="l" t="t" r="r" b="b"/>
              <a:pathLst>
                <a:path w="2616" h="2643" extrusionOk="0">
                  <a:moveTo>
                    <a:pt x="1308" y="0"/>
                  </a:moveTo>
                  <a:lnTo>
                    <a:pt x="1041" y="27"/>
                  </a:lnTo>
                  <a:lnTo>
                    <a:pt x="801" y="107"/>
                  </a:lnTo>
                  <a:lnTo>
                    <a:pt x="588" y="240"/>
                  </a:lnTo>
                  <a:lnTo>
                    <a:pt x="401" y="400"/>
                  </a:lnTo>
                  <a:lnTo>
                    <a:pt x="241" y="587"/>
                  </a:lnTo>
                  <a:lnTo>
                    <a:pt x="107" y="801"/>
                  </a:lnTo>
                  <a:lnTo>
                    <a:pt x="27" y="1068"/>
                  </a:lnTo>
                  <a:lnTo>
                    <a:pt x="0" y="1334"/>
                  </a:lnTo>
                  <a:lnTo>
                    <a:pt x="27" y="1575"/>
                  </a:lnTo>
                  <a:lnTo>
                    <a:pt x="107" y="1841"/>
                  </a:lnTo>
                  <a:lnTo>
                    <a:pt x="241" y="2055"/>
                  </a:lnTo>
                  <a:lnTo>
                    <a:pt x="401" y="2242"/>
                  </a:lnTo>
                  <a:lnTo>
                    <a:pt x="588" y="2402"/>
                  </a:lnTo>
                  <a:lnTo>
                    <a:pt x="801" y="2535"/>
                  </a:lnTo>
                  <a:lnTo>
                    <a:pt x="1041" y="2615"/>
                  </a:lnTo>
                  <a:lnTo>
                    <a:pt x="1308" y="2642"/>
                  </a:lnTo>
                  <a:lnTo>
                    <a:pt x="1575" y="2615"/>
                  </a:lnTo>
                  <a:lnTo>
                    <a:pt x="1815" y="2535"/>
                  </a:lnTo>
                  <a:lnTo>
                    <a:pt x="2055" y="2402"/>
                  </a:lnTo>
                  <a:lnTo>
                    <a:pt x="2242" y="2242"/>
                  </a:lnTo>
                  <a:lnTo>
                    <a:pt x="2402" y="2055"/>
                  </a:lnTo>
                  <a:lnTo>
                    <a:pt x="2536" y="1841"/>
                  </a:lnTo>
                  <a:lnTo>
                    <a:pt x="2589" y="1575"/>
                  </a:lnTo>
                  <a:lnTo>
                    <a:pt x="2616" y="1334"/>
                  </a:lnTo>
                  <a:lnTo>
                    <a:pt x="2589" y="1068"/>
                  </a:lnTo>
                  <a:lnTo>
                    <a:pt x="2536" y="801"/>
                  </a:lnTo>
                  <a:lnTo>
                    <a:pt x="2402" y="587"/>
                  </a:lnTo>
                  <a:lnTo>
                    <a:pt x="2242" y="400"/>
                  </a:lnTo>
                  <a:lnTo>
                    <a:pt x="2055" y="240"/>
                  </a:lnTo>
                  <a:lnTo>
                    <a:pt x="1815" y="107"/>
                  </a:lnTo>
                  <a:lnTo>
                    <a:pt x="1575" y="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2718550" y="1369750"/>
              <a:ext cx="124775" cy="80100"/>
            </a:xfrm>
            <a:custGeom>
              <a:avLst/>
              <a:gdLst/>
              <a:ahLst/>
              <a:cxnLst/>
              <a:rect l="l" t="t" r="r" b="b"/>
              <a:pathLst>
                <a:path w="4991" h="3204" extrusionOk="0">
                  <a:moveTo>
                    <a:pt x="1041" y="1"/>
                  </a:moveTo>
                  <a:lnTo>
                    <a:pt x="828" y="188"/>
                  </a:lnTo>
                  <a:lnTo>
                    <a:pt x="614" y="401"/>
                  </a:lnTo>
                  <a:lnTo>
                    <a:pt x="427" y="641"/>
                  </a:lnTo>
                  <a:lnTo>
                    <a:pt x="294" y="881"/>
                  </a:lnTo>
                  <a:lnTo>
                    <a:pt x="160" y="1148"/>
                  </a:lnTo>
                  <a:lnTo>
                    <a:pt x="80" y="1415"/>
                  </a:lnTo>
                  <a:lnTo>
                    <a:pt x="27" y="1735"/>
                  </a:lnTo>
                  <a:lnTo>
                    <a:pt x="0" y="2029"/>
                  </a:lnTo>
                  <a:lnTo>
                    <a:pt x="0" y="2829"/>
                  </a:lnTo>
                  <a:lnTo>
                    <a:pt x="0" y="2910"/>
                  </a:lnTo>
                  <a:lnTo>
                    <a:pt x="27" y="2963"/>
                  </a:lnTo>
                  <a:lnTo>
                    <a:pt x="107" y="3096"/>
                  </a:lnTo>
                  <a:lnTo>
                    <a:pt x="240" y="3176"/>
                  </a:lnTo>
                  <a:lnTo>
                    <a:pt x="320" y="3203"/>
                  </a:lnTo>
                  <a:lnTo>
                    <a:pt x="4670" y="3203"/>
                  </a:lnTo>
                  <a:lnTo>
                    <a:pt x="4750" y="3176"/>
                  </a:lnTo>
                  <a:lnTo>
                    <a:pt x="4857" y="3096"/>
                  </a:lnTo>
                  <a:lnTo>
                    <a:pt x="4937" y="2963"/>
                  </a:lnTo>
                  <a:lnTo>
                    <a:pt x="4964" y="2910"/>
                  </a:lnTo>
                  <a:lnTo>
                    <a:pt x="4990" y="2829"/>
                  </a:lnTo>
                  <a:lnTo>
                    <a:pt x="4990" y="2029"/>
                  </a:lnTo>
                  <a:lnTo>
                    <a:pt x="4964" y="1735"/>
                  </a:lnTo>
                  <a:lnTo>
                    <a:pt x="4910" y="1415"/>
                  </a:lnTo>
                  <a:lnTo>
                    <a:pt x="4804" y="1148"/>
                  </a:lnTo>
                  <a:lnTo>
                    <a:pt x="4697" y="881"/>
                  </a:lnTo>
                  <a:lnTo>
                    <a:pt x="4537" y="641"/>
                  </a:lnTo>
                  <a:lnTo>
                    <a:pt x="4377" y="401"/>
                  </a:lnTo>
                  <a:lnTo>
                    <a:pt x="4163" y="188"/>
                  </a:lnTo>
                  <a:lnTo>
                    <a:pt x="3950" y="1"/>
                  </a:lnTo>
                  <a:lnTo>
                    <a:pt x="3790" y="134"/>
                  </a:lnTo>
                  <a:lnTo>
                    <a:pt x="3630" y="241"/>
                  </a:lnTo>
                  <a:lnTo>
                    <a:pt x="3469" y="348"/>
                  </a:lnTo>
                  <a:lnTo>
                    <a:pt x="3283" y="428"/>
                  </a:lnTo>
                  <a:lnTo>
                    <a:pt x="3096" y="508"/>
                  </a:lnTo>
                  <a:lnTo>
                    <a:pt x="2909" y="561"/>
                  </a:lnTo>
                  <a:lnTo>
                    <a:pt x="2696" y="588"/>
                  </a:lnTo>
                  <a:lnTo>
                    <a:pt x="2295" y="588"/>
                  </a:lnTo>
                  <a:lnTo>
                    <a:pt x="2082" y="561"/>
                  </a:lnTo>
                  <a:lnTo>
                    <a:pt x="1895" y="508"/>
                  </a:lnTo>
                  <a:lnTo>
                    <a:pt x="1708" y="428"/>
                  </a:lnTo>
                  <a:lnTo>
                    <a:pt x="1521" y="348"/>
                  </a:lnTo>
                  <a:lnTo>
                    <a:pt x="1361" y="241"/>
                  </a:lnTo>
                  <a:lnTo>
                    <a:pt x="1201" y="13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37"/>
          <p:cNvGrpSpPr/>
          <p:nvPr/>
        </p:nvGrpSpPr>
        <p:grpSpPr>
          <a:xfrm>
            <a:off x="1135292" y="1316660"/>
            <a:ext cx="334925" cy="335575"/>
            <a:chOff x="4020800" y="1282375"/>
            <a:chExt cx="334925" cy="335575"/>
          </a:xfrm>
        </p:grpSpPr>
        <p:sp>
          <p:nvSpPr>
            <p:cNvPr id="1383" name="Google Shape;1383;p37"/>
            <p:cNvSpPr/>
            <p:nvPr/>
          </p:nvSpPr>
          <p:spPr>
            <a:xfrm>
              <a:off x="4062825" y="1305700"/>
              <a:ext cx="121450" cy="75425"/>
            </a:xfrm>
            <a:custGeom>
              <a:avLst/>
              <a:gdLst/>
              <a:ahLst/>
              <a:cxnLst/>
              <a:rect l="l" t="t" r="r" b="b"/>
              <a:pathLst>
                <a:path w="4858" h="3017" extrusionOk="0">
                  <a:moveTo>
                    <a:pt x="3443" y="1"/>
                  </a:moveTo>
                  <a:lnTo>
                    <a:pt x="2963" y="81"/>
                  </a:lnTo>
                  <a:lnTo>
                    <a:pt x="2589" y="161"/>
                  </a:lnTo>
                  <a:lnTo>
                    <a:pt x="2189" y="268"/>
                  </a:lnTo>
                  <a:lnTo>
                    <a:pt x="1842" y="401"/>
                  </a:lnTo>
                  <a:lnTo>
                    <a:pt x="1469" y="588"/>
                  </a:lnTo>
                  <a:lnTo>
                    <a:pt x="1122" y="775"/>
                  </a:lnTo>
                  <a:lnTo>
                    <a:pt x="801" y="988"/>
                  </a:lnTo>
                  <a:lnTo>
                    <a:pt x="481" y="1255"/>
                  </a:lnTo>
                  <a:lnTo>
                    <a:pt x="188" y="1522"/>
                  </a:lnTo>
                  <a:lnTo>
                    <a:pt x="134" y="1602"/>
                  </a:lnTo>
                  <a:lnTo>
                    <a:pt x="54" y="1682"/>
                  </a:lnTo>
                  <a:lnTo>
                    <a:pt x="28" y="1789"/>
                  </a:lnTo>
                  <a:lnTo>
                    <a:pt x="1" y="1896"/>
                  </a:lnTo>
                  <a:lnTo>
                    <a:pt x="28" y="1976"/>
                  </a:lnTo>
                  <a:lnTo>
                    <a:pt x="54" y="2082"/>
                  </a:lnTo>
                  <a:lnTo>
                    <a:pt x="134" y="2163"/>
                  </a:lnTo>
                  <a:lnTo>
                    <a:pt x="214" y="2216"/>
                  </a:lnTo>
                  <a:lnTo>
                    <a:pt x="321" y="2243"/>
                  </a:lnTo>
                  <a:lnTo>
                    <a:pt x="348" y="2269"/>
                  </a:lnTo>
                  <a:lnTo>
                    <a:pt x="828" y="2376"/>
                  </a:lnTo>
                  <a:lnTo>
                    <a:pt x="1255" y="2536"/>
                  </a:lnTo>
                  <a:lnTo>
                    <a:pt x="1682" y="2750"/>
                  </a:lnTo>
                  <a:lnTo>
                    <a:pt x="2082" y="3016"/>
                  </a:lnTo>
                  <a:lnTo>
                    <a:pt x="2376" y="2536"/>
                  </a:lnTo>
                  <a:lnTo>
                    <a:pt x="2723" y="2056"/>
                  </a:lnTo>
                  <a:lnTo>
                    <a:pt x="3070" y="1629"/>
                  </a:lnTo>
                  <a:lnTo>
                    <a:pt x="3470" y="1229"/>
                  </a:lnTo>
                  <a:lnTo>
                    <a:pt x="3790" y="908"/>
                  </a:lnTo>
                  <a:lnTo>
                    <a:pt x="4137" y="615"/>
                  </a:lnTo>
                  <a:lnTo>
                    <a:pt x="4511" y="321"/>
                  </a:lnTo>
                  <a:lnTo>
                    <a:pt x="4858" y="81"/>
                  </a:lnTo>
                  <a:lnTo>
                    <a:pt x="4404" y="28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4257650" y="1453825"/>
              <a:ext cx="75400" cy="121425"/>
            </a:xfrm>
            <a:custGeom>
              <a:avLst/>
              <a:gdLst/>
              <a:ahLst/>
              <a:cxnLst/>
              <a:rect l="l" t="t" r="r" b="b"/>
              <a:pathLst>
                <a:path w="3016" h="4857" extrusionOk="0">
                  <a:moveTo>
                    <a:pt x="2909" y="0"/>
                  </a:moveTo>
                  <a:lnTo>
                    <a:pt x="2669" y="374"/>
                  </a:lnTo>
                  <a:lnTo>
                    <a:pt x="2402" y="721"/>
                  </a:lnTo>
                  <a:lnTo>
                    <a:pt x="2108" y="1068"/>
                  </a:lnTo>
                  <a:lnTo>
                    <a:pt x="1788" y="1415"/>
                  </a:lnTo>
                  <a:lnTo>
                    <a:pt x="1361" y="1788"/>
                  </a:lnTo>
                  <a:lnTo>
                    <a:pt x="934" y="2162"/>
                  </a:lnTo>
                  <a:lnTo>
                    <a:pt x="480" y="2482"/>
                  </a:lnTo>
                  <a:lnTo>
                    <a:pt x="0" y="2775"/>
                  </a:lnTo>
                  <a:lnTo>
                    <a:pt x="240" y="3176"/>
                  </a:lnTo>
                  <a:lnTo>
                    <a:pt x="454" y="3603"/>
                  </a:lnTo>
                  <a:lnTo>
                    <a:pt x="614" y="4056"/>
                  </a:lnTo>
                  <a:lnTo>
                    <a:pt x="747" y="4510"/>
                  </a:lnTo>
                  <a:lnTo>
                    <a:pt x="747" y="4537"/>
                  </a:lnTo>
                  <a:lnTo>
                    <a:pt x="774" y="4643"/>
                  </a:lnTo>
                  <a:lnTo>
                    <a:pt x="854" y="4724"/>
                  </a:lnTo>
                  <a:lnTo>
                    <a:pt x="934" y="4804"/>
                  </a:lnTo>
                  <a:lnTo>
                    <a:pt x="1014" y="4830"/>
                  </a:lnTo>
                  <a:lnTo>
                    <a:pt x="1121" y="4857"/>
                  </a:lnTo>
                  <a:lnTo>
                    <a:pt x="1228" y="4857"/>
                  </a:lnTo>
                  <a:lnTo>
                    <a:pt x="1308" y="4804"/>
                  </a:lnTo>
                  <a:lnTo>
                    <a:pt x="1414" y="4750"/>
                  </a:lnTo>
                  <a:lnTo>
                    <a:pt x="1494" y="4670"/>
                  </a:lnTo>
                  <a:lnTo>
                    <a:pt x="1761" y="4377"/>
                  </a:lnTo>
                  <a:lnTo>
                    <a:pt x="2002" y="4056"/>
                  </a:lnTo>
                  <a:lnTo>
                    <a:pt x="2215" y="3736"/>
                  </a:lnTo>
                  <a:lnTo>
                    <a:pt x="2428" y="3389"/>
                  </a:lnTo>
                  <a:lnTo>
                    <a:pt x="2589" y="3042"/>
                  </a:lnTo>
                  <a:lnTo>
                    <a:pt x="2722" y="2669"/>
                  </a:lnTo>
                  <a:lnTo>
                    <a:pt x="2855" y="2295"/>
                  </a:lnTo>
                  <a:lnTo>
                    <a:pt x="2936" y="1895"/>
                  </a:lnTo>
                  <a:lnTo>
                    <a:pt x="2989" y="1415"/>
                  </a:lnTo>
                  <a:lnTo>
                    <a:pt x="3016" y="934"/>
                  </a:lnTo>
                  <a:lnTo>
                    <a:pt x="2989" y="481"/>
                  </a:lnTo>
                  <a:lnTo>
                    <a:pt x="2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4048825" y="1454475"/>
              <a:ext cx="134775" cy="134800"/>
            </a:xfrm>
            <a:custGeom>
              <a:avLst/>
              <a:gdLst/>
              <a:ahLst/>
              <a:cxnLst/>
              <a:rect l="l" t="t" r="r" b="b"/>
              <a:pathLst>
                <a:path w="5391" h="5392" extrusionOk="0">
                  <a:moveTo>
                    <a:pt x="1895" y="1"/>
                  </a:moveTo>
                  <a:lnTo>
                    <a:pt x="267" y="561"/>
                  </a:lnTo>
                  <a:lnTo>
                    <a:pt x="187" y="588"/>
                  </a:lnTo>
                  <a:lnTo>
                    <a:pt x="107" y="668"/>
                  </a:lnTo>
                  <a:lnTo>
                    <a:pt x="54" y="748"/>
                  </a:lnTo>
                  <a:lnTo>
                    <a:pt x="27" y="828"/>
                  </a:lnTo>
                  <a:lnTo>
                    <a:pt x="0" y="935"/>
                  </a:lnTo>
                  <a:lnTo>
                    <a:pt x="27" y="1042"/>
                  </a:lnTo>
                  <a:lnTo>
                    <a:pt x="54" y="1122"/>
                  </a:lnTo>
                  <a:lnTo>
                    <a:pt x="107" y="1202"/>
                  </a:lnTo>
                  <a:lnTo>
                    <a:pt x="4190" y="5285"/>
                  </a:lnTo>
                  <a:lnTo>
                    <a:pt x="4270" y="5338"/>
                  </a:lnTo>
                  <a:lnTo>
                    <a:pt x="4377" y="5391"/>
                  </a:lnTo>
                  <a:lnTo>
                    <a:pt x="4564" y="5391"/>
                  </a:lnTo>
                  <a:lnTo>
                    <a:pt x="4644" y="5365"/>
                  </a:lnTo>
                  <a:lnTo>
                    <a:pt x="4724" y="5285"/>
                  </a:lnTo>
                  <a:lnTo>
                    <a:pt x="4804" y="5231"/>
                  </a:lnTo>
                  <a:lnTo>
                    <a:pt x="4857" y="5124"/>
                  </a:lnTo>
                  <a:lnTo>
                    <a:pt x="5391" y="3497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246300" y="1282375"/>
              <a:ext cx="109425" cy="109425"/>
            </a:xfrm>
            <a:custGeom>
              <a:avLst/>
              <a:gdLst/>
              <a:ahLst/>
              <a:cxnLst/>
              <a:rect l="l" t="t" r="r" b="b"/>
              <a:pathLst>
                <a:path w="4377" h="4377" extrusionOk="0">
                  <a:moveTo>
                    <a:pt x="3790" y="0"/>
                  </a:moveTo>
                  <a:lnTo>
                    <a:pt x="3229" y="27"/>
                  </a:lnTo>
                  <a:lnTo>
                    <a:pt x="2429" y="107"/>
                  </a:lnTo>
                  <a:lnTo>
                    <a:pt x="1948" y="160"/>
                  </a:lnTo>
                  <a:lnTo>
                    <a:pt x="1415" y="267"/>
                  </a:lnTo>
                  <a:lnTo>
                    <a:pt x="748" y="427"/>
                  </a:lnTo>
                  <a:lnTo>
                    <a:pt x="0" y="667"/>
                  </a:lnTo>
                  <a:lnTo>
                    <a:pt x="3710" y="4376"/>
                  </a:lnTo>
                  <a:lnTo>
                    <a:pt x="3950" y="3629"/>
                  </a:lnTo>
                  <a:lnTo>
                    <a:pt x="4110" y="2962"/>
                  </a:lnTo>
                  <a:lnTo>
                    <a:pt x="4217" y="2428"/>
                  </a:lnTo>
                  <a:lnTo>
                    <a:pt x="4297" y="1948"/>
                  </a:lnTo>
                  <a:lnTo>
                    <a:pt x="4377" y="1147"/>
                  </a:lnTo>
                  <a:lnTo>
                    <a:pt x="4377" y="587"/>
                  </a:lnTo>
                  <a:lnTo>
                    <a:pt x="4377" y="374"/>
                  </a:lnTo>
                  <a:lnTo>
                    <a:pt x="4350" y="240"/>
                  </a:lnTo>
                  <a:lnTo>
                    <a:pt x="4270" y="107"/>
                  </a:lnTo>
                  <a:lnTo>
                    <a:pt x="4163" y="2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09525" y="1383775"/>
              <a:ext cx="145475" cy="144775"/>
            </a:xfrm>
            <a:custGeom>
              <a:avLst/>
              <a:gdLst/>
              <a:ahLst/>
              <a:cxnLst/>
              <a:rect l="l" t="t" r="r" b="b"/>
              <a:pathLst>
                <a:path w="5819" h="5791" extrusionOk="0">
                  <a:moveTo>
                    <a:pt x="1068" y="0"/>
                  </a:moveTo>
                  <a:lnTo>
                    <a:pt x="748" y="507"/>
                  </a:lnTo>
                  <a:lnTo>
                    <a:pt x="481" y="1068"/>
                  </a:lnTo>
                  <a:lnTo>
                    <a:pt x="241" y="1655"/>
                  </a:lnTo>
                  <a:lnTo>
                    <a:pt x="1" y="2268"/>
                  </a:lnTo>
                  <a:lnTo>
                    <a:pt x="3550" y="5791"/>
                  </a:lnTo>
                  <a:lnTo>
                    <a:pt x="4164" y="5577"/>
                  </a:lnTo>
                  <a:lnTo>
                    <a:pt x="4724" y="5311"/>
                  </a:lnTo>
                  <a:lnTo>
                    <a:pt x="5285" y="5044"/>
                  </a:lnTo>
                  <a:lnTo>
                    <a:pt x="5818" y="472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4212950" y="13651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641" y="0"/>
                  </a:moveTo>
                  <a:lnTo>
                    <a:pt x="0" y="294"/>
                  </a:lnTo>
                  <a:lnTo>
                    <a:pt x="347" y="64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4246300" y="1395775"/>
              <a:ext cx="37375" cy="37375"/>
            </a:xfrm>
            <a:custGeom>
              <a:avLst/>
              <a:gdLst/>
              <a:ahLst/>
              <a:cxnLst/>
              <a:rect l="l" t="t" r="r" b="b"/>
              <a:pathLst>
                <a:path w="1495" h="1495" extrusionOk="0">
                  <a:moveTo>
                    <a:pt x="1095" y="1"/>
                  </a:moveTo>
                  <a:lnTo>
                    <a:pt x="0" y="1121"/>
                  </a:lnTo>
                  <a:lnTo>
                    <a:pt x="241" y="1362"/>
                  </a:lnTo>
                  <a:lnTo>
                    <a:pt x="347" y="1442"/>
                  </a:lnTo>
                  <a:lnTo>
                    <a:pt x="481" y="1495"/>
                  </a:lnTo>
                  <a:lnTo>
                    <a:pt x="721" y="1495"/>
                  </a:lnTo>
                  <a:lnTo>
                    <a:pt x="854" y="1442"/>
                  </a:lnTo>
                  <a:lnTo>
                    <a:pt x="961" y="1388"/>
                  </a:lnTo>
                  <a:lnTo>
                    <a:pt x="1095" y="1308"/>
                  </a:lnTo>
                  <a:lnTo>
                    <a:pt x="1201" y="1201"/>
                  </a:lnTo>
                  <a:lnTo>
                    <a:pt x="1281" y="1095"/>
                  </a:lnTo>
                  <a:lnTo>
                    <a:pt x="1361" y="988"/>
                  </a:lnTo>
                  <a:lnTo>
                    <a:pt x="1441" y="881"/>
                  </a:lnTo>
                  <a:lnTo>
                    <a:pt x="1495" y="748"/>
                  </a:lnTo>
                  <a:lnTo>
                    <a:pt x="1495" y="614"/>
                  </a:lnTo>
                  <a:lnTo>
                    <a:pt x="1495" y="481"/>
                  </a:lnTo>
                  <a:lnTo>
                    <a:pt x="1441" y="374"/>
                  </a:lnTo>
                  <a:lnTo>
                    <a:pt x="1335" y="241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4148225" y="1307050"/>
              <a:ext cx="182825" cy="183475"/>
            </a:xfrm>
            <a:custGeom>
              <a:avLst/>
              <a:gdLst/>
              <a:ahLst/>
              <a:cxnLst/>
              <a:rect l="l" t="t" r="r" b="b"/>
              <a:pathLst>
                <a:path w="7313" h="7339" extrusionOk="0">
                  <a:moveTo>
                    <a:pt x="3737" y="1601"/>
                  </a:moveTo>
                  <a:lnTo>
                    <a:pt x="3817" y="1628"/>
                  </a:lnTo>
                  <a:lnTo>
                    <a:pt x="3897" y="1682"/>
                  </a:lnTo>
                  <a:lnTo>
                    <a:pt x="3950" y="1762"/>
                  </a:lnTo>
                  <a:lnTo>
                    <a:pt x="3977" y="1842"/>
                  </a:lnTo>
                  <a:lnTo>
                    <a:pt x="3977" y="1922"/>
                  </a:lnTo>
                  <a:lnTo>
                    <a:pt x="3950" y="2028"/>
                  </a:lnTo>
                  <a:lnTo>
                    <a:pt x="3043" y="4030"/>
                  </a:lnTo>
                  <a:lnTo>
                    <a:pt x="2989" y="4110"/>
                  </a:lnTo>
                  <a:lnTo>
                    <a:pt x="2909" y="4163"/>
                  </a:lnTo>
                  <a:lnTo>
                    <a:pt x="2803" y="4190"/>
                  </a:lnTo>
                  <a:lnTo>
                    <a:pt x="2696" y="4163"/>
                  </a:lnTo>
                  <a:lnTo>
                    <a:pt x="2616" y="4110"/>
                  </a:lnTo>
                  <a:lnTo>
                    <a:pt x="2562" y="4030"/>
                  </a:lnTo>
                  <a:lnTo>
                    <a:pt x="2536" y="3923"/>
                  </a:lnTo>
                  <a:lnTo>
                    <a:pt x="2562" y="3816"/>
                  </a:lnTo>
                  <a:lnTo>
                    <a:pt x="2723" y="3496"/>
                  </a:lnTo>
                  <a:lnTo>
                    <a:pt x="2082" y="2856"/>
                  </a:lnTo>
                  <a:lnTo>
                    <a:pt x="1735" y="2989"/>
                  </a:lnTo>
                  <a:lnTo>
                    <a:pt x="1628" y="3016"/>
                  </a:lnTo>
                  <a:lnTo>
                    <a:pt x="1548" y="3016"/>
                  </a:lnTo>
                  <a:lnTo>
                    <a:pt x="1468" y="2962"/>
                  </a:lnTo>
                  <a:lnTo>
                    <a:pt x="1388" y="2856"/>
                  </a:lnTo>
                  <a:lnTo>
                    <a:pt x="1362" y="2776"/>
                  </a:lnTo>
                  <a:lnTo>
                    <a:pt x="1388" y="2669"/>
                  </a:lnTo>
                  <a:lnTo>
                    <a:pt x="1442" y="2589"/>
                  </a:lnTo>
                  <a:lnTo>
                    <a:pt x="1522" y="2509"/>
                  </a:lnTo>
                  <a:lnTo>
                    <a:pt x="3550" y="1628"/>
                  </a:lnTo>
                  <a:lnTo>
                    <a:pt x="3550" y="1601"/>
                  </a:lnTo>
                  <a:close/>
                  <a:moveTo>
                    <a:pt x="5124" y="2936"/>
                  </a:moveTo>
                  <a:lnTo>
                    <a:pt x="5204" y="3016"/>
                  </a:lnTo>
                  <a:lnTo>
                    <a:pt x="5631" y="3416"/>
                  </a:lnTo>
                  <a:lnTo>
                    <a:pt x="5791" y="3603"/>
                  </a:lnTo>
                  <a:lnTo>
                    <a:pt x="5898" y="3816"/>
                  </a:lnTo>
                  <a:lnTo>
                    <a:pt x="5952" y="4030"/>
                  </a:lnTo>
                  <a:lnTo>
                    <a:pt x="5952" y="4243"/>
                  </a:lnTo>
                  <a:lnTo>
                    <a:pt x="5898" y="4484"/>
                  </a:lnTo>
                  <a:lnTo>
                    <a:pt x="5818" y="4697"/>
                  </a:lnTo>
                  <a:lnTo>
                    <a:pt x="5685" y="4911"/>
                  </a:lnTo>
                  <a:lnTo>
                    <a:pt x="5498" y="5124"/>
                  </a:lnTo>
                  <a:lnTo>
                    <a:pt x="5284" y="5311"/>
                  </a:lnTo>
                  <a:lnTo>
                    <a:pt x="5071" y="5444"/>
                  </a:lnTo>
                  <a:lnTo>
                    <a:pt x="4831" y="5524"/>
                  </a:lnTo>
                  <a:lnTo>
                    <a:pt x="4617" y="5578"/>
                  </a:lnTo>
                  <a:lnTo>
                    <a:pt x="4404" y="5578"/>
                  </a:lnTo>
                  <a:lnTo>
                    <a:pt x="4190" y="5524"/>
                  </a:lnTo>
                  <a:lnTo>
                    <a:pt x="3977" y="5418"/>
                  </a:lnTo>
                  <a:lnTo>
                    <a:pt x="3790" y="5284"/>
                  </a:lnTo>
                  <a:lnTo>
                    <a:pt x="3363" y="4857"/>
                  </a:lnTo>
                  <a:lnTo>
                    <a:pt x="3310" y="4777"/>
                  </a:lnTo>
                  <a:lnTo>
                    <a:pt x="3283" y="4670"/>
                  </a:lnTo>
                  <a:lnTo>
                    <a:pt x="3310" y="4564"/>
                  </a:lnTo>
                  <a:lnTo>
                    <a:pt x="3390" y="4457"/>
                  </a:lnTo>
                  <a:lnTo>
                    <a:pt x="4831" y="3016"/>
                  </a:lnTo>
                  <a:lnTo>
                    <a:pt x="4937" y="2936"/>
                  </a:lnTo>
                  <a:close/>
                  <a:moveTo>
                    <a:pt x="3150" y="0"/>
                  </a:moveTo>
                  <a:lnTo>
                    <a:pt x="2482" y="321"/>
                  </a:lnTo>
                  <a:lnTo>
                    <a:pt x="2162" y="507"/>
                  </a:lnTo>
                  <a:lnTo>
                    <a:pt x="1842" y="721"/>
                  </a:lnTo>
                  <a:lnTo>
                    <a:pt x="1522" y="934"/>
                  </a:lnTo>
                  <a:lnTo>
                    <a:pt x="1201" y="1175"/>
                  </a:lnTo>
                  <a:lnTo>
                    <a:pt x="908" y="1441"/>
                  </a:lnTo>
                  <a:lnTo>
                    <a:pt x="588" y="1735"/>
                  </a:lnTo>
                  <a:lnTo>
                    <a:pt x="294" y="2055"/>
                  </a:lnTo>
                  <a:lnTo>
                    <a:pt x="1" y="2402"/>
                  </a:lnTo>
                  <a:lnTo>
                    <a:pt x="4911" y="7339"/>
                  </a:lnTo>
                  <a:lnTo>
                    <a:pt x="5258" y="7045"/>
                  </a:lnTo>
                  <a:lnTo>
                    <a:pt x="5605" y="6725"/>
                  </a:lnTo>
                  <a:lnTo>
                    <a:pt x="5871" y="6432"/>
                  </a:lnTo>
                  <a:lnTo>
                    <a:pt x="6138" y="6111"/>
                  </a:lnTo>
                  <a:lnTo>
                    <a:pt x="6379" y="5818"/>
                  </a:lnTo>
                  <a:lnTo>
                    <a:pt x="6619" y="5498"/>
                  </a:lnTo>
                  <a:lnTo>
                    <a:pt x="6805" y="5151"/>
                  </a:lnTo>
                  <a:lnTo>
                    <a:pt x="6992" y="4830"/>
                  </a:lnTo>
                  <a:lnTo>
                    <a:pt x="7313" y="4190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4020800" y="1518525"/>
              <a:ext cx="99425" cy="99425"/>
            </a:xfrm>
            <a:custGeom>
              <a:avLst/>
              <a:gdLst/>
              <a:ahLst/>
              <a:cxnLst/>
              <a:rect l="l" t="t" r="r" b="b"/>
              <a:pathLst>
                <a:path w="3977" h="3977" extrusionOk="0">
                  <a:moveTo>
                    <a:pt x="1468" y="1"/>
                  </a:moveTo>
                  <a:lnTo>
                    <a:pt x="1282" y="107"/>
                  </a:lnTo>
                  <a:lnTo>
                    <a:pt x="1068" y="214"/>
                  </a:lnTo>
                  <a:lnTo>
                    <a:pt x="908" y="374"/>
                  </a:lnTo>
                  <a:lnTo>
                    <a:pt x="748" y="534"/>
                  </a:lnTo>
                  <a:lnTo>
                    <a:pt x="614" y="721"/>
                  </a:lnTo>
                  <a:lnTo>
                    <a:pt x="508" y="935"/>
                  </a:lnTo>
                  <a:lnTo>
                    <a:pt x="428" y="1148"/>
                  </a:lnTo>
                  <a:lnTo>
                    <a:pt x="374" y="1388"/>
                  </a:lnTo>
                  <a:lnTo>
                    <a:pt x="1" y="3496"/>
                  </a:lnTo>
                  <a:lnTo>
                    <a:pt x="1" y="3603"/>
                  </a:lnTo>
                  <a:lnTo>
                    <a:pt x="1" y="3710"/>
                  </a:lnTo>
                  <a:lnTo>
                    <a:pt x="54" y="3790"/>
                  </a:lnTo>
                  <a:lnTo>
                    <a:pt x="107" y="3843"/>
                  </a:lnTo>
                  <a:lnTo>
                    <a:pt x="187" y="3897"/>
                  </a:lnTo>
                  <a:lnTo>
                    <a:pt x="268" y="3950"/>
                  </a:lnTo>
                  <a:lnTo>
                    <a:pt x="348" y="3977"/>
                  </a:lnTo>
                  <a:lnTo>
                    <a:pt x="454" y="3950"/>
                  </a:lnTo>
                  <a:lnTo>
                    <a:pt x="2562" y="3577"/>
                  </a:lnTo>
                  <a:lnTo>
                    <a:pt x="2803" y="3523"/>
                  </a:lnTo>
                  <a:lnTo>
                    <a:pt x="3016" y="3443"/>
                  </a:lnTo>
                  <a:lnTo>
                    <a:pt x="3230" y="3336"/>
                  </a:lnTo>
                  <a:lnTo>
                    <a:pt x="3416" y="3203"/>
                  </a:lnTo>
                  <a:lnTo>
                    <a:pt x="3577" y="3043"/>
                  </a:lnTo>
                  <a:lnTo>
                    <a:pt x="3737" y="2883"/>
                  </a:lnTo>
                  <a:lnTo>
                    <a:pt x="3870" y="2696"/>
                  </a:lnTo>
                  <a:lnTo>
                    <a:pt x="3977" y="248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649;p62">
            <a:extLst>
              <a:ext uri="{FF2B5EF4-FFF2-40B4-BE49-F238E27FC236}">
                <a16:creationId xmlns:a16="http://schemas.microsoft.com/office/drawing/2014/main" id="{FC0BEDAD-91BA-2500-E561-CD5C0829C724}"/>
              </a:ext>
            </a:extLst>
          </p:cNvPr>
          <p:cNvGrpSpPr/>
          <p:nvPr/>
        </p:nvGrpSpPr>
        <p:grpSpPr>
          <a:xfrm>
            <a:off x="1159168" y="3635068"/>
            <a:ext cx="305386" cy="338602"/>
            <a:chOff x="3300325" y="249875"/>
            <a:chExt cx="433725" cy="480900"/>
          </a:xfrm>
          <a:solidFill>
            <a:srgbClr val="345792"/>
          </a:solidFill>
        </p:grpSpPr>
        <p:sp>
          <p:nvSpPr>
            <p:cNvPr id="24" name="Google Shape;6650;p62">
              <a:extLst>
                <a:ext uri="{FF2B5EF4-FFF2-40B4-BE49-F238E27FC236}">
                  <a16:creationId xmlns:a16="http://schemas.microsoft.com/office/drawing/2014/main" id="{1E7CDA7D-5BEA-A40C-65CE-54015A6156C1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6651;p62">
              <a:extLst>
                <a:ext uri="{FF2B5EF4-FFF2-40B4-BE49-F238E27FC236}">
                  <a16:creationId xmlns:a16="http://schemas.microsoft.com/office/drawing/2014/main" id="{F6143737-2E27-99A1-B057-95854A7FF3C2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6652;p62">
              <a:extLst>
                <a:ext uri="{FF2B5EF4-FFF2-40B4-BE49-F238E27FC236}">
                  <a16:creationId xmlns:a16="http://schemas.microsoft.com/office/drawing/2014/main" id="{AEB3CC04-48F1-CA9A-BB7A-D8F529B6B2CE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6653;p62">
              <a:extLst>
                <a:ext uri="{FF2B5EF4-FFF2-40B4-BE49-F238E27FC236}">
                  <a16:creationId xmlns:a16="http://schemas.microsoft.com/office/drawing/2014/main" id="{BAE8CF4D-598C-0733-B729-C8FBABE39296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6654;p62">
              <a:extLst>
                <a:ext uri="{FF2B5EF4-FFF2-40B4-BE49-F238E27FC236}">
                  <a16:creationId xmlns:a16="http://schemas.microsoft.com/office/drawing/2014/main" id="{0382A09F-55A2-6FE0-2D55-B14871C6585C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6655;p62">
              <a:extLst>
                <a:ext uri="{FF2B5EF4-FFF2-40B4-BE49-F238E27FC236}">
                  <a16:creationId xmlns:a16="http://schemas.microsoft.com/office/drawing/2014/main" id="{527CC511-4B1A-BB0B-AFB2-298F6A639F7B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Google Shape;1356;p37">
            <a:extLst>
              <a:ext uri="{FF2B5EF4-FFF2-40B4-BE49-F238E27FC236}">
                <a16:creationId xmlns:a16="http://schemas.microsoft.com/office/drawing/2014/main" id="{CF869782-EED1-27D9-1488-713642AABE1D}"/>
              </a:ext>
            </a:extLst>
          </p:cNvPr>
          <p:cNvSpPr txBox="1">
            <a:spLocks/>
          </p:cNvSpPr>
          <p:nvPr/>
        </p:nvSpPr>
        <p:spPr>
          <a:xfrm>
            <a:off x="6133812" y="4800261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5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52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603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35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/>
      <p:bldP spid="1356" grpId="0"/>
      <p:bldP spid="1357" grpId="0"/>
      <p:bldP spid="1361" grpId="0"/>
      <p:bldP spid="1362" grpId="0"/>
      <p:bldP spid="136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D625E26E-2BE8-8219-3AB4-E921DB3A0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DFE187DB-1EBC-8C21-75CA-676F3FA14969}"/>
              </a:ext>
            </a:extLst>
          </p:cNvPr>
          <p:cNvSpPr/>
          <p:nvPr/>
        </p:nvSpPr>
        <p:spPr>
          <a:xfrm>
            <a:off x="232345" y="1648917"/>
            <a:ext cx="2504883" cy="992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46BFC5D9-E6FD-3731-1CF9-90237B4D1122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D5B55017-FF6C-8B58-1BA7-020936C470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6600" y="1888547"/>
            <a:ext cx="2504882" cy="808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Απόλυτα 61,6%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Μέτρια 37,5%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Καθόλου 0,9% </a:t>
            </a:r>
          </a:p>
        </p:txBody>
      </p:sp>
      <p:sp>
        <p:nvSpPr>
          <p:cNvPr id="19" name="Google Shape;1361;p37">
            <a:extLst>
              <a:ext uri="{FF2B5EF4-FFF2-40B4-BE49-F238E27FC236}">
                <a16:creationId xmlns:a16="http://schemas.microsoft.com/office/drawing/2014/main" id="{C6ACB286-EC38-4474-4DAC-17728664C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345" y="1637307"/>
            <a:ext cx="2509138" cy="35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/>
              <a:t>ΤΕΧΝΟΛΟΓΙΚΗ ΚΑΛΥΨΗ ΑΝΑΓΚΩΝ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ED8FB34-B9DE-4F64-B968-677F416E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67" y="867357"/>
            <a:ext cx="3114466" cy="185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080703-362E-CDBE-9CC9-50C1B63F7E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1863" r="30733" b="678"/>
          <a:stretch/>
        </p:blipFill>
        <p:spPr bwMode="auto">
          <a:xfrm>
            <a:off x="554573" y="2782822"/>
            <a:ext cx="2089474" cy="1969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5B8F2B-A3BF-2801-E798-133C97565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34057"/>
          <a:stretch/>
        </p:blipFill>
        <p:spPr bwMode="auto">
          <a:xfrm>
            <a:off x="3634528" y="2782822"/>
            <a:ext cx="1874944" cy="1969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1637A2-A412-64E5-3E99-31776E1BF9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r="34191"/>
          <a:stretch/>
        </p:blipFill>
        <p:spPr bwMode="auto">
          <a:xfrm>
            <a:off x="6728496" y="2782823"/>
            <a:ext cx="1860931" cy="1969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2888698-F617-ABDB-1C5E-6A6BFD07A3B7}"/>
              </a:ext>
            </a:extLst>
          </p:cNvPr>
          <p:cNvSpPr/>
          <p:nvPr/>
        </p:nvSpPr>
        <p:spPr>
          <a:xfrm>
            <a:off x="6196205" y="1660527"/>
            <a:ext cx="2579868" cy="992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Google Shape;1361;p37">
            <a:extLst>
              <a:ext uri="{FF2B5EF4-FFF2-40B4-BE49-F238E27FC236}">
                <a16:creationId xmlns:a16="http://schemas.microsoft.com/office/drawing/2014/main" id="{E761C35D-2AF7-8CD9-C819-54EEE8834D7E}"/>
              </a:ext>
            </a:extLst>
          </p:cNvPr>
          <p:cNvSpPr txBox="1">
            <a:spLocks/>
          </p:cNvSpPr>
          <p:nvPr/>
        </p:nvSpPr>
        <p:spPr>
          <a:xfrm>
            <a:off x="6382849" y="1731438"/>
            <a:ext cx="2393223" cy="112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algn="l"/>
            <a:r>
              <a:rPr lang="el-GR" sz="1100" dirty="0"/>
              <a:t>ΤΕΧΝΟΛΟΓΙΚΗ ΕΚΠΑΙΔΕΥΣΗ </a:t>
            </a:r>
            <a:br>
              <a:rPr lang="el-GR" sz="1100" dirty="0"/>
            </a:br>
            <a:r>
              <a:rPr lang="el-GR" sz="1100" dirty="0"/>
              <a:t>– Ναι 76,8%</a:t>
            </a:r>
          </a:p>
          <a:p>
            <a:pPr algn="l"/>
            <a:endParaRPr lang="el-GR" sz="1100" dirty="0"/>
          </a:p>
          <a:p>
            <a:pPr algn="l"/>
            <a:r>
              <a:rPr lang="el-GR" sz="1100" dirty="0"/>
              <a:t>ΤΕΧΝΟΛΟΓΙΚΑ ΠΡΟΒΛΗΜΑΤΑ </a:t>
            </a:r>
            <a:br>
              <a:rPr lang="el-GR" sz="1100" dirty="0"/>
            </a:br>
            <a:r>
              <a:rPr lang="el-GR" sz="1100" dirty="0"/>
              <a:t>– Όχι 63,4%   </a:t>
            </a:r>
          </a:p>
          <a:p>
            <a:pPr algn="l"/>
            <a:endParaRPr lang="el-GR" sz="1100" dirty="0"/>
          </a:p>
        </p:txBody>
      </p:sp>
      <p:sp>
        <p:nvSpPr>
          <p:cNvPr id="7" name="Google Shape;1356;p37">
            <a:extLst>
              <a:ext uri="{FF2B5EF4-FFF2-40B4-BE49-F238E27FC236}">
                <a16:creationId xmlns:a16="http://schemas.microsoft.com/office/drawing/2014/main" id="{FBBE1A93-BBEB-2174-8303-5DC819995479}"/>
              </a:ext>
            </a:extLst>
          </p:cNvPr>
          <p:cNvSpPr txBox="1">
            <a:spLocks/>
          </p:cNvSpPr>
          <p:nvPr/>
        </p:nvSpPr>
        <p:spPr>
          <a:xfrm>
            <a:off x="6133812" y="4800261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25667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/>
      <p:bldP spid="19" grpId="0"/>
      <p:bldP spid="6" grpId="0" animBg="1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2183AEEA-ADBF-D3F0-0D35-5855920D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CAB751C6-9E92-FFB9-3EB0-F522D5BB214F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5C741D5-D5CB-974C-2E38-26AA0D9CF9FA}"/>
              </a:ext>
            </a:extLst>
          </p:cNvPr>
          <p:cNvSpPr/>
          <p:nvPr/>
        </p:nvSpPr>
        <p:spPr>
          <a:xfrm>
            <a:off x="170815" y="3777521"/>
            <a:ext cx="3561736" cy="12174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Google Shape;1356;p37">
            <a:extLst>
              <a:ext uri="{FF2B5EF4-FFF2-40B4-BE49-F238E27FC236}">
                <a16:creationId xmlns:a16="http://schemas.microsoft.com/office/drawing/2014/main" id="{035C134A-74AA-54EA-AC65-7ED72320D9CD}"/>
              </a:ext>
            </a:extLst>
          </p:cNvPr>
          <p:cNvSpPr txBox="1">
            <a:spLocks/>
          </p:cNvSpPr>
          <p:nvPr/>
        </p:nvSpPr>
        <p:spPr>
          <a:xfrm>
            <a:off x="170814" y="4288943"/>
            <a:ext cx="356173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l-GR" dirty="0"/>
              <a:t>Εξοικονόμηση χρόνου και πόρων 33%</a:t>
            </a:r>
          </a:p>
          <a:p>
            <a:pPr marL="0" indent="0" algn="l"/>
            <a:r>
              <a:rPr lang="el-GR" dirty="0"/>
              <a:t>Ευελιξία 28,6%</a:t>
            </a:r>
          </a:p>
          <a:p>
            <a:pPr marL="0" indent="0" algn="l"/>
            <a:r>
              <a:rPr lang="el-GR" dirty="0"/>
              <a:t>Ισορροπία προσωπικής - επαγγελματικής ζωής 17%</a:t>
            </a:r>
          </a:p>
          <a:p>
            <a:pPr marL="0" indent="0" algn="l"/>
            <a:endParaRPr lang="el-GR" dirty="0"/>
          </a:p>
        </p:txBody>
      </p:sp>
      <p:sp>
        <p:nvSpPr>
          <p:cNvPr id="11" name="Google Shape;1361;p37">
            <a:extLst>
              <a:ext uri="{FF2B5EF4-FFF2-40B4-BE49-F238E27FC236}">
                <a16:creationId xmlns:a16="http://schemas.microsoft.com/office/drawing/2014/main" id="{FCC35208-241C-0925-C079-BDA7BFC7A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4" y="4077423"/>
            <a:ext cx="3561736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ΒΑΣΙΚΟΤΕΡΟ ΠΛΕΟΝΕΚΤΗΜΑ ΤΡΕΧΟΝΤΟΣ ΜΟΝΤΕΛΟΥ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056D65-8A77-2338-5F91-681E06541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2091"/>
          <a:stretch/>
        </p:blipFill>
        <p:spPr bwMode="auto">
          <a:xfrm>
            <a:off x="4201123" y="2261659"/>
            <a:ext cx="4930967" cy="264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BDD909-344A-07B6-57BB-C83935906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 bwMode="auto">
          <a:xfrm>
            <a:off x="194535" y="882088"/>
            <a:ext cx="4598754" cy="252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E1B40E4-958E-0EF9-12F2-9A2A8DB2AB2B}"/>
              </a:ext>
            </a:extLst>
          </p:cNvPr>
          <p:cNvSpPr/>
          <p:nvPr/>
        </p:nvSpPr>
        <p:spPr>
          <a:xfrm>
            <a:off x="5506724" y="1212676"/>
            <a:ext cx="3561736" cy="12174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Google Shape;1356;p37">
            <a:extLst>
              <a:ext uri="{FF2B5EF4-FFF2-40B4-BE49-F238E27FC236}">
                <a16:creationId xmlns:a16="http://schemas.microsoft.com/office/drawing/2014/main" id="{30E9EB52-0123-9C98-62D7-1BCC35AEFF63}"/>
              </a:ext>
            </a:extLst>
          </p:cNvPr>
          <p:cNvSpPr txBox="1">
            <a:spLocks/>
          </p:cNvSpPr>
          <p:nvPr/>
        </p:nvSpPr>
        <p:spPr>
          <a:xfrm>
            <a:off x="5472333" y="1724098"/>
            <a:ext cx="3699803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l-GR" dirty="0"/>
              <a:t>Έλλειψη αλληλεπίδρασης με συναδέλφους 35,7%</a:t>
            </a:r>
          </a:p>
          <a:p>
            <a:pPr marL="0" indent="0" algn="l"/>
            <a:r>
              <a:rPr lang="el-GR" dirty="0"/>
              <a:t>Διατήρηση ορίων εργασίας &amp; προσωπικής ζωής 32,1%</a:t>
            </a:r>
          </a:p>
          <a:p>
            <a:pPr marL="0" indent="0" algn="l"/>
            <a:r>
              <a:rPr lang="el-GR" dirty="0"/>
              <a:t>Άγχος – απομόνωση 16,1%</a:t>
            </a:r>
          </a:p>
          <a:p>
            <a:pPr marL="0" indent="0" algn="l"/>
            <a:endParaRPr lang="el-GR" dirty="0"/>
          </a:p>
        </p:txBody>
      </p:sp>
      <p:sp>
        <p:nvSpPr>
          <p:cNvPr id="7" name="Google Shape;1361;p37">
            <a:extLst>
              <a:ext uri="{FF2B5EF4-FFF2-40B4-BE49-F238E27FC236}">
                <a16:creationId xmlns:a16="http://schemas.microsoft.com/office/drawing/2014/main" id="{0EA0548D-4BD5-5D04-1B4F-702251D89AD0}"/>
              </a:ext>
            </a:extLst>
          </p:cNvPr>
          <p:cNvSpPr txBox="1">
            <a:spLocks/>
          </p:cNvSpPr>
          <p:nvPr/>
        </p:nvSpPr>
        <p:spPr>
          <a:xfrm>
            <a:off x="5506723" y="1512578"/>
            <a:ext cx="356173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algn="l"/>
            <a:r>
              <a:rPr lang="el-GR" dirty="0"/>
              <a:t>ΒΑΣΙΚΟΤΕΡΟ ΜΕΙΟΝΕΚΤΗΜΑ ΤΡΕΧΟΝΤΟΣ ΜΟΝΤΕΛΟΥ</a:t>
            </a:r>
          </a:p>
        </p:txBody>
      </p:sp>
      <p:sp>
        <p:nvSpPr>
          <p:cNvPr id="2" name="Google Shape;1356;p37">
            <a:extLst>
              <a:ext uri="{FF2B5EF4-FFF2-40B4-BE49-F238E27FC236}">
                <a16:creationId xmlns:a16="http://schemas.microsoft.com/office/drawing/2014/main" id="{D7DFE57E-6961-3337-6979-0401055364F2}"/>
              </a:ext>
            </a:extLst>
          </p:cNvPr>
          <p:cNvSpPr txBox="1">
            <a:spLocks/>
          </p:cNvSpPr>
          <p:nvPr/>
        </p:nvSpPr>
        <p:spPr>
          <a:xfrm>
            <a:off x="6133812" y="4840366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5910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1" grpId="0"/>
      <p:bldP spid="5" grpId="0" animBg="1"/>
      <p:bldP spid="6" grpId="0" build="p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8BCCABFC-E0A8-92A8-3C81-9750B6597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1ECC1E8-C0E0-4696-0914-71DD3BB8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 bwMode="auto">
          <a:xfrm>
            <a:off x="1706245" y="865505"/>
            <a:ext cx="5731510" cy="341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61A6D6F4-D0B5-C7CC-410E-E7FEC51F9112}"/>
              </a:ext>
            </a:extLst>
          </p:cNvPr>
          <p:cNvSpPr/>
          <p:nvPr/>
        </p:nvSpPr>
        <p:spPr>
          <a:xfrm>
            <a:off x="170815" y="3990248"/>
            <a:ext cx="2970076" cy="101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65C9FA31-912A-58D9-BBDF-56122FCE6B77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860D891C-C992-CA81-F1B2-C23C1BBDC3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815" y="4294510"/>
            <a:ext cx="307383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Επικοινωνία &amp; ομαδικότητα 25,9%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Βελτίωση τεχνολογικών εργαλείων 25%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Καλύτερη υποστήριξη 16,1%</a:t>
            </a:r>
            <a:endParaRPr dirty="0"/>
          </a:p>
        </p:txBody>
      </p:sp>
      <p:sp>
        <p:nvSpPr>
          <p:cNvPr id="19" name="Google Shape;1361;p37">
            <a:extLst>
              <a:ext uri="{FF2B5EF4-FFF2-40B4-BE49-F238E27FC236}">
                <a16:creationId xmlns:a16="http://schemas.microsoft.com/office/drawing/2014/main" id="{9C250A1F-337D-322E-A1C9-650CEAC1C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815" y="4082990"/>
            <a:ext cx="2888908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ΑΛΛΑΓΕΣ ΣΤΟ ΜΟΝΤΕΛΟ</a:t>
            </a:r>
          </a:p>
        </p:txBody>
      </p:sp>
      <p:sp>
        <p:nvSpPr>
          <p:cNvPr id="3" name="Google Shape;1356;p37">
            <a:extLst>
              <a:ext uri="{FF2B5EF4-FFF2-40B4-BE49-F238E27FC236}">
                <a16:creationId xmlns:a16="http://schemas.microsoft.com/office/drawing/2014/main" id="{DBA82C93-A18D-C9EC-8798-DA90AD62AE0E}"/>
              </a:ext>
            </a:extLst>
          </p:cNvPr>
          <p:cNvSpPr txBox="1">
            <a:spLocks/>
          </p:cNvSpPr>
          <p:nvPr/>
        </p:nvSpPr>
        <p:spPr>
          <a:xfrm>
            <a:off x="6133812" y="4808282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7550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/>
      <p:bldP spid="1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>
          <a:extLst>
            <a:ext uri="{FF2B5EF4-FFF2-40B4-BE49-F238E27FC236}">
              <a16:creationId xmlns:a16="http://schemas.microsoft.com/office/drawing/2014/main" id="{E173084D-5387-9996-F0EB-2488AF59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50">
            <a:extLst>
              <a:ext uri="{FF2B5EF4-FFF2-40B4-BE49-F238E27FC236}">
                <a16:creationId xmlns:a16="http://schemas.microsoft.com/office/drawing/2014/main" id="{37BFCB41-6DDB-EC03-1672-C5F291076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2380" name="Google Shape;2380;p50">
            <a:extLst>
              <a:ext uri="{FF2B5EF4-FFF2-40B4-BE49-F238E27FC236}">
                <a16:creationId xmlns:a16="http://schemas.microsoft.com/office/drawing/2014/main" id="{9A33A322-C11A-2DFE-09FD-598241873A09}"/>
              </a:ext>
            </a:extLst>
          </p:cNvPr>
          <p:cNvSpPr/>
          <p:nvPr/>
        </p:nvSpPr>
        <p:spPr>
          <a:xfrm>
            <a:off x="-2294649" y="-1630240"/>
            <a:ext cx="14608" cy="18602"/>
          </a:xfrm>
          <a:custGeom>
            <a:avLst/>
            <a:gdLst/>
            <a:ahLst/>
            <a:cxnLst/>
            <a:rect l="l" t="t" r="r" b="b"/>
            <a:pathLst>
              <a:path w="1207" h="1537" extrusionOk="0">
                <a:moveTo>
                  <a:pt x="110" y="1"/>
                </a:moveTo>
                <a:lnTo>
                  <a:pt x="0" y="330"/>
                </a:lnTo>
                <a:lnTo>
                  <a:pt x="0" y="1427"/>
                </a:lnTo>
                <a:lnTo>
                  <a:pt x="0" y="1537"/>
                </a:lnTo>
                <a:lnTo>
                  <a:pt x="110" y="1427"/>
                </a:lnTo>
                <a:lnTo>
                  <a:pt x="603" y="933"/>
                </a:lnTo>
                <a:lnTo>
                  <a:pt x="987" y="1317"/>
                </a:lnTo>
                <a:lnTo>
                  <a:pt x="1097" y="1427"/>
                </a:lnTo>
                <a:lnTo>
                  <a:pt x="1207" y="1537"/>
                </a:lnTo>
                <a:lnTo>
                  <a:pt x="1207" y="1427"/>
                </a:lnTo>
                <a:lnTo>
                  <a:pt x="1207" y="1"/>
                </a:lnTo>
                <a:lnTo>
                  <a:pt x="110" y="1"/>
                </a:lnTo>
                <a:lnTo>
                  <a:pt x="1097" y="111"/>
                </a:lnTo>
                <a:lnTo>
                  <a:pt x="1097" y="1208"/>
                </a:lnTo>
                <a:lnTo>
                  <a:pt x="658" y="879"/>
                </a:lnTo>
                <a:lnTo>
                  <a:pt x="658" y="769"/>
                </a:lnTo>
                <a:lnTo>
                  <a:pt x="549" y="879"/>
                </a:lnTo>
                <a:lnTo>
                  <a:pt x="110" y="1230"/>
                </a:lnTo>
                <a:lnTo>
                  <a:pt x="110" y="440"/>
                </a:lnTo>
                <a:lnTo>
                  <a:pt x="1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50">
            <a:extLst>
              <a:ext uri="{FF2B5EF4-FFF2-40B4-BE49-F238E27FC236}">
                <a16:creationId xmlns:a16="http://schemas.microsoft.com/office/drawing/2014/main" id="{1ECC0E9B-8219-20D1-50A9-865304B4678B}"/>
              </a:ext>
            </a:extLst>
          </p:cNvPr>
          <p:cNvSpPr/>
          <p:nvPr/>
        </p:nvSpPr>
        <p:spPr>
          <a:xfrm>
            <a:off x="-2266780" y="-1628909"/>
            <a:ext cx="21252" cy="17270"/>
          </a:xfrm>
          <a:custGeom>
            <a:avLst/>
            <a:gdLst/>
            <a:ahLst/>
            <a:cxnLst/>
            <a:rect l="l" t="t" r="r" b="b"/>
            <a:pathLst>
              <a:path w="1756" h="1427" extrusionOk="0">
                <a:moveTo>
                  <a:pt x="1" y="1"/>
                </a:moveTo>
                <a:lnTo>
                  <a:pt x="110" y="110"/>
                </a:lnTo>
                <a:lnTo>
                  <a:pt x="549" y="549"/>
                </a:lnTo>
                <a:lnTo>
                  <a:pt x="549" y="1427"/>
                </a:lnTo>
                <a:lnTo>
                  <a:pt x="659" y="1317"/>
                </a:lnTo>
                <a:lnTo>
                  <a:pt x="1427" y="439"/>
                </a:lnTo>
                <a:lnTo>
                  <a:pt x="1756" y="110"/>
                </a:lnTo>
                <a:lnTo>
                  <a:pt x="1317" y="439"/>
                </a:lnTo>
                <a:lnTo>
                  <a:pt x="659" y="1098"/>
                </a:lnTo>
                <a:lnTo>
                  <a:pt x="659" y="549"/>
                </a:lnTo>
                <a:lnTo>
                  <a:pt x="659" y="439"/>
                </a:lnTo>
                <a:lnTo>
                  <a:pt x="330" y="110"/>
                </a:lnTo>
                <a:lnTo>
                  <a:pt x="1756" y="110"/>
                </a:lnTo>
                <a:lnTo>
                  <a:pt x="1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50">
            <a:extLst>
              <a:ext uri="{FF2B5EF4-FFF2-40B4-BE49-F238E27FC236}">
                <a16:creationId xmlns:a16="http://schemas.microsoft.com/office/drawing/2014/main" id="{58606A56-6A8B-7781-63EF-C90038545BA8}"/>
              </a:ext>
            </a:extLst>
          </p:cNvPr>
          <p:cNvSpPr/>
          <p:nvPr/>
        </p:nvSpPr>
        <p:spPr>
          <a:xfrm>
            <a:off x="-2258817" y="-1627577"/>
            <a:ext cx="13289" cy="5325"/>
          </a:xfrm>
          <a:custGeom>
            <a:avLst/>
            <a:gdLst/>
            <a:ahLst/>
            <a:cxnLst/>
            <a:rect l="l" t="t" r="r" b="b"/>
            <a:pathLst>
              <a:path w="1098" h="440" extrusionOk="0">
                <a:moveTo>
                  <a:pt x="769" y="0"/>
                </a:moveTo>
                <a:lnTo>
                  <a:pt x="549" y="110"/>
                </a:lnTo>
                <a:lnTo>
                  <a:pt x="1" y="439"/>
                </a:lnTo>
                <a:lnTo>
                  <a:pt x="549" y="220"/>
                </a:lnTo>
                <a:lnTo>
                  <a:pt x="10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50">
            <a:extLst>
              <a:ext uri="{FF2B5EF4-FFF2-40B4-BE49-F238E27FC236}">
                <a16:creationId xmlns:a16="http://schemas.microsoft.com/office/drawing/2014/main" id="{29C14AD8-F517-5621-B704-579CA34BBEA6}"/>
              </a:ext>
            </a:extLst>
          </p:cNvPr>
          <p:cNvSpPr/>
          <p:nvPr/>
        </p:nvSpPr>
        <p:spPr>
          <a:xfrm>
            <a:off x="-2232268" y="-1630240"/>
            <a:ext cx="18602" cy="19933"/>
          </a:xfrm>
          <a:custGeom>
            <a:avLst/>
            <a:gdLst/>
            <a:ahLst/>
            <a:cxnLst/>
            <a:rect l="l" t="t" r="r" b="b"/>
            <a:pathLst>
              <a:path w="1537" h="1647" extrusionOk="0">
                <a:moveTo>
                  <a:pt x="549" y="1"/>
                </a:moveTo>
                <a:lnTo>
                  <a:pt x="330" y="111"/>
                </a:lnTo>
                <a:lnTo>
                  <a:pt x="110" y="330"/>
                </a:lnTo>
                <a:lnTo>
                  <a:pt x="1" y="659"/>
                </a:lnTo>
                <a:lnTo>
                  <a:pt x="1" y="1098"/>
                </a:lnTo>
                <a:lnTo>
                  <a:pt x="220" y="1427"/>
                </a:lnTo>
                <a:lnTo>
                  <a:pt x="549" y="1537"/>
                </a:lnTo>
                <a:lnTo>
                  <a:pt x="769" y="1646"/>
                </a:lnTo>
                <a:lnTo>
                  <a:pt x="1098" y="1537"/>
                </a:lnTo>
                <a:lnTo>
                  <a:pt x="1427" y="1317"/>
                </a:lnTo>
                <a:lnTo>
                  <a:pt x="1536" y="1098"/>
                </a:lnTo>
                <a:lnTo>
                  <a:pt x="1536" y="659"/>
                </a:lnTo>
                <a:lnTo>
                  <a:pt x="1427" y="330"/>
                </a:lnTo>
                <a:lnTo>
                  <a:pt x="1207" y="111"/>
                </a:lnTo>
                <a:lnTo>
                  <a:pt x="988" y="1"/>
                </a:lnTo>
                <a:lnTo>
                  <a:pt x="769" y="1"/>
                </a:lnTo>
                <a:lnTo>
                  <a:pt x="988" y="111"/>
                </a:lnTo>
                <a:lnTo>
                  <a:pt x="1207" y="220"/>
                </a:lnTo>
                <a:lnTo>
                  <a:pt x="1317" y="330"/>
                </a:lnTo>
                <a:lnTo>
                  <a:pt x="1427" y="659"/>
                </a:lnTo>
                <a:lnTo>
                  <a:pt x="1427" y="988"/>
                </a:lnTo>
                <a:lnTo>
                  <a:pt x="1207" y="1317"/>
                </a:lnTo>
                <a:lnTo>
                  <a:pt x="988" y="1427"/>
                </a:lnTo>
                <a:lnTo>
                  <a:pt x="659" y="1537"/>
                </a:lnTo>
                <a:lnTo>
                  <a:pt x="440" y="1427"/>
                </a:lnTo>
                <a:lnTo>
                  <a:pt x="220" y="1208"/>
                </a:lnTo>
                <a:lnTo>
                  <a:pt x="110" y="988"/>
                </a:lnTo>
                <a:lnTo>
                  <a:pt x="110" y="659"/>
                </a:lnTo>
                <a:lnTo>
                  <a:pt x="220" y="330"/>
                </a:lnTo>
                <a:lnTo>
                  <a:pt x="330" y="220"/>
                </a:lnTo>
                <a:lnTo>
                  <a:pt x="549" y="111"/>
                </a:lnTo>
                <a:lnTo>
                  <a:pt x="7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50">
            <a:extLst>
              <a:ext uri="{FF2B5EF4-FFF2-40B4-BE49-F238E27FC236}">
                <a16:creationId xmlns:a16="http://schemas.microsoft.com/office/drawing/2014/main" id="{70B807D2-F131-218D-3682-016A7787E55B}"/>
              </a:ext>
            </a:extLst>
          </p:cNvPr>
          <p:cNvSpPr/>
          <p:nvPr/>
        </p:nvSpPr>
        <p:spPr>
          <a:xfrm>
            <a:off x="-2224305" y="-1626246"/>
            <a:ext cx="5325" cy="9295"/>
          </a:xfrm>
          <a:custGeom>
            <a:avLst/>
            <a:gdLst/>
            <a:ahLst/>
            <a:cxnLst/>
            <a:rect l="l" t="t" r="r" b="b"/>
            <a:pathLst>
              <a:path w="440" h="768" extrusionOk="0">
                <a:moveTo>
                  <a:pt x="111" y="0"/>
                </a:moveTo>
                <a:lnTo>
                  <a:pt x="1" y="439"/>
                </a:lnTo>
                <a:lnTo>
                  <a:pt x="1" y="549"/>
                </a:lnTo>
                <a:lnTo>
                  <a:pt x="440" y="768"/>
                </a:lnTo>
                <a:lnTo>
                  <a:pt x="111" y="439"/>
                </a:lnTo>
                <a:lnTo>
                  <a:pt x="111" y="0"/>
                </a:lnTo>
                <a:close/>
                <a:moveTo>
                  <a:pt x="440" y="768"/>
                </a:moveTo>
                <a:lnTo>
                  <a:pt x="440" y="768"/>
                </a:lnTo>
                <a:lnTo>
                  <a:pt x="440" y="76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50">
            <a:extLst>
              <a:ext uri="{FF2B5EF4-FFF2-40B4-BE49-F238E27FC236}">
                <a16:creationId xmlns:a16="http://schemas.microsoft.com/office/drawing/2014/main" id="{520095BF-30E2-0B99-C93A-6B84791A495F}"/>
              </a:ext>
            </a:extLst>
          </p:cNvPr>
          <p:cNvSpPr/>
          <p:nvPr/>
        </p:nvSpPr>
        <p:spPr>
          <a:xfrm>
            <a:off x="-2763227" y="-1628909"/>
            <a:ext cx="21252" cy="22583"/>
          </a:xfrm>
          <a:custGeom>
            <a:avLst/>
            <a:gdLst/>
            <a:ahLst/>
            <a:cxnLst/>
            <a:rect l="l" t="t" r="r" b="b"/>
            <a:pathLst>
              <a:path w="1756" h="1866" extrusionOk="0">
                <a:moveTo>
                  <a:pt x="878" y="1"/>
                </a:moveTo>
                <a:lnTo>
                  <a:pt x="549" y="110"/>
                </a:lnTo>
                <a:lnTo>
                  <a:pt x="220" y="330"/>
                </a:lnTo>
                <a:lnTo>
                  <a:pt x="1" y="549"/>
                </a:lnTo>
                <a:lnTo>
                  <a:pt x="1" y="988"/>
                </a:lnTo>
                <a:lnTo>
                  <a:pt x="1" y="1317"/>
                </a:lnTo>
                <a:lnTo>
                  <a:pt x="220" y="1646"/>
                </a:lnTo>
                <a:lnTo>
                  <a:pt x="549" y="1756"/>
                </a:lnTo>
                <a:lnTo>
                  <a:pt x="878" y="1865"/>
                </a:lnTo>
                <a:lnTo>
                  <a:pt x="1207" y="1756"/>
                </a:lnTo>
                <a:lnTo>
                  <a:pt x="1536" y="1646"/>
                </a:lnTo>
                <a:lnTo>
                  <a:pt x="1756" y="1317"/>
                </a:lnTo>
                <a:lnTo>
                  <a:pt x="1756" y="988"/>
                </a:lnTo>
                <a:lnTo>
                  <a:pt x="1756" y="549"/>
                </a:lnTo>
                <a:lnTo>
                  <a:pt x="1536" y="330"/>
                </a:lnTo>
                <a:lnTo>
                  <a:pt x="1207" y="110"/>
                </a:lnTo>
                <a:lnTo>
                  <a:pt x="8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9" name="Google Shape;2459;p50">
            <a:extLst>
              <a:ext uri="{FF2B5EF4-FFF2-40B4-BE49-F238E27FC236}">
                <a16:creationId xmlns:a16="http://schemas.microsoft.com/office/drawing/2014/main" id="{A4DB4695-4FAF-658F-75EA-867711AD5BDA}"/>
              </a:ext>
            </a:extLst>
          </p:cNvPr>
          <p:cNvGrpSpPr/>
          <p:nvPr/>
        </p:nvGrpSpPr>
        <p:grpSpPr>
          <a:xfrm>
            <a:off x="753791" y="2211404"/>
            <a:ext cx="1137098" cy="2637574"/>
            <a:chOff x="3606775" y="2211400"/>
            <a:chExt cx="1137098" cy="2637574"/>
          </a:xfrm>
        </p:grpSpPr>
        <p:sp>
          <p:nvSpPr>
            <p:cNvPr id="2460" name="Google Shape;2460;p50">
              <a:extLst>
                <a:ext uri="{FF2B5EF4-FFF2-40B4-BE49-F238E27FC236}">
                  <a16:creationId xmlns:a16="http://schemas.microsoft.com/office/drawing/2014/main" id="{5C15D1F1-88BB-4EC0-7621-D057357604B6}"/>
                </a:ext>
              </a:extLst>
            </p:cNvPr>
            <p:cNvSpPr/>
            <p:nvPr/>
          </p:nvSpPr>
          <p:spPr>
            <a:xfrm>
              <a:off x="3726674" y="4368603"/>
              <a:ext cx="190834" cy="310732"/>
            </a:xfrm>
            <a:custGeom>
              <a:avLst/>
              <a:gdLst/>
              <a:ahLst/>
              <a:cxnLst/>
              <a:rect l="l" t="t" r="r" b="b"/>
              <a:pathLst>
                <a:path w="3691" h="6010" extrusionOk="0">
                  <a:moveTo>
                    <a:pt x="2713" y="1"/>
                  </a:moveTo>
                  <a:lnTo>
                    <a:pt x="2378" y="643"/>
                  </a:lnTo>
                  <a:lnTo>
                    <a:pt x="1576" y="2130"/>
                  </a:lnTo>
                  <a:lnTo>
                    <a:pt x="1123" y="2976"/>
                  </a:lnTo>
                  <a:lnTo>
                    <a:pt x="671" y="3764"/>
                  </a:lnTo>
                  <a:lnTo>
                    <a:pt x="292" y="4420"/>
                  </a:lnTo>
                  <a:lnTo>
                    <a:pt x="132" y="4668"/>
                  </a:lnTo>
                  <a:lnTo>
                    <a:pt x="1" y="4843"/>
                  </a:lnTo>
                  <a:lnTo>
                    <a:pt x="44" y="5003"/>
                  </a:lnTo>
                  <a:lnTo>
                    <a:pt x="103" y="5149"/>
                  </a:lnTo>
                  <a:lnTo>
                    <a:pt x="176" y="5295"/>
                  </a:lnTo>
                  <a:lnTo>
                    <a:pt x="278" y="5411"/>
                  </a:lnTo>
                  <a:lnTo>
                    <a:pt x="380" y="5514"/>
                  </a:lnTo>
                  <a:lnTo>
                    <a:pt x="496" y="5616"/>
                  </a:lnTo>
                  <a:lnTo>
                    <a:pt x="613" y="5703"/>
                  </a:lnTo>
                  <a:lnTo>
                    <a:pt x="744" y="5776"/>
                  </a:lnTo>
                  <a:lnTo>
                    <a:pt x="978" y="5893"/>
                  </a:lnTo>
                  <a:lnTo>
                    <a:pt x="1182" y="5966"/>
                  </a:lnTo>
                  <a:lnTo>
                    <a:pt x="1386" y="6009"/>
                  </a:lnTo>
                  <a:lnTo>
                    <a:pt x="3690" y="2276"/>
                  </a:lnTo>
                  <a:lnTo>
                    <a:pt x="2713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0">
              <a:extLst>
                <a:ext uri="{FF2B5EF4-FFF2-40B4-BE49-F238E27FC236}">
                  <a16:creationId xmlns:a16="http://schemas.microsoft.com/office/drawing/2014/main" id="{DACB1877-EC1A-760F-27D5-33E9FDA30F68}"/>
                </a:ext>
              </a:extLst>
            </p:cNvPr>
            <p:cNvSpPr/>
            <p:nvPr/>
          </p:nvSpPr>
          <p:spPr>
            <a:xfrm>
              <a:off x="3766640" y="3423111"/>
              <a:ext cx="389113" cy="1179282"/>
            </a:xfrm>
            <a:custGeom>
              <a:avLst/>
              <a:gdLst/>
              <a:ahLst/>
              <a:cxnLst/>
              <a:rect l="l" t="t" r="r" b="b"/>
              <a:pathLst>
                <a:path w="7526" h="22809" extrusionOk="0">
                  <a:moveTo>
                    <a:pt x="6330" y="0"/>
                  </a:moveTo>
                  <a:lnTo>
                    <a:pt x="15" y="379"/>
                  </a:lnTo>
                  <a:lnTo>
                    <a:pt x="0" y="744"/>
                  </a:lnTo>
                  <a:lnTo>
                    <a:pt x="15" y="1123"/>
                  </a:lnTo>
                  <a:lnTo>
                    <a:pt x="44" y="1517"/>
                  </a:lnTo>
                  <a:lnTo>
                    <a:pt x="88" y="1940"/>
                  </a:lnTo>
                  <a:lnTo>
                    <a:pt x="132" y="2363"/>
                  </a:lnTo>
                  <a:lnTo>
                    <a:pt x="205" y="2800"/>
                  </a:lnTo>
                  <a:lnTo>
                    <a:pt x="278" y="3252"/>
                  </a:lnTo>
                  <a:lnTo>
                    <a:pt x="380" y="3719"/>
                  </a:lnTo>
                  <a:lnTo>
                    <a:pt x="584" y="4652"/>
                  </a:lnTo>
                  <a:lnTo>
                    <a:pt x="817" y="5600"/>
                  </a:lnTo>
                  <a:lnTo>
                    <a:pt x="1065" y="6534"/>
                  </a:lnTo>
                  <a:lnTo>
                    <a:pt x="1342" y="7452"/>
                  </a:lnTo>
                  <a:lnTo>
                    <a:pt x="1605" y="8313"/>
                  </a:lnTo>
                  <a:lnTo>
                    <a:pt x="1867" y="9115"/>
                  </a:lnTo>
                  <a:lnTo>
                    <a:pt x="2334" y="10486"/>
                  </a:lnTo>
                  <a:lnTo>
                    <a:pt x="2669" y="11390"/>
                  </a:lnTo>
                  <a:lnTo>
                    <a:pt x="2786" y="11725"/>
                  </a:lnTo>
                  <a:lnTo>
                    <a:pt x="161" y="21657"/>
                  </a:lnTo>
                  <a:lnTo>
                    <a:pt x="1925" y="22809"/>
                  </a:lnTo>
                  <a:lnTo>
                    <a:pt x="2159" y="22430"/>
                  </a:lnTo>
                  <a:lnTo>
                    <a:pt x="2771" y="21380"/>
                  </a:lnTo>
                  <a:lnTo>
                    <a:pt x="3180" y="20665"/>
                  </a:lnTo>
                  <a:lnTo>
                    <a:pt x="3646" y="19834"/>
                  </a:lnTo>
                  <a:lnTo>
                    <a:pt x="4142" y="18930"/>
                  </a:lnTo>
                  <a:lnTo>
                    <a:pt x="4653" y="17953"/>
                  </a:lnTo>
                  <a:lnTo>
                    <a:pt x="5163" y="16932"/>
                  </a:lnTo>
                  <a:lnTo>
                    <a:pt x="5673" y="15882"/>
                  </a:lnTo>
                  <a:lnTo>
                    <a:pt x="6140" y="14832"/>
                  </a:lnTo>
                  <a:lnTo>
                    <a:pt x="6359" y="14307"/>
                  </a:lnTo>
                  <a:lnTo>
                    <a:pt x="6578" y="13796"/>
                  </a:lnTo>
                  <a:lnTo>
                    <a:pt x="6767" y="13286"/>
                  </a:lnTo>
                  <a:lnTo>
                    <a:pt x="6942" y="12790"/>
                  </a:lnTo>
                  <a:lnTo>
                    <a:pt x="7103" y="12309"/>
                  </a:lnTo>
                  <a:lnTo>
                    <a:pt x="7234" y="11842"/>
                  </a:lnTo>
                  <a:lnTo>
                    <a:pt x="7351" y="11405"/>
                  </a:lnTo>
                  <a:lnTo>
                    <a:pt x="7438" y="10982"/>
                  </a:lnTo>
                  <a:lnTo>
                    <a:pt x="7496" y="10573"/>
                  </a:lnTo>
                  <a:lnTo>
                    <a:pt x="7526" y="10209"/>
                  </a:lnTo>
                  <a:lnTo>
                    <a:pt x="7526" y="9757"/>
                  </a:lnTo>
                  <a:lnTo>
                    <a:pt x="7496" y="9188"/>
                  </a:lnTo>
                  <a:lnTo>
                    <a:pt x="7453" y="8517"/>
                  </a:lnTo>
                  <a:lnTo>
                    <a:pt x="7380" y="7773"/>
                  </a:lnTo>
                  <a:lnTo>
                    <a:pt x="7292" y="6957"/>
                  </a:lnTo>
                  <a:lnTo>
                    <a:pt x="7190" y="6096"/>
                  </a:lnTo>
                  <a:lnTo>
                    <a:pt x="6957" y="4361"/>
                  </a:lnTo>
                  <a:lnTo>
                    <a:pt x="6723" y="2698"/>
                  </a:lnTo>
                  <a:lnTo>
                    <a:pt x="6519" y="131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0">
              <a:extLst>
                <a:ext uri="{FF2B5EF4-FFF2-40B4-BE49-F238E27FC236}">
                  <a16:creationId xmlns:a16="http://schemas.microsoft.com/office/drawing/2014/main" id="{DD314DDA-5B12-72C6-9083-C990CDC5DB53}"/>
                </a:ext>
              </a:extLst>
            </p:cNvPr>
            <p:cNvSpPr/>
            <p:nvPr/>
          </p:nvSpPr>
          <p:spPr>
            <a:xfrm>
              <a:off x="4248459" y="3067188"/>
              <a:ext cx="223200" cy="110178"/>
            </a:xfrm>
            <a:custGeom>
              <a:avLst/>
              <a:gdLst/>
              <a:ahLst/>
              <a:cxnLst/>
              <a:rect l="l" t="t" r="r" b="b"/>
              <a:pathLst>
                <a:path w="4317" h="2131" extrusionOk="0">
                  <a:moveTo>
                    <a:pt x="1488" y="1"/>
                  </a:moveTo>
                  <a:lnTo>
                    <a:pt x="0" y="2130"/>
                  </a:lnTo>
                  <a:lnTo>
                    <a:pt x="4317" y="2130"/>
                  </a:lnTo>
                  <a:lnTo>
                    <a:pt x="4317" y="715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0">
              <a:extLst>
                <a:ext uri="{FF2B5EF4-FFF2-40B4-BE49-F238E27FC236}">
                  <a16:creationId xmlns:a16="http://schemas.microsoft.com/office/drawing/2014/main" id="{B6271C7F-2B1E-9884-74D8-C5272D4BAC40}"/>
                </a:ext>
              </a:extLst>
            </p:cNvPr>
            <p:cNvSpPr/>
            <p:nvPr/>
          </p:nvSpPr>
          <p:spPr>
            <a:xfrm>
              <a:off x="3853346" y="2684947"/>
              <a:ext cx="494690" cy="499188"/>
            </a:xfrm>
            <a:custGeom>
              <a:avLst/>
              <a:gdLst/>
              <a:ahLst/>
              <a:cxnLst/>
              <a:rect l="l" t="t" r="r" b="b"/>
              <a:pathLst>
                <a:path w="9568" h="9655" extrusionOk="0">
                  <a:moveTo>
                    <a:pt x="1999" y="0"/>
                  </a:moveTo>
                  <a:lnTo>
                    <a:pt x="1" y="2567"/>
                  </a:lnTo>
                  <a:lnTo>
                    <a:pt x="2232" y="8400"/>
                  </a:lnTo>
                  <a:lnTo>
                    <a:pt x="8911" y="9654"/>
                  </a:lnTo>
                  <a:lnTo>
                    <a:pt x="9567" y="7336"/>
                  </a:lnTo>
                  <a:lnTo>
                    <a:pt x="9101" y="7219"/>
                  </a:lnTo>
                  <a:lnTo>
                    <a:pt x="8619" y="7102"/>
                  </a:lnTo>
                  <a:lnTo>
                    <a:pt x="8065" y="6956"/>
                  </a:lnTo>
                  <a:lnTo>
                    <a:pt x="7496" y="6781"/>
                  </a:lnTo>
                  <a:lnTo>
                    <a:pt x="6971" y="6606"/>
                  </a:lnTo>
                  <a:lnTo>
                    <a:pt x="6738" y="6519"/>
                  </a:lnTo>
                  <a:lnTo>
                    <a:pt x="6549" y="6431"/>
                  </a:lnTo>
                  <a:lnTo>
                    <a:pt x="6403" y="6344"/>
                  </a:lnTo>
                  <a:lnTo>
                    <a:pt x="6315" y="6271"/>
                  </a:lnTo>
                  <a:lnTo>
                    <a:pt x="6169" y="6081"/>
                  </a:lnTo>
                  <a:lnTo>
                    <a:pt x="5994" y="5790"/>
                  </a:lnTo>
                  <a:lnTo>
                    <a:pt x="5790" y="5440"/>
                  </a:lnTo>
                  <a:lnTo>
                    <a:pt x="5557" y="5017"/>
                  </a:lnTo>
                  <a:lnTo>
                    <a:pt x="5046" y="4040"/>
                  </a:lnTo>
                  <a:lnTo>
                    <a:pt x="4463" y="2990"/>
                  </a:lnTo>
                  <a:lnTo>
                    <a:pt x="4157" y="2465"/>
                  </a:lnTo>
                  <a:lnTo>
                    <a:pt x="3836" y="1954"/>
                  </a:lnTo>
                  <a:lnTo>
                    <a:pt x="3530" y="1473"/>
                  </a:lnTo>
                  <a:lnTo>
                    <a:pt x="3209" y="1035"/>
                  </a:lnTo>
                  <a:lnTo>
                    <a:pt x="3049" y="831"/>
                  </a:lnTo>
                  <a:lnTo>
                    <a:pt x="2888" y="656"/>
                  </a:lnTo>
                  <a:lnTo>
                    <a:pt x="2742" y="496"/>
                  </a:lnTo>
                  <a:lnTo>
                    <a:pt x="2582" y="350"/>
                  </a:lnTo>
                  <a:lnTo>
                    <a:pt x="2436" y="219"/>
                  </a:lnTo>
                  <a:lnTo>
                    <a:pt x="2290" y="131"/>
                  </a:lnTo>
                  <a:lnTo>
                    <a:pt x="2144" y="44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0">
              <a:extLst>
                <a:ext uri="{FF2B5EF4-FFF2-40B4-BE49-F238E27FC236}">
                  <a16:creationId xmlns:a16="http://schemas.microsoft.com/office/drawing/2014/main" id="{B56A9B5A-B4E5-31A0-6AED-FB5F5C1194FD}"/>
                </a:ext>
              </a:extLst>
            </p:cNvPr>
            <p:cNvSpPr/>
            <p:nvPr/>
          </p:nvSpPr>
          <p:spPr>
            <a:xfrm>
              <a:off x="4248459" y="3067188"/>
              <a:ext cx="223200" cy="110178"/>
            </a:xfrm>
            <a:custGeom>
              <a:avLst/>
              <a:gdLst/>
              <a:ahLst/>
              <a:cxnLst/>
              <a:rect l="l" t="t" r="r" b="b"/>
              <a:pathLst>
                <a:path w="4317" h="2131" extrusionOk="0">
                  <a:moveTo>
                    <a:pt x="1488" y="1"/>
                  </a:moveTo>
                  <a:lnTo>
                    <a:pt x="0" y="2130"/>
                  </a:lnTo>
                  <a:lnTo>
                    <a:pt x="4317" y="2130"/>
                  </a:lnTo>
                  <a:lnTo>
                    <a:pt x="4317" y="715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0">
              <a:extLst>
                <a:ext uri="{FF2B5EF4-FFF2-40B4-BE49-F238E27FC236}">
                  <a16:creationId xmlns:a16="http://schemas.microsoft.com/office/drawing/2014/main" id="{EFD220D2-3E60-B338-1270-7D089D40A7CA}"/>
                </a:ext>
              </a:extLst>
            </p:cNvPr>
            <p:cNvSpPr/>
            <p:nvPr/>
          </p:nvSpPr>
          <p:spPr>
            <a:xfrm>
              <a:off x="4248459" y="3067188"/>
              <a:ext cx="223200" cy="110178"/>
            </a:xfrm>
            <a:custGeom>
              <a:avLst/>
              <a:gdLst/>
              <a:ahLst/>
              <a:cxnLst/>
              <a:rect l="l" t="t" r="r" b="b"/>
              <a:pathLst>
                <a:path w="4317" h="2131" fill="none" extrusionOk="0">
                  <a:moveTo>
                    <a:pt x="1488" y="1"/>
                  </a:moveTo>
                  <a:lnTo>
                    <a:pt x="4317" y="715"/>
                  </a:lnTo>
                  <a:lnTo>
                    <a:pt x="4317" y="2130"/>
                  </a:lnTo>
                  <a:lnTo>
                    <a:pt x="0" y="2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0">
              <a:extLst>
                <a:ext uri="{FF2B5EF4-FFF2-40B4-BE49-F238E27FC236}">
                  <a16:creationId xmlns:a16="http://schemas.microsoft.com/office/drawing/2014/main" id="{241EE963-C87E-4EE9-874D-F50D68AB52BB}"/>
                </a:ext>
              </a:extLst>
            </p:cNvPr>
            <p:cNvSpPr/>
            <p:nvPr/>
          </p:nvSpPr>
          <p:spPr>
            <a:xfrm>
              <a:off x="3853346" y="2684947"/>
              <a:ext cx="494690" cy="499188"/>
            </a:xfrm>
            <a:custGeom>
              <a:avLst/>
              <a:gdLst/>
              <a:ahLst/>
              <a:cxnLst/>
              <a:rect l="l" t="t" r="r" b="b"/>
              <a:pathLst>
                <a:path w="9568" h="9655" extrusionOk="0">
                  <a:moveTo>
                    <a:pt x="1999" y="0"/>
                  </a:moveTo>
                  <a:lnTo>
                    <a:pt x="1" y="2567"/>
                  </a:lnTo>
                  <a:lnTo>
                    <a:pt x="2232" y="8400"/>
                  </a:lnTo>
                  <a:lnTo>
                    <a:pt x="8911" y="9654"/>
                  </a:lnTo>
                  <a:lnTo>
                    <a:pt x="9567" y="7336"/>
                  </a:lnTo>
                  <a:lnTo>
                    <a:pt x="9101" y="7219"/>
                  </a:lnTo>
                  <a:lnTo>
                    <a:pt x="8619" y="7102"/>
                  </a:lnTo>
                  <a:lnTo>
                    <a:pt x="8065" y="6956"/>
                  </a:lnTo>
                  <a:lnTo>
                    <a:pt x="7496" y="6781"/>
                  </a:lnTo>
                  <a:lnTo>
                    <a:pt x="6971" y="6606"/>
                  </a:lnTo>
                  <a:lnTo>
                    <a:pt x="6738" y="6519"/>
                  </a:lnTo>
                  <a:lnTo>
                    <a:pt x="6549" y="6431"/>
                  </a:lnTo>
                  <a:lnTo>
                    <a:pt x="6403" y="6344"/>
                  </a:lnTo>
                  <a:lnTo>
                    <a:pt x="6315" y="6271"/>
                  </a:lnTo>
                  <a:lnTo>
                    <a:pt x="6169" y="6081"/>
                  </a:lnTo>
                  <a:lnTo>
                    <a:pt x="5994" y="5790"/>
                  </a:lnTo>
                  <a:lnTo>
                    <a:pt x="5790" y="5440"/>
                  </a:lnTo>
                  <a:lnTo>
                    <a:pt x="5557" y="5017"/>
                  </a:lnTo>
                  <a:lnTo>
                    <a:pt x="5046" y="4040"/>
                  </a:lnTo>
                  <a:lnTo>
                    <a:pt x="4463" y="2990"/>
                  </a:lnTo>
                  <a:lnTo>
                    <a:pt x="4157" y="2465"/>
                  </a:lnTo>
                  <a:lnTo>
                    <a:pt x="3836" y="1954"/>
                  </a:lnTo>
                  <a:lnTo>
                    <a:pt x="3530" y="1473"/>
                  </a:lnTo>
                  <a:lnTo>
                    <a:pt x="3209" y="1035"/>
                  </a:lnTo>
                  <a:lnTo>
                    <a:pt x="3049" y="831"/>
                  </a:lnTo>
                  <a:lnTo>
                    <a:pt x="2888" y="656"/>
                  </a:lnTo>
                  <a:lnTo>
                    <a:pt x="2742" y="496"/>
                  </a:lnTo>
                  <a:lnTo>
                    <a:pt x="2582" y="350"/>
                  </a:lnTo>
                  <a:lnTo>
                    <a:pt x="2436" y="219"/>
                  </a:lnTo>
                  <a:lnTo>
                    <a:pt x="2290" y="131"/>
                  </a:lnTo>
                  <a:lnTo>
                    <a:pt x="2144" y="44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A0A0A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0">
              <a:extLst>
                <a:ext uri="{FF2B5EF4-FFF2-40B4-BE49-F238E27FC236}">
                  <a16:creationId xmlns:a16="http://schemas.microsoft.com/office/drawing/2014/main" id="{56BB60FA-BFE1-6861-6D5C-9BF3B60A8C8F}"/>
                </a:ext>
              </a:extLst>
            </p:cNvPr>
            <p:cNvSpPr/>
            <p:nvPr/>
          </p:nvSpPr>
          <p:spPr>
            <a:xfrm>
              <a:off x="3853346" y="2684947"/>
              <a:ext cx="494690" cy="499188"/>
            </a:xfrm>
            <a:custGeom>
              <a:avLst/>
              <a:gdLst/>
              <a:ahLst/>
              <a:cxnLst/>
              <a:rect l="l" t="t" r="r" b="b"/>
              <a:pathLst>
                <a:path w="9568" h="9655" fill="none" extrusionOk="0">
                  <a:moveTo>
                    <a:pt x="1999" y="0"/>
                  </a:moveTo>
                  <a:lnTo>
                    <a:pt x="1999" y="0"/>
                  </a:lnTo>
                  <a:lnTo>
                    <a:pt x="2144" y="44"/>
                  </a:lnTo>
                  <a:lnTo>
                    <a:pt x="2290" y="131"/>
                  </a:lnTo>
                  <a:lnTo>
                    <a:pt x="2436" y="219"/>
                  </a:lnTo>
                  <a:lnTo>
                    <a:pt x="2582" y="350"/>
                  </a:lnTo>
                  <a:lnTo>
                    <a:pt x="2742" y="496"/>
                  </a:lnTo>
                  <a:lnTo>
                    <a:pt x="2888" y="656"/>
                  </a:lnTo>
                  <a:lnTo>
                    <a:pt x="3049" y="831"/>
                  </a:lnTo>
                  <a:lnTo>
                    <a:pt x="3209" y="1035"/>
                  </a:lnTo>
                  <a:lnTo>
                    <a:pt x="3530" y="1473"/>
                  </a:lnTo>
                  <a:lnTo>
                    <a:pt x="3836" y="1954"/>
                  </a:lnTo>
                  <a:lnTo>
                    <a:pt x="4157" y="2465"/>
                  </a:lnTo>
                  <a:lnTo>
                    <a:pt x="4463" y="2990"/>
                  </a:lnTo>
                  <a:lnTo>
                    <a:pt x="5046" y="4040"/>
                  </a:lnTo>
                  <a:lnTo>
                    <a:pt x="5557" y="5017"/>
                  </a:lnTo>
                  <a:lnTo>
                    <a:pt x="5790" y="5440"/>
                  </a:lnTo>
                  <a:lnTo>
                    <a:pt x="5994" y="5790"/>
                  </a:lnTo>
                  <a:lnTo>
                    <a:pt x="6169" y="6081"/>
                  </a:lnTo>
                  <a:lnTo>
                    <a:pt x="6315" y="6271"/>
                  </a:lnTo>
                  <a:lnTo>
                    <a:pt x="6315" y="6271"/>
                  </a:lnTo>
                  <a:lnTo>
                    <a:pt x="6403" y="6344"/>
                  </a:lnTo>
                  <a:lnTo>
                    <a:pt x="6549" y="6431"/>
                  </a:lnTo>
                  <a:lnTo>
                    <a:pt x="6738" y="6519"/>
                  </a:lnTo>
                  <a:lnTo>
                    <a:pt x="6971" y="6606"/>
                  </a:lnTo>
                  <a:lnTo>
                    <a:pt x="7496" y="6781"/>
                  </a:lnTo>
                  <a:lnTo>
                    <a:pt x="8065" y="6956"/>
                  </a:lnTo>
                  <a:lnTo>
                    <a:pt x="8619" y="7102"/>
                  </a:lnTo>
                  <a:lnTo>
                    <a:pt x="9101" y="7219"/>
                  </a:lnTo>
                  <a:lnTo>
                    <a:pt x="9567" y="7336"/>
                  </a:lnTo>
                  <a:lnTo>
                    <a:pt x="8911" y="9654"/>
                  </a:lnTo>
                  <a:lnTo>
                    <a:pt x="2232" y="8400"/>
                  </a:lnTo>
                  <a:lnTo>
                    <a:pt x="1" y="25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0">
              <a:extLst>
                <a:ext uri="{FF2B5EF4-FFF2-40B4-BE49-F238E27FC236}">
                  <a16:creationId xmlns:a16="http://schemas.microsoft.com/office/drawing/2014/main" id="{84EFC6B4-07A5-87D6-ED55-5B34ED768C44}"/>
                </a:ext>
              </a:extLst>
            </p:cNvPr>
            <p:cNvSpPr/>
            <p:nvPr/>
          </p:nvSpPr>
          <p:spPr>
            <a:xfrm>
              <a:off x="4237912" y="3040043"/>
              <a:ext cx="116124" cy="210429"/>
            </a:xfrm>
            <a:custGeom>
              <a:avLst/>
              <a:gdLst/>
              <a:ahLst/>
              <a:cxnLst/>
              <a:rect l="l" t="t" r="r" b="b"/>
              <a:pathLst>
                <a:path w="2246" h="4070" extrusionOk="0">
                  <a:moveTo>
                    <a:pt x="933" y="1"/>
                  </a:moveTo>
                  <a:lnTo>
                    <a:pt x="0" y="3807"/>
                  </a:lnTo>
                  <a:lnTo>
                    <a:pt x="1211" y="4070"/>
                  </a:lnTo>
                  <a:lnTo>
                    <a:pt x="2246" y="40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0">
              <a:extLst>
                <a:ext uri="{FF2B5EF4-FFF2-40B4-BE49-F238E27FC236}">
                  <a16:creationId xmlns:a16="http://schemas.microsoft.com/office/drawing/2014/main" id="{B7B33D8C-AC8D-021C-125C-309A14467FF6}"/>
                </a:ext>
              </a:extLst>
            </p:cNvPr>
            <p:cNvSpPr/>
            <p:nvPr/>
          </p:nvSpPr>
          <p:spPr>
            <a:xfrm>
              <a:off x="4390177" y="2715814"/>
              <a:ext cx="353697" cy="476594"/>
            </a:xfrm>
            <a:custGeom>
              <a:avLst/>
              <a:gdLst/>
              <a:ahLst/>
              <a:cxnLst/>
              <a:rect l="l" t="t" r="r" b="b"/>
              <a:pathLst>
                <a:path w="6841" h="9218" extrusionOk="0">
                  <a:moveTo>
                    <a:pt x="2888" y="1"/>
                  </a:moveTo>
                  <a:lnTo>
                    <a:pt x="2830" y="16"/>
                  </a:lnTo>
                  <a:lnTo>
                    <a:pt x="2786" y="30"/>
                  </a:lnTo>
                  <a:lnTo>
                    <a:pt x="2743" y="74"/>
                  </a:lnTo>
                  <a:lnTo>
                    <a:pt x="2699" y="132"/>
                  </a:lnTo>
                  <a:lnTo>
                    <a:pt x="2641" y="249"/>
                  </a:lnTo>
                  <a:lnTo>
                    <a:pt x="2611" y="380"/>
                  </a:lnTo>
                  <a:lnTo>
                    <a:pt x="1" y="9218"/>
                  </a:lnTo>
                  <a:lnTo>
                    <a:pt x="3924" y="9218"/>
                  </a:lnTo>
                  <a:lnTo>
                    <a:pt x="3982" y="9203"/>
                  </a:lnTo>
                  <a:lnTo>
                    <a:pt x="4055" y="9189"/>
                  </a:lnTo>
                  <a:lnTo>
                    <a:pt x="4113" y="9145"/>
                  </a:lnTo>
                  <a:lnTo>
                    <a:pt x="4157" y="9101"/>
                  </a:lnTo>
                  <a:lnTo>
                    <a:pt x="4216" y="9057"/>
                  </a:lnTo>
                  <a:lnTo>
                    <a:pt x="4245" y="8984"/>
                  </a:lnTo>
                  <a:lnTo>
                    <a:pt x="4274" y="8911"/>
                  </a:lnTo>
                  <a:lnTo>
                    <a:pt x="4303" y="8839"/>
                  </a:lnTo>
                  <a:lnTo>
                    <a:pt x="6841" y="380"/>
                  </a:lnTo>
                  <a:lnTo>
                    <a:pt x="6841" y="351"/>
                  </a:lnTo>
                  <a:lnTo>
                    <a:pt x="6841" y="293"/>
                  </a:lnTo>
                  <a:lnTo>
                    <a:pt x="6826" y="234"/>
                  </a:lnTo>
                  <a:lnTo>
                    <a:pt x="6811" y="176"/>
                  </a:lnTo>
                  <a:lnTo>
                    <a:pt x="6782" y="132"/>
                  </a:lnTo>
                  <a:lnTo>
                    <a:pt x="6753" y="88"/>
                  </a:lnTo>
                  <a:lnTo>
                    <a:pt x="6709" y="59"/>
                  </a:lnTo>
                  <a:lnTo>
                    <a:pt x="6680" y="30"/>
                  </a:lnTo>
                  <a:lnTo>
                    <a:pt x="6636" y="16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0">
              <a:extLst>
                <a:ext uri="{FF2B5EF4-FFF2-40B4-BE49-F238E27FC236}">
                  <a16:creationId xmlns:a16="http://schemas.microsoft.com/office/drawing/2014/main" id="{7534438F-D63C-4440-7689-83E308CC37BC}"/>
                </a:ext>
              </a:extLst>
            </p:cNvPr>
            <p:cNvSpPr/>
            <p:nvPr/>
          </p:nvSpPr>
          <p:spPr>
            <a:xfrm>
              <a:off x="4390177" y="2715814"/>
              <a:ext cx="353697" cy="476594"/>
            </a:xfrm>
            <a:custGeom>
              <a:avLst/>
              <a:gdLst/>
              <a:ahLst/>
              <a:cxnLst/>
              <a:rect l="l" t="t" r="r" b="b"/>
              <a:pathLst>
                <a:path w="6841" h="9218" fill="none" extrusionOk="0">
                  <a:moveTo>
                    <a:pt x="2611" y="380"/>
                  </a:moveTo>
                  <a:lnTo>
                    <a:pt x="2611" y="380"/>
                  </a:lnTo>
                  <a:lnTo>
                    <a:pt x="2641" y="249"/>
                  </a:lnTo>
                  <a:lnTo>
                    <a:pt x="2699" y="132"/>
                  </a:lnTo>
                  <a:lnTo>
                    <a:pt x="2699" y="132"/>
                  </a:lnTo>
                  <a:lnTo>
                    <a:pt x="2743" y="74"/>
                  </a:lnTo>
                  <a:lnTo>
                    <a:pt x="2786" y="30"/>
                  </a:lnTo>
                  <a:lnTo>
                    <a:pt x="2830" y="16"/>
                  </a:lnTo>
                  <a:lnTo>
                    <a:pt x="2888" y="1"/>
                  </a:lnTo>
                  <a:lnTo>
                    <a:pt x="2888" y="1"/>
                  </a:lnTo>
                  <a:lnTo>
                    <a:pt x="4741" y="1"/>
                  </a:lnTo>
                  <a:lnTo>
                    <a:pt x="6024" y="1"/>
                  </a:lnTo>
                  <a:lnTo>
                    <a:pt x="6636" y="16"/>
                  </a:lnTo>
                  <a:lnTo>
                    <a:pt x="6636" y="16"/>
                  </a:lnTo>
                  <a:lnTo>
                    <a:pt x="6680" y="30"/>
                  </a:lnTo>
                  <a:lnTo>
                    <a:pt x="6709" y="59"/>
                  </a:lnTo>
                  <a:lnTo>
                    <a:pt x="6753" y="88"/>
                  </a:lnTo>
                  <a:lnTo>
                    <a:pt x="6782" y="132"/>
                  </a:lnTo>
                  <a:lnTo>
                    <a:pt x="6811" y="176"/>
                  </a:lnTo>
                  <a:lnTo>
                    <a:pt x="6826" y="234"/>
                  </a:lnTo>
                  <a:lnTo>
                    <a:pt x="6841" y="293"/>
                  </a:lnTo>
                  <a:lnTo>
                    <a:pt x="6841" y="351"/>
                  </a:lnTo>
                  <a:lnTo>
                    <a:pt x="6841" y="351"/>
                  </a:lnTo>
                  <a:lnTo>
                    <a:pt x="6841" y="380"/>
                  </a:lnTo>
                  <a:lnTo>
                    <a:pt x="4303" y="8839"/>
                  </a:lnTo>
                  <a:lnTo>
                    <a:pt x="4303" y="8839"/>
                  </a:lnTo>
                  <a:lnTo>
                    <a:pt x="4274" y="8911"/>
                  </a:lnTo>
                  <a:lnTo>
                    <a:pt x="4245" y="8984"/>
                  </a:lnTo>
                  <a:lnTo>
                    <a:pt x="4216" y="9057"/>
                  </a:lnTo>
                  <a:lnTo>
                    <a:pt x="4157" y="9101"/>
                  </a:lnTo>
                  <a:lnTo>
                    <a:pt x="4113" y="9145"/>
                  </a:lnTo>
                  <a:lnTo>
                    <a:pt x="4055" y="9189"/>
                  </a:lnTo>
                  <a:lnTo>
                    <a:pt x="3982" y="9203"/>
                  </a:lnTo>
                  <a:lnTo>
                    <a:pt x="3924" y="9218"/>
                  </a:lnTo>
                  <a:lnTo>
                    <a:pt x="555" y="9218"/>
                  </a:lnTo>
                  <a:lnTo>
                    <a:pt x="74" y="9218"/>
                  </a:lnTo>
                  <a:lnTo>
                    <a:pt x="1" y="9218"/>
                  </a:lnTo>
                  <a:lnTo>
                    <a:pt x="2611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0">
              <a:extLst>
                <a:ext uri="{FF2B5EF4-FFF2-40B4-BE49-F238E27FC236}">
                  <a16:creationId xmlns:a16="http://schemas.microsoft.com/office/drawing/2014/main" id="{C4DA8EC8-FB2F-FE7B-9B44-6FE198010429}"/>
                </a:ext>
              </a:extLst>
            </p:cNvPr>
            <p:cNvSpPr/>
            <p:nvPr/>
          </p:nvSpPr>
          <p:spPr>
            <a:xfrm>
              <a:off x="4230363" y="3162218"/>
              <a:ext cx="190058" cy="29470"/>
            </a:xfrm>
            <a:custGeom>
              <a:avLst/>
              <a:gdLst/>
              <a:ahLst/>
              <a:cxnLst/>
              <a:rect l="l" t="t" r="r" b="b"/>
              <a:pathLst>
                <a:path w="3676" h="570" extrusionOk="0">
                  <a:moveTo>
                    <a:pt x="277" y="0"/>
                  </a:moveTo>
                  <a:lnTo>
                    <a:pt x="204" y="15"/>
                  </a:lnTo>
                  <a:lnTo>
                    <a:pt x="146" y="59"/>
                  </a:lnTo>
                  <a:lnTo>
                    <a:pt x="102" y="88"/>
                  </a:lnTo>
                  <a:lnTo>
                    <a:pt x="59" y="146"/>
                  </a:lnTo>
                  <a:lnTo>
                    <a:pt x="29" y="205"/>
                  </a:lnTo>
                  <a:lnTo>
                    <a:pt x="15" y="263"/>
                  </a:lnTo>
                  <a:lnTo>
                    <a:pt x="0" y="336"/>
                  </a:lnTo>
                  <a:lnTo>
                    <a:pt x="0" y="569"/>
                  </a:lnTo>
                  <a:lnTo>
                    <a:pt x="3442" y="569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010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0">
              <a:extLst>
                <a:ext uri="{FF2B5EF4-FFF2-40B4-BE49-F238E27FC236}">
                  <a16:creationId xmlns:a16="http://schemas.microsoft.com/office/drawing/2014/main" id="{BCEC3980-D56C-9D2D-C632-18DC8D9F5098}"/>
                </a:ext>
              </a:extLst>
            </p:cNvPr>
            <p:cNvSpPr/>
            <p:nvPr/>
          </p:nvSpPr>
          <p:spPr>
            <a:xfrm>
              <a:off x="4390177" y="2715814"/>
              <a:ext cx="163690" cy="476594"/>
            </a:xfrm>
            <a:custGeom>
              <a:avLst/>
              <a:gdLst/>
              <a:ahLst/>
              <a:cxnLst/>
              <a:rect l="l" t="t" r="r" b="b"/>
              <a:pathLst>
                <a:path w="3166" h="9218" extrusionOk="0">
                  <a:moveTo>
                    <a:pt x="2918" y="1"/>
                  </a:moveTo>
                  <a:lnTo>
                    <a:pt x="2830" y="16"/>
                  </a:lnTo>
                  <a:lnTo>
                    <a:pt x="2757" y="59"/>
                  </a:lnTo>
                  <a:lnTo>
                    <a:pt x="2728" y="88"/>
                  </a:lnTo>
                  <a:lnTo>
                    <a:pt x="2699" y="132"/>
                  </a:lnTo>
                  <a:lnTo>
                    <a:pt x="2641" y="249"/>
                  </a:lnTo>
                  <a:lnTo>
                    <a:pt x="2611" y="380"/>
                  </a:lnTo>
                  <a:lnTo>
                    <a:pt x="1" y="9218"/>
                  </a:lnTo>
                  <a:lnTo>
                    <a:pt x="555" y="9218"/>
                  </a:lnTo>
                  <a:lnTo>
                    <a:pt x="3166" y="380"/>
                  </a:lnTo>
                  <a:lnTo>
                    <a:pt x="3166" y="351"/>
                  </a:lnTo>
                  <a:lnTo>
                    <a:pt x="3151" y="249"/>
                  </a:lnTo>
                  <a:lnTo>
                    <a:pt x="3122" y="147"/>
                  </a:lnTo>
                  <a:lnTo>
                    <a:pt x="3063" y="74"/>
                  </a:lnTo>
                  <a:lnTo>
                    <a:pt x="2991" y="3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0">
              <a:extLst>
                <a:ext uri="{FF2B5EF4-FFF2-40B4-BE49-F238E27FC236}">
                  <a16:creationId xmlns:a16="http://schemas.microsoft.com/office/drawing/2014/main" id="{E877C96C-D2CC-FFFF-24C8-AEC508DFFB3E}"/>
                </a:ext>
              </a:extLst>
            </p:cNvPr>
            <p:cNvSpPr/>
            <p:nvPr/>
          </p:nvSpPr>
          <p:spPr>
            <a:xfrm>
              <a:off x="4567414" y="2928468"/>
              <a:ext cx="61836" cy="46791"/>
            </a:xfrm>
            <a:custGeom>
              <a:avLst/>
              <a:gdLst/>
              <a:ahLst/>
              <a:cxnLst/>
              <a:rect l="l" t="t" r="r" b="b"/>
              <a:pathLst>
                <a:path w="1196" h="905" extrusionOk="0">
                  <a:moveTo>
                    <a:pt x="598" y="1"/>
                  </a:moveTo>
                  <a:lnTo>
                    <a:pt x="510" y="15"/>
                  </a:lnTo>
                  <a:lnTo>
                    <a:pt x="408" y="30"/>
                  </a:lnTo>
                  <a:lnTo>
                    <a:pt x="306" y="73"/>
                  </a:lnTo>
                  <a:lnTo>
                    <a:pt x="204" y="117"/>
                  </a:lnTo>
                  <a:lnTo>
                    <a:pt x="117" y="176"/>
                  </a:lnTo>
                  <a:lnTo>
                    <a:pt x="58" y="248"/>
                  </a:lnTo>
                  <a:lnTo>
                    <a:pt x="15" y="336"/>
                  </a:lnTo>
                  <a:lnTo>
                    <a:pt x="0" y="423"/>
                  </a:lnTo>
                  <a:lnTo>
                    <a:pt x="0" y="511"/>
                  </a:lnTo>
                  <a:lnTo>
                    <a:pt x="15" y="598"/>
                  </a:lnTo>
                  <a:lnTo>
                    <a:pt x="58" y="657"/>
                  </a:lnTo>
                  <a:lnTo>
                    <a:pt x="102" y="715"/>
                  </a:lnTo>
                  <a:lnTo>
                    <a:pt x="175" y="773"/>
                  </a:lnTo>
                  <a:lnTo>
                    <a:pt x="233" y="817"/>
                  </a:lnTo>
                  <a:lnTo>
                    <a:pt x="321" y="846"/>
                  </a:lnTo>
                  <a:lnTo>
                    <a:pt x="408" y="876"/>
                  </a:lnTo>
                  <a:lnTo>
                    <a:pt x="496" y="890"/>
                  </a:lnTo>
                  <a:lnTo>
                    <a:pt x="583" y="905"/>
                  </a:lnTo>
                  <a:lnTo>
                    <a:pt x="685" y="890"/>
                  </a:lnTo>
                  <a:lnTo>
                    <a:pt x="773" y="876"/>
                  </a:lnTo>
                  <a:lnTo>
                    <a:pt x="890" y="832"/>
                  </a:lnTo>
                  <a:lnTo>
                    <a:pt x="992" y="788"/>
                  </a:lnTo>
                  <a:lnTo>
                    <a:pt x="1065" y="715"/>
                  </a:lnTo>
                  <a:lnTo>
                    <a:pt x="1138" y="642"/>
                  </a:lnTo>
                  <a:lnTo>
                    <a:pt x="1181" y="569"/>
                  </a:lnTo>
                  <a:lnTo>
                    <a:pt x="1196" y="482"/>
                  </a:lnTo>
                  <a:lnTo>
                    <a:pt x="1196" y="394"/>
                  </a:lnTo>
                  <a:lnTo>
                    <a:pt x="1167" y="307"/>
                  </a:lnTo>
                  <a:lnTo>
                    <a:pt x="1138" y="248"/>
                  </a:lnTo>
                  <a:lnTo>
                    <a:pt x="1079" y="176"/>
                  </a:lnTo>
                  <a:lnTo>
                    <a:pt x="1021" y="132"/>
                  </a:lnTo>
                  <a:lnTo>
                    <a:pt x="948" y="88"/>
                  </a:lnTo>
                  <a:lnTo>
                    <a:pt x="875" y="59"/>
                  </a:lnTo>
                  <a:lnTo>
                    <a:pt x="788" y="30"/>
                  </a:lnTo>
                  <a:lnTo>
                    <a:pt x="700" y="15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0">
              <a:extLst>
                <a:ext uri="{FF2B5EF4-FFF2-40B4-BE49-F238E27FC236}">
                  <a16:creationId xmlns:a16="http://schemas.microsoft.com/office/drawing/2014/main" id="{8AFAD2FF-283E-FEA7-A303-DD506E6C1FDB}"/>
                </a:ext>
              </a:extLst>
            </p:cNvPr>
            <p:cNvSpPr/>
            <p:nvPr/>
          </p:nvSpPr>
          <p:spPr>
            <a:xfrm>
              <a:off x="4567414" y="2928468"/>
              <a:ext cx="61836" cy="46791"/>
            </a:xfrm>
            <a:custGeom>
              <a:avLst/>
              <a:gdLst/>
              <a:ahLst/>
              <a:cxnLst/>
              <a:rect l="l" t="t" r="r" b="b"/>
              <a:pathLst>
                <a:path w="1196" h="905" fill="none" extrusionOk="0">
                  <a:moveTo>
                    <a:pt x="598" y="1"/>
                  </a:moveTo>
                  <a:lnTo>
                    <a:pt x="598" y="1"/>
                  </a:lnTo>
                  <a:lnTo>
                    <a:pt x="510" y="15"/>
                  </a:lnTo>
                  <a:lnTo>
                    <a:pt x="408" y="30"/>
                  </a:lnTo>
                  <a:lnTo>
                    <a:pt x="408" y="30"/>
                  </a:lnTo>
                  <a:lnTo>
                    <a:pt x="306" y="73"/>
                  </a:lnTo>
                  <a:lnTo>
                    <a:pt x="204" y="117"/>
                  </a:lnTo>
                  <a:lnTo>
                    <a:pt x="117" y="176"/>
                  </a:lnTo>
                  <a:lnTo>
                    <a:pt x="58" y="248"/>
                  </a:lnTo>
                  <a:lnTo>
                    <a:pt x="15" y="336"/>
                  </a:lnTo>
                  <a:lnTo>
                    <a:pt x="0" y="423"/>
                  </a:lnTo>
                  <a:lnTo>
                    <a:pt x="0" y="511"/>
                  </a:lnTo>
                  <a:lnTo>
                    <a:pt x="15" y="598"/>
                  </a:lnTo>
                  <a:lnTo>
                    <a:pt x="15" y="598"/>
                  </a:lnTo>
                  <a:lnTo>
                    <a:pt x="58" y="657"/>
                  </a:lnTo>
                  <a:lnTo>
                    <a:pt x="102" y="715"/>
                  </a:lnTo>
                  <a:lnTo>
                    <a:pt x="175" y="773"/>
                  </a:lnTo>
                  <a:lnTo>
                    <a:pt x="233" y="817"/>
                  </a:lnTo>
                  <a:lnTo>
                    <a:pt x="321" y="846"/>
                  </a:lnTo>
                  <a:lnTo>
                    <a:pt x="408" y="876"/>
                  </a:lnTo>
                  <a:lnTo>
                    <a:pt x="496" y="890"/>
                  </a:lnTo>
                  <a:lnTo>
                    <a:pt x="583" y="905"/>
                  </a:lnTo>
                  <a:lnTo>
                    <a:pt x="583" y="905"/>
                  </a:lnTo>
                  <a:lnTo>
                    <a:pt x="685" y="890"/>
                  </a:lnTo>
                  <a:lnTo>
                    <a:pt x="773" y="876"/>
                  </a:lnTo>
                  <a:lnTo>
                    <a:pt x="773" y="876"/>
                  </a:lnTo>
                  <a:lnTo>
                    <a:pt x="890" y="832"/>
                  </a:lnTo>
                  <a:lnTo>
                    <a:pt x="992" y="788"/>
                  </a:lnTo>
                  <a:lnTo>
                    <a:pt x="1065" y="715"/>
                  </a:lnTo>
                  <a:lnTo>
                    <a:pt x="1138" y="642"/>
                  </a:lnTo>
                  <a:lnTo>
                    <a:pt x="1181" y="569"/>
                  </a:lnTo>
                  <a:lnTo>
                    <a:pt x="1196" y="482"/>
                  </a:lnTo>
                  <a:lnTo>
                    <a:pt x="1196" y="394"/>
                  </a:lnTo>
                  <a:lnTo>
                    <a:pt x="1167" y="307"/>
                  </a:lnTo>
                  <a:lnTo>
                    <a:pt x="1167" y="307"/>
                  </a:lnTo>
                  <a:lnTo>
                    <a:pt x="1138" y="248"/>
                  </a:lnTo>
                  <a:lnTo>
                    <a:pt x="1079" y="176"/>
                  </a:lnTo>
                  <a:lnTo>
                    <a:pt x="1021" y="132"/>
                  </a:lnTo>
                  <a:lnTo>
                    <a:pt x="948" y="88"/>
                  </a:lnTo>
                  <a:lnTo>
                    <a:pt x="875" y="59"/>
                  </a:lnTo>
                  <a:lnTo>
                    <a:pt x="788" y="30"/>
                  </a:lnTo>
                  <a:lnTo>
                    <a:pt x="700" y="15"/>
                  </a:lnTo>
                  <a:lnTo>
                    <a:pt x="5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0">
              <a:extLst>
                <a:ext uri="{FF2B5EF4-FFF2-40B4-BE49-F238E27FC236}">
                  <a16:creationId xmlns:a16="http://schemas.microsoft.com/office/drawing/2014/main" id="{D4F0C5D1-7DFA-FCD2-3927-A5B76B8FD7E8}"/>
                </a:ext>
              </a:extLst>
            </p:cNvPr>
            <p:cNvSpPr/>
            <p:nvPr/>
          </p:nvSpPr>
          <p:spPr>
            <a:xfrm>
              <a:off x="4156480" y="3119252"/>
              <a:ext cx="423754" cy="116124"/>
            </a:xfrm>
            <a:custGeom>
              <a:avLst/>
              <a:gdLst/>
              <a:ahLst/>
              <a:cxnLst/>
              <a:rect l="l" t="t" r="r" b="b"/>
              <a:pathLst>
                <a:path w="8196" h="2246" extrusionOk="0">
                  <a:moveTo>
                    <a:pt x="219" y="0"/>
                  </a:moveTo>
                  <a:lnTo>
                    <a:pt x="0" y="1794"/>
                  </a:lnTo>
                  <a:lnTo>
                    <a:pt x="4711" y="1940"/>
                  </a:lnTo>
                  <a:lnTo>
                    <a:pt x="4886" y="2027"/>
                  </a:lnTo>
                  <a:lnTo>
                    <a:pt x="5075" y="2115"/>
                  </a:lnTo>
                  <a:lnTo>
                    <a:pt x="5265" y="2173"/>
                  </a:lnTo>
                  <a:lnTo>
                    <a:pt x="5454" y="2202"/>
                  </a:lnTo>
                  <a:lnTo>
                    <a:pt x="5658" y="2231"/>
                  </a:lnTo>
                  <a:lnTo>
                    <a:pt x="5863" y="2246"/>
                  </a:lnTo>
                  <a:lnTo>
                    <a:pt x="6067" y="2246"/>
                  </a:lnTo>
                  <a:lnTo>
                    <a:pt x="6271" y="2231"/>
                  </a:lnTo>
                  <a:lnTo>
                    <a:pt x="6475" y="2202"/>
                  </a:lnTo>
                  <a:lnTo>
                    <a:pt x="6679" y="2158"/>
                  </a:lnTo>
                  <a:lnTo>
                    <a:pt x="6869" y="2115"/>
                  </a:lnTo>
                  <a:lnTo>
                    <a:pt x="7073" y="2056"/>
                  </a:lnTo>
                  <a:lnTo>
                    <a:pt x="7467" y="1911"/>
                  </a:lnTo>
                  <a:lnTo>
                    <a:pt x="7846" y="1750"/>
                  </a:lnTo>
                  <a:lnTo>
                    <a:pt x="7948" y="1692"/>
                  </a:lnTo>
                  <a:lnTo>
                    <a:pt x="8079" y="1604"/>
                  </a:lnTo>
                  <a:lnTo>
                    <a:pt x="8138" y="1561"/>
                  </a:lnTo>
                  <a:lnTo>
                    <a:pt x="8181" y="1502"/>
                  </a:lnTo>
                  <a:lnTo>
                    <a:pt x="8196" y="1429"/>
                  </a:lnTo>
                  <a:lnTo>
                    <a:pt x="8196" y="1400"/>
                  </a:lnTo>
                  <a:lnTo>
                    <a:pt x="8167" y="1371"/>
                  </a:lnTo>
                  <a:lnTo>
                    <a:pt x="8138" y="1342"/>
                  </a:lnTo>
                  <a:lnTo>
                    <a:pt x="8108" y="1313"/>
                  </a:lnTo>
                  <a:lnTo>
                    <a:pt x="8021" y="1298"/>
                  </a:lnTo>
                  <a:lnTo>
                    <a:pt x="7788" y="1283"/>
                  </a:lnTo>
                  <a:lnTo>
                    <a:pt x="7554" y="1298"/>
                  </a:lnTo>
                  <a:lnTo>
                    <a:pt x="7321" y="1313"/>
                  </a:lnTo>
                  <a:lnTo>
                    <a:pt x="6913" y="1313"/>
                  </a:lnTo>
                  <a:lnTo>
                    <a:pt x="6752" y="1298"/>
                  </a:lnTo>
                  <a:lnTo>
                    <a:pt x="6592" y="1269"/>
                  </a:lnTo>
                  <a:lnTo>
                    <a:pt x="6519" y="1254"/>
                  </a:lnTo>
                  <a:lnTo>
                    <a:pt x="6446" y="1211"/>
                  </a:lnTo>
                  <a:lnTo>
                    <a:pt x="6388" y="1181"/>
                  </a:lnTo>
                  <a:lnTo>
                    <a:pt x="6358" y="1152"/>
                  </a:lnTo>
                  <a:lnTo>
                    <a:pt x="6358" y="1123"/>
                  </a:lnTo>
                  <a:lnTo>
                    <a:pt x="6373" y="1108"/>
                  </a:lnTo>
                  <a:lnTo>
                    <a:pt x="6563" y="1108"/>
                  </a:lnTo>
                  <a:lnTo>
                    <a:pt x="6679" y="1152"/>
                  </a:lnTo>
                  <a:lnTo>
                    <a:pt x="6811" y="1167"/>
                  </a:lnTo>
                  <a:lnTo>
                    <a:pt x="6869" y="1181"/>
                  </a:lnTo>
                  <a:lnTo>
                    <a:pt x="6942" y="1167"/>
                  </a:lnTo>
                  <a:lnTo>
                    <a:pt x="6971" y="1167"/>
                  </a:lnTo>
                  <a:lnTo>
                    <a:pt x="6986" y="1152"/>
                  </a:lnTo>
                  <a:lnTo>
                    <a:pt x="7000" y="1123"/>
                  </a:lnTo>
                  <a:lnTo>
                    <a:pt x="7000" y="1108"/>
                  </a:lnTo>
                  <a:lnTo>
                    <a:pt x="6971" y="1065"/>
                  </a:lnTo>
                  <a:lnTo>
                    <a:pt x="6913" y="1006"/>
                  </a:lnTo>
                  <a:lnTo>
                    <a:pt x="6840" y="948"/>
                  </a:lnTo>
                  <a:lnTo>
                    <a:pt x="6679" y="861"/>
                  </a:lnTo>
                  <a:lnTo>
                    <a:pt x="6577" y="817"/>
                  </a:lnTo>
                  <a:lnTo>
                    <a:pt x="6446" y="758"/>
                  </a:lnTo>
                  <a:lnTo>
                    <a:pt x="6300" y="700"/>
                  </a:lnTo>
                  <a:lnTo>
                    <a:pt x="6140" y="671"/>
                  </a:lnTo>
                  <a:lnTo>
                    <a:pt x="5994" y="642"/>
                  </a:lnTo>
                  <a:lnTo>
                    <a:pt x="5848" y="627"/>
                  </a:lnTo>
                  <a:lnTo>
                    <a:pt x="5702" y="613"/>
                  </a:lnTo>
                  <a:lnTo>
                    <a:pt x="5542" y="627"/>
                  </a:lnTo>
                  <a:lnTo>
                    <a:pt x="5396" y="627"/>
                  </a:lnTo>
                  <a:lnTo>
                    <a:pt x="5250" y="656"/>
                  </a:lnTo>
                  <a:lnTo>
                    <a:pt x="5104" y="686"/>
                  </a:lnTo>
                  <a:lnTo>
                    <a:pt x="4958" y="715"/>
                  </a:lnTo>
                  <a:lnTo>
                    <a:pt x="4813" y="77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0">
              <a:extLst>
                <a:ext uri="{FF2B5EF4-FFF2-40B4-BE49-F238E27FC236}">
                  <a16:creationId xmlns:a16="http://schemas.microsoft.com/office/drawing/2014/main" id="{A91956F9-E92C-73BF-53E6-607F98FEBAE8}"/>
                </a:ext>
              </a:extLst>
            </p:cNvPr>
            <p:cNvSpPr/>
            <p:nvPr/>
          </p:nvSpPr>
          <p:spPr>
            <a:xfrm>
              <a:off x="3658064" y="4606902"/>
              <a:ext cx="193833" cy="233799"/>
            </a:xfrm>
            <a:custGeom>
              <a:avLst/>
              <a:gdLst/>
              <a:ahLst/>
              <a:cxnLst/>
              <a:rect l="l" t="t" r="r" b="b"/>
              <a:pathLst>
                <a:path w="3749" h="4522" extrusionOk="0">
                  <a:moveTo>
                    <a:pt x="1794" y="0"/>
                  </a:moveTo>
                  <a:lnTo>
                    <a:pt x="1561" y="102"/>
                  </a:lnTo>
                  <a:lnTo>
                    <a:pt x="1328" y="234"/>
                  </a:lnTo>
                  <a:lnTo>
                    <a:pt x="1036" y="394"/>
                  </a:lnTo>
                  <a:lnTo>
                    <a:pt x="730" y="598"/>
                  </a:lnTo>
                  <a:lnTo>
                    <a:pt x="584" y="700"/>
                  </a:lnTo>
                  <a:lnTo>
                    <a:pt x="438" y="817"/>
                  </a:lnTo>
                  <a:lnTo>
                    <a:pt x="307" y="948"/>
                  </a:lnTo>
                  <a:lnTo>
                    <a:pt x="190" y="1080"/>
                  </a:lnTo>
                  <a:lnTo>
                    <a:pt x="88" y="1211"/>
                  </a:lnTo>
                  <a:lnTo>
                    <a:pt x="0" y="1342"/>
                  </a:lnTo>
                  <a:lnTo>
                    <a:pt x="248" y="1736"/>
                  </a:lnTo>
                  <a:lnTo>
                    <a:pt x="511" y="2115"/>
                  </a:lnTo>
                  <a:lnTo>
                    <a:pt x="773" y="2450"/>
                  </a:lnTo>
                  <a:lnTo>
                    <a:pt x="1036" y="2757"/>
                  </a:lnTo>
                  <a:lnTo>
                    <a:pt x="1298" y="3034"/>
                  </a:lnTo>
                  <a:lnTo>
                    <a:pt x="1561" y="3282"/>
                  </a:lnTo>
                  <a:lnTo>
                    <a:pt x="1809" y="3515"/>
                  </a:lnTo>
                  <a:lnTo>
                    <a:pt x="2042" y="3719"/>
                  </a:lnTo>
                  <a:lnTo>
                    <a:pt x="2275" y="3894"/>
                  </a:lnTo>
                  <a:lnTo>
                    <a:pt x="2480" y="4040"/>
                  </a:lnTo>
                  <a:lnTo>
                    <a:pt x="2830" y="4273"/>
                  </a:lnTo>
                  <a:lnTo>
                    <a:pt x="3092" y="4419"/>
                  </a:lnTo>
                  <a:lnTo>
                    <a:pt x="3238" y="4492"/>
                  </a:lnTo>
                  <a:lnTo>
                    <a:pt x="3340" y="4521"/>
                  </a:lnTo>
                  <a:lnTo>
                    <a:pt x="3428" y="4521"/>
                  </a:lnTo>
                  <a:lnTo>
                    <a:pt x="3500" y="4507"/>
                  </a:lnTo>
                  <a:lnTo>
                    <a:pt x="3573" y="4477"/>
                  </a:lnTo>
                  <a:lnTo>
                    <a:pt x="3617" y="4419"/>
                  </a:lnTo>
                  <a:lnTo>
                    <a:pt x="3661" y="4361"/>
                  </a:lnTo>
                  <a:lnTo>
                    <a:pt x="3705" y="4273"/>
                  </a:lnTo>
                  <a:lnTo>
                    <a:pt x="3719" y="4171"/>
                  </a:lnTo>
                  <a:lnTo>
                    <a:pt x="3734" y="4069"/>
                  </a:lnTo>
                  <a:lnTo>
                    <a:pt x="3748" y="3952"/>
                  </a:lnTo>
                  <a:lnTo>
                    <a:pt x="3734" y="3836"/>
                  </a:lnTo>
                  <a:lnTo>
                    <a:pt x="3719" y="3690"/>
                  </a:lnTo>
                  <a:lnTo>
                    <a:pt x="3690" y="3559"/>
                  </a:lnTo>
                  <a:lnTo>
                    <a:pt x="3661" y="3413"/>
                  </a:lnTo>
                  <a:lnTo>
                    <a:pt x="3603" y="3267"/>
                  </a:lnTo>
                  <a:lnTo>
                    <a:pt x="3559" y="3107"/>
                  </a:lnTo>
                  <a:lnTo>
                    <a:pt x="3384" y="2698"/>
                  </a:lnTo>
                  <a:lnTo>
                    <a:pt x="3194" y="2305"/>
                  </a:lnTo>
                  <a:lnTo>
                    <a:pt x="2859" y="1605"/>
                  </a:lnTo>
                  <a:lnTo>
                    <a:pt x="2611" y="1094"/>
                  </a:lnTo>
                  <a:lnTo>
                    <a:pt x="2509" y="91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010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0">
              <a:extLst>
                <a:ext uri="{FF2B5EF4-FFF2-40B4-BE49-F238E27FC236}">
                  <a16:creationId xmlns:a16="http://schemas.microsoft.com/office/drawing/2014/main" id="{9D0FDC68-4386-5938-216A-A23B6AB65210}"/>
                </a:ext>
              </a:extLst>
            </p:cNvPr>
            <p:cNvSpPr/>
            <p:nvPr/>
          </p:nvSpPr>
          <p:spPr>
            <a:xfrm>
              <a:off x="3658064" y="4606902"/>
              <a:ext cx="193833" cy="233799"/>
            </a:xfrm>
            <a:custGeom>
              <a:avLst/>
              <a:gdLst/>
              <a:ahLst/>
              <a:cxnLst/>
              <a:rect l="l" t="t" r="r" b="b"/>
              <a:pathLst>
                <a:path w="3749" h="4522" fill="none" extrusionOk="0">
                  <a:moveTo>
                    <a:pt x="1794" y="0"/>
                  </a:moveTo>
                  <a:lnTo>
                    <a:pt x="1794" y="0"/>
                  </a:lnTo>
                  <a:lnTo>
                    <a:pt x="1561" y="102"/>
                  </a:lnTo>
                  <a:lnTo>
                    <a:pt x="1328" y="234"/>
                  </a:lnTo>
                  <a:lnTo>
                    <a:pt x="1036" y="394"/>
                  </a:lnTo>
                  <a:lnTo>
                    <a:pt x="730" y="598"/>
                  </a:lnTo>
                  <a:lnTo>
                    <a:pt x="584" y="700"/>
                  </a:lnTo>
                  <a:lnTo>
                    <a:pt x="438" y="817"/>
                  </a:lnTo>
                  <a:lnTo>
                    <a:pt x="307" y="948"/>
                  </a:lnTo>
                  <a:lnTo>
                    <a:pt x="190" y="1080"/>
                  </a:lnTo>
                  <a:lnTo>
                    <a:pt x="88" y="1211"/>
                  </a:lnTo>
                  <a:lnTo>
                    <a:pt x="0" y="1342"/>
                  </a:lnTo>
                  <a:lnTo>
                    <a:pt x="0" y="1342"/>
                  </a:lnTo>
                  <a:lnTo>
                    <a:pt x="248" y="1736"/>
                  </a:lnTo>
                  <a:lnTo>
                    <a:pt x="511" y="2115"/>
                  </a:lnTo>
                  <a:lnTo>
                    <a:pt x="773" y="2450"/>
                  </a:lnTo>
                  <a:lnTo>
                    <a:pt x="1036" y="2757"/>
                  </a:lnTo>
                  <a:lnTo>
                    <a:pt x="1298" y="3034"/>
                  </a:lnTo>
                  <a:lnTo>
                    <a:pt x="1561" y="3282"/>
                  </a:lnTo>
                  <a:lnTo>
                    <a:pt x="1809" y="3515"/>
                  </a:lnTo>
                  <a:lnTo>
                    <a:pt x="2042" y="3719"/>
                  </a:lnTo>
                  <a:lnTo>
                    <a:pt x="2275" y="3894"/>
                  </a:lnTo>
                  <a:lnTo>
                    <a:pt x="2480" y="4040"/>
                  </a:lnTo>
                  <a:lnTo>
                    <a:pt x="2830" y="4273"/>
                  </a:lnTo>
                  <a:lnTo>
                    <a:pt x="3092" y="4419"/>
                  </a:lnTo>
                  <a:lnTo>
                    <a:pt x="3238" y="4492"/>
                  </a:lnTo>
                  <a:lnTo>
                    <a:pt x="3238" y="4492"/>
                  </a:lnTo>
                  <a:lnTo>
                    <a:pt x="3340" y="4521"/>
                  </a:lnTo>
                  <a:lnTo>
                    <a:pt x="3428" y="4521"/>
                  </a:lnTo>
                  <a:lnTo>
                    <a:pt x="3500" y="4507"/>
                  </a:lnTo>
                  <a:lnTo>
                    <a:pt x="3573" y="4477"/>
                  </a:lnTo>
                  <a:lnTo>
                    <a:pt x="3617" y="4419"/>
                  </a:lnTo>
                  <a:lnTo>
                    <a:pt x="3661" y="4361"/>
                  </a:lnTo>
                  <a:lnTo>
                    <a:pt x="3705" y="4273"/>
                  </a:lnTo>
                  <a:lnTo>
                    <a:pt x="3719" y="4171"/>
                  </a:lnTo>
                  <a:lnTo>
                    <a:pt x="3734" y="4069"/>
                  </a:lnTo>
                  <a:lnTo>
                    <a:pt x="3748" y="3952"/>
                  </a:lnTo>
                  <a:lnTo>
                    <a:pt x="3734" y="3836"/>
                  </a:lnTo>
                  <a:lnTo>
                    <a:pt x="3719" y="3690"/>
                  </a:lnTo>
                  <a:lnTo>
                    <a:pt x="3690" y="3559"/>
                  </a:lnTo>
                  <a:lnTo>
                    <a:pt x="3661" y="3413"/>
                  </a:lnTo>
                  <a:lnTo>
                    <a:pt x="3603" y="3267"/>
                  </a:lnTo>
                  <a:lnTo>
                    <a:pt x="3559" y="3107"/>
                  </a:lnTo>
                  <a:lnTo>
                    <a:pt x="3559" y="3107"/>
                  </a:lnTo>
                  <a:lnTo>
                    <a:pt x="3384" y="2698"/>
                  </a:lnTo>
                  <a:lnTo>
                    <a:pt x="3194" y="2305"/>
                  </a:lnTo>
                  <a:lnTo>
                    <a:pt x="2859" y="1605"/>
                  </a:lnTo>
                  <a:lnTo>
                    <a:pt x="2611" y="1094"/>
                  </a:lnTo>
                  <a:lnTo>
                    <a:pt x="2509" y="9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0">
              <a:extLst>
                <a:ext uri="{FF2B5EF4-FFF2-40B4-BE49-F238E27FC236}">
                  <a16:creationId xmlns:a16="http://schemas.microsoft.com/office/drawing/2014/main" id="{24C90006-513C-C75A-47D5-553849830D2E}"/>
                </a:ext>
              </a:extLst>
            </p:cNvPr>
            <p:cNvSpPr/>
            <p:nvPr/>
          </p:nvSpPr>
          <p:spPr>
            <a:xfrm>
              <a:off x="3664113" y="4665688"/>
              <a:ext cx="176461" cy="171239"/>
            </a:xfrm>
            <a:custGeom>
              <a:avLst/>
              <a:gdLst/>
              <a:ahLst/>
              <a:cxnLst/>
              <a:rect l="l" t="t" r="r" b="b"/>
              <a:pathLst>
                <a:path w="3413" h="3312" extrusionOk="0">
                  <a:moveTo>
                    <a:pt x="29" y="1"/>
                  </a:moveTo>
                  <a:lnTo>
                    <a:pt x="0" y="15"/>
                  </a:lnTo>
                  <a:lnTo>
                    <a:pt x="73" y="118"/>
                  </a:lnTo>
                  <a:lnTo>
                    <a:pt x="248" y="380"/>
                  </a:lnTo>
                  <a:lnTo>
                    <a:pt x="540" y="774"/>
                  </a:lnTo>
                  <a:lnTo>
                    <a:pt x="948" y="1255"/>
                  </a:lnTo>
                  <a:lnTo>
                    <a:pt x="1181" y="1518"/>
                  </a:lnTo>
                  <a:lnTo>
                    <a:pt x="1444" y="1795"/>
                  </a:lnTo>
                  <a:lnTo>
                    <a:pt x="1721" y="2072"/>
                  </a:lnTo>
                  <a:lnTo>
                    <a:pt x="2013" y="2334"/>
                  </a:lnTo>
                  <a:lnTo>
                    <a:pt x="2333" y="2611"/>
                  </a:lnTo>
                  <a:lnTo>
                    <a:pt x="2669" y="2859"/>
                  </a:lnTo>
                  <a:lnTo>
                    <a:pt x="3033" y="3093"/>
                  </a:lnTo>
                  <a:lnTo>
                    <a:pt x="3398" y="3311"/>
                  </a:lnTo>
                  <a:lnTo>
                    <a:pt x="3413" y="3282"/>
                  </a:lnTo>
                  <a:lnTo>
                    <a:pt x="3048" y="3063"/>
                  </a:lnTo>
                  <a:lnTo>
                    <a:pt x="2683" y="2830"/>
                  </a:lnTo>
                  <a:lnTo>
                    <a:pt x="2348" y="2582"/>
                  </a:lnTo>
                  <a:lnTo>
                    <a:pt x="2042" y="2320"/>
                  </a:lnTo>
                  <a:lnTo>
                    <a:pt x="1736" y="2043"/>
                  </a:lnTo>
                  <a:lnTo>
                    <a:pt x="1458" y="1765"/>
                  </a:lnTo>
                  <a:lnTo>
                    <a:pt x="1196" y="1503"/>
                  </a:lnTo>
                  <a:lnTo>
                    <a:pt x="963" y="1240"/>
                  </a:lnTo>
                  <a:lnTo>
                    <a:pt x="569" y="759"/>
                  </a:lnTo>
                  <a:lnTo>
                    <a:pt x="277" y="365"/>
                  </a:lnTo>
                  <a:lnTo>
                    <a:pt x="88" y="88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0">
              <a:extLst>
                <a:ext uri="{FF2B5EF4-FFF2-40B4-BE49-F238E27FC236}">
                  <a16:creationId xmlns:a16="http://schemas.microsoft.com/office/drawing/2014/main" id="{B4A55DEE-90BA-9E64-55FB-FEFDA4676047}"/>
                </a:ext>
              </a:extLst>
            </p:cNvPr>
            <p:cNvSpPr/>
            <p:nvPr/>
          </p:nvSpPr>
          <p:spPr>
            <a:xfrm>
              <a:off x="3726674" y="4368603"/>
              <a:ext cx="190834" cy="310732"/>
            </a:xfrm>
            <a:custGeom>
              <a:avLst/>
              <a:gdLst/>
              <a:ahLst/>
              <a:cxnLst/>
              <a:rect l="l" t="t" r="r" b="b"/>
              <a:pathLst>
                <a:path w="3691" h="6010" fill="none" extrusionOk="0">
                  <a:moveTo>
                    <a:pt x="3690" y="2276"/>
                  </a:moveTo>
                  <a:lnTo>
                    <a:pt x="1386" y="6009"/>
                  </a:lnTo>
                  <a:lnTo>
                    <a:pt x="1386" y="6009"/>
                  </a:lnTo>
                  <a:lnTo>
                    <a:pt x="1182" y="5966"/>
                  </a:lnTo>
                  <a:lnTo>
                    <a:pt x="978" y="5893"/>
                  </a:lnTo>
                  <a:lnTo>
                    <a:pt x="744" y="5776"/>
                  </a:lnTo>
                  <a:lnTo>
                    <a:pt x="613" y="5703"/>
                  </a:lnTo>
                  <a:lnTo>
                    <a:pt x="496" y="5616"/>
                  </a:lnTo>
                  <a:lnTo>
                    <a:pt x="380" y="5514"/>
                  </a:lnTo>
                  <a:lnTo>
                    <a:pt x="278" y="5411"/>
                  </a:lnTo>
                  <a:lnTo>
                    <a:pt x="176" y="5295"/>
                  </a:lnTo>
                  <a:lnTo>
                    <a:pt x="103" y="5149"/>
                  </a:lnTo>
                  <a:lnTo>
                    <a:pt x="44" y="5003"/>
                  </a:lnTo>
                  <a:lnTo>
                    <a:pt x="1" y="4843"/>
                  </a:lnTo>
                  <a:lnTo>
                    <a:pt x="1" y="4843"/>
                  </a:lnTo>
                  <a:lnTo>
                    <a:pt x="132" y="4668"/>
                  </a:lnTo>
                  <a:lnTo>
                    <a:pt x="292" y="4420"/>
                  </a:lnTo>
                  <a:lnTo>
                    <a:pt x="671" y="3764"/>
                  </a:lnTo>
                  <a:lnTo>
                    <a:pt x="1123" y="2976"/>
                  </a:lnTo>
                  <a:lnTo>
                    <a:pt x="1576" y="2130"/>
                  </a:lnTo>
                  <a:lnTo>
                    <a:pt x="2378" y="643"/>
                  </a:lnTo>
                  <a:lnTo>
                    <a:pt x="27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0">
              <a:extLst>
                <a:ext uri="{FF2B5EF4-FFF2-40B4-BE49-F238E27FC236}">
                  <a16:creationId xmlns:a16="http://schemas.microsoft.com/office/drawing/2014/main" id="{F87C2F19-34D9-DFD8-5049-746497C18254}"/>
                </a:ext>
              </a:extLst>
            </p:cNvPr>
            <p:cNvSpPr/>
            <p:nvPr/>
          </p:nvSpPr>
          <p:spPr>
            <a:xfrm>
              <a:off x="3696531" y="4634770"/>
              <a:ext cx="13598" cy="76209"/>
            </a:xfrm>
            <a:custGeom>
              <a:avLst/>
              <a:gdLst/>
              <a:ahLst/>
              <a:cxnLst/>
              <a:rect l="l" t="t" r="r" b="b"/>
              <a:pathLst>
                <a:path w="263" h="1474" extrusionOk="0">
                  <a:moveTo>
                    <a:pt x="73" y="1"/>
                  </a:moveTo>
                  <a:lnTo>
                    <a:pt x="44" y="16"/>
                  </a:lnTo>
                  <a:lnTo>
                    <a:pt x="146" y="191"/>
                  </a:lnTo>
                  <a:lnTo>
                    <a:pt x="204" y="366"/>
                  </a:lnTo>
                  <a:lnTo>
                    <a:pt x="234" y="526"/>
                  </a:lnTo>
                  <a:lnTo>
                    <a:pt x="234" y="686"/>
                  </a:lnTo>
                  <a:lnTo>
                    <a:pt x="234" y="847"/>
                  </a:lnTo>
                  <a:lnTo>
                    <a:pt x="204" y="993"/>
                  </a:lnTo>
                  <a:lnTo>
                    <a:pt x="161" y="1124"/>
                  </a:lnTo>
                  <a:lnTo>
                    <a:pt x="117" y="1241"/>
                  </a:lnTo>
                  <a:lnTo>
                    <a:pt x="44" y="1401"/>
                  </a:lnTo>
                  <a:lnTo>
                    <a:pt x="15" y="1445"/>
                  </a:lnTo>
                  <a:lnTo>
                    <a:pt x="0" y="1459"/>
                  </a:lnTo>
                  <a:lnTo>
                    <a:pt x="29" y="1474"/>
                  </a:lnTo>
                  <a:lnTo>
                    <a:pt x="59" y="1416"/>
                  </a:lnTo>
                  <a:lnTo>
                    <a:pt x="146" y="1255"/>
                  </a:lnTo>
                  <a:lnTo>
                    <a:pt x="190" y="1138"/>
                  </a:lnTo>
                  <a:lnTo>
                    <a:pt x="234" y="1007"/>
                  </a:lnTo>
                  <a:lnTo>
                    <a:pt x="263" y="847"/>
                  </a:lnTo>
                  <a:lnTo>
                    <a:pt x="263" y="686"/>
                  </a:lnTo>
                  <a:lnTo>
                    <a:pt x="263" y="526"/>
                  </a:lnTo>
                  <a:lnTo>
                    <a:pt x="219" y="351"/>
                  </a:lnTo>
                  <a:lnTo>
                    <a:pt x="161" y="176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0">
              <a:extLst>
                <a:ext uri="{FF2B5EF4-FFF2-40B4-BE49-F238E27FC236}">
                  <a16:creationId xmlns:a16="http://schemas.microsoft.com/office/drawing/2014/main" id="{058279F2-C034-8B36-49F2-4D8979B5537E}"/>
                </a:ext>
              </a:extLst>
            </p:cNvPr>
            <p:cNvSpPr/>
            <p:nvPr/>
          </p:nvSpPr>
          <p:spPr>
            <a:xfrm>
              <a:off x="3776464" y="4707930"/>
              <a:ext cx="36967" cy="16648"/>
            </a:xfrm>
            <a:custGeom>
              <a:avLst/>
              <a:gdLst/>
              <a:ahLst/>
              <a:cxnLst/>
              <a:rect l="l" t="t" r="r" b="b"/>
              <a:pathLst>
                <a:path w="715" h="322" extrusionOk="0">
                  <a:moveTo>
                    <a:pt x="715" y="1"/>
                  </a:moveTo>
                  <a:lnTo>
                    <a:pt x="613" y="30"/>
                  </a:lnTo>
                  <a:lnTo>
                    <a:pt x="525" y="59"/>
                  </a:lnTo>
                  <a:lnTo>
                    <a:pt x="350" y="117"/>
                  </a:lnTo>
                  <a:lnTo>
                    <a:pt x="175" y="205"/>
                  </a:lnTo>
                  <a:lnTo>
                    <a:pt x="88" y="263"/>
                  </a:lnTo>
                  <a:lnTo>
                    <a:pt x="0" y="307"/>
                  </a:lnTo>
                  <a:lnTo>
                    <a:pt x="0" y="321"/>
                  </a:lnTo>
                  <a:lnTo>
                    <a:pt x="15" y="321"/>
                  </a:lnTo>
                  <a:lnTo>
                    <a:pt x="175" y="234"/>
                  </a:lnTo>
                  <a:lnTo>
                    <a:pt x="350" y="146"/>
                  </a:lnTo>
                  <a:lnTo>
                    <a:pt x="525" y="73"/>
                  </a:lnTo>
                  <a:lnTo>
                    <a:pt x="715" y="1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0">
              <a:extLst>
                <a:ext uri="{FF2B5EF4-FFF2-40B4-BE49-F238E27FC236}">
                  <a16:creationId xmlns:a16="http://schemas.microsoft.com/office/drawing/2014/main" id="{259508FC-16F2-30F0-7668-400BEB09043C}"/>
                </a:ext>
              </a:extLst>
            </p:cNvPr>
            <p:cNvSpPr/>
            <p:nvPr/>
          </p:nvSpPr>
          <p:spPr>
            <a:xfrm>
              <a:off x="3792285" y="4732075"/>
              <a:ext cx="30970" cy="14373"/>
            </a:xfrm>
            <a:custGeom>
              <a:avLst/>
              <a:gdLst/>
              <a:ahLst/>
              <a:cxnLst/>
              <a:rect l="l" t="t" r="r" b="b"/>
              <a:pathLst>
                <a:path w="599" h="278" extrusionOk="0">
                  <a:moveTo>
                    <a:pt x="584" y="0"/>
                  </a:moveTo>
                  <a:lnTo>
                    <a:pt x="438" y="44"/>
                  </a:lnTo>
                  <a:lnTo>
                    <a:pt x="292" y="117"/>
                  </a:lnTo>
                  <a:lnTo>
                    <a:pt x="146" y="190"/>
                  </a:lnTo>
                  <a:lnTo>
                    <a:pt x="0" y="263"/>
                  </a:lnTo>
                  <a:lnTo>
                    <a:pt x="0" y="277"/>
                  </a:lnTo>
                  <a:lnTo>
                    <a:pt x="292" y="131"/>
                  </a:lnTo>
                  <a:lnTo>
                    <a:pt x="438" y="59"/>
                  </a:lnTo>
                  <a:lnTo>
                    <a:pt x="598" y="1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0">
              <a:extLst>
                <a:ext uri="{FF2B5EF4-FFF2-40B4-BE49-F238E27FC236}">
                  <a16:creationId xmlns:a16="http://schemas.microsoft.com/office/drawing/2014/main" id="{4C10E94F-E60B-163B-66AC-75C03BCA601B}"/>
                </a:ext>
              </a:extLst>
            </p:cNvPr>
            <p:cNvSpPr/>
            <p:nvPr/>
          </p:nvSpPr>
          <p:spPr>
            <a:xfrm>
              <a:off x="3811105" y="4749395"/>
              <a:ext cx="22697" cy="13649"/>
            </a:xfrm>
            <a:custGeom>
              <a:avLst/>
              <a:gdLst/>
              <a:ahLst/>
              <a:cxnLst/>
              <a:rect l="l" t="t" r="r" b="b"/>
              <a:pathLst>
                <a:path w="439" h="264" extrusionOk="0">
                  <a:moveTo>
                    <a:pt x="424" y="1"/>
                  </a:moveTo>
                  <a:lnTo>
                    <a:pt x="307" y="44"/>
                  </a:lnTo>
                  <a:lnTo>
                    <a:pt x="205" y="103"/>
                  </a:lnTo>
                  <a:lnTo>
                    <a:pt x="103" y="176"/>
                  </a:lnTo>
                  <a:lnTo>
                    <a:pt x="1" y="249"/>
                  </a:lnTo>
                  <a:lnTo>
                    <a:pt x="1" y="263"/>
                  </a:lnTo>
                  <a:lnTo>
                    <a:pt x="15" y="263"/>
                  </a:lnTo>
                  <a:lnTo>
                    <a:pt x="103" y="190"/>
                  </a:lnTo>
                  <a:lnTo>
                    <a:pt x="205" y="117"/>
                  </a:lnTo>
                  <a:lnTo>
                    <a:pt x="322" y="59"/>
                  </a:lnTo>
                  <a:lnTo>
                    <a:pt x="424" y="15"/>
                  </a:lnTo>
                  <a:lnTo>
                    <a:pt x="438" y="15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0">
              <a:extLst>
                <a:ext uri="{FF2B5EF4-FFF2-40B4-BE49-F238E27FC236}">
                  <a16:creationId xmlns:a16="http://schemas.microsoft.com/office/drawing/2014/main" id="{C6103966-4BF0-0650-4989-9715CC0A35C0}"/>
                </a:ext>
              </a:extLst>
            </p:cNvPr>
            <p:cNvSpPr/>
            <p:nvPr/>
          </p:nvSpPr>
          <p:spPr>
            <a:xfrm>
              <a:off x="3766640" y="3423111"/>
              <a:ext cx="389113" cy="1179282"/>
            </a:xfrm>
            <a:custGeom>
              <a:avLst/>
              <a:gdLst/>
              <a:ahLst/>
              <a:cxnLst/>
              <a:rect l="l" t="t" r="r" b="b"/>
              <a:pathLst>
                <a:path w="7526" h="22809" extrusionOk="0">
                  <a:moveTo>
                    <a:pt x="6330" y="0"/>
                  </a:moveTo>
                  <a:lnTo>
                    <a:pt x="15" y="379"/>
                  </a:lnTo>
                  <a:lnTo>
                    <a:pt x="0" y="744"/>
                  </a:lnTo>
                  <a:lnTo>
                    <a:pt x="15" y="1123"/>
                  </a:lnTo>
                  <a:lnTo>
                    <a:pt x="44" y="1517"/>
                  </a:lnTo>
                  <a:lnTo>
                    <a:pt x="88" y="1940"/>
                  </a:lnTo>
                  <a:lnTo>
                    <a:pt x="132" y="2363"/>
                  </a:lnTo>
                  <a:lnTo>
                    <a:pt x="205" y="2800"/>
                  </a:lnTo>
                  <a:lnTo>
                    <a:pt x="278" y="3252"/>
                  </a:lnTo>
                  <a:lnTo>
                    <a:pt x="380" y="3719"/>
                  </a:lnTo>
                  <a:lnTo>
                    <a:pt x="584" y="4652"/>
                  </a:lnTo>
                  <a:lnTo>
                    <a:pt x="817" y="5600"/>
                  </a:lnTo>
                  <a:lnTo>
                    <a:pt x="1065" y="6534"/>
                  </a:lnTo>
                  <a:lnTo>
                    <a:pt x="1342" y="7452"/>
                  </a:lnTo>
                  <a:lnTo>
                    <a:pt x="1605" y="8313"/>
                  </a:lnTo>
                  <a:lnTo>
                    <a:pt x="1867" y="9115"/>
                  </a:lnTo>
                  <a:lnTo>
                    <a:pt x="2334" y="10486"/>
                  </a:lnTo>
                  <a:lnTo>
                    <a:pt x="2669" y="11390"/>
                  </a:lnTo>
                  <a:lnTo>
                    <a:pt x="2786" y="11725"/>
                  </a:lnTo>
                  <a:lnTo>
                    <a:pt x="161" y="21657"/>
                  </a:lnTo>
                  <a:lnTo>
                    <a:pt x="1925" y="22809"/>
                  </a:lnTo>
                  <a:lnTo>
                    <a:pt x="2159" y="22430"/>
                  </a:lnTo>
                  <a:lnTo>
                    <a:pt x="2771" y="21380"/>
                  </a:lnTo>
                  <a:lnTo>
                    <a:pt x="3180" y="20665"/>
                  </a:lnTo>
                  <a:lnTo>
                    <a:pt x="3646" y="19834"/>
                  </a:lnTo>
                  <a:lnTo>
                    <a:pt x="4142" y="18930"/>
                  </a:lnTo>
                  <a:lnTo>
                    <a:pt x="4653" y="17953"/>
                  </a:lnTo>
                  <a:lnTo>
                    <a:pt x="5163" y="16932"/>
                  </a:lnTo>
                  <a:lnTo>
                    <a:pt x="5673" y="15882"/>
                  </a:lnTo>
                  <a:lnTo>
                    <a:pt x="6140" y="14832"/>
                  </a:lnTo>
                  <a:lnTo>
                    <a:pt x="6359" y="14307"/>
                  </a:lnTo>
                  <a:lnTo>
                    <a:pt x="6578" y="13796"/>
                  </a:lnTo>
                  <a:lnTo>
                    <a:pt x="6767" y="13286"/>
                  </a:lnTo>
                  <a:lnTo>
                    <a:pt x="6942" y="12790"/>
                  </a:lnTo>
                  <a:lnTo>
                    <a:pt x="7103" y="12309"/>
                  </a:lnTo>
                  <a:lnTo>
                    <a:pt x="7234" y="11842"/>
                  </a:lnTo>
                  <a:lnTo>
                    <a:pt x="7351" y="11405"/>
                  </a:lnTo>
                  <a:lnTo>
                    <a:pt x="7438" y="10982"/>
                  </a:lnTo>
                  <a:lnTo>
                    <a:pt x="7496" y="10573"/>
                  </a:lnTo>
                  <a:lnTo>
                    <a:pt x="7526" y="10209"/>
                  </a:lnTo>
                  <a:lnTo>
                    <a:pt x="7526" y="9757"/>
                  </a:lnTo>
                  <a:lnTo>
                    <a:pt x="7496" y="9188"/>
                  </a:lnTo>
                  <a:lnTo>
                    <a:pt x="7453" y="8517"/>
                  </a:lnTo>
                  <a:lnTo>
                    <a:pt x="7380" y="7773"/>
                  </a:lnTo>
                  <a:lnTo>
                    <a:pt x="7292" y="6957"/>
                  </a:lnTo>
                  <a:lnTo>
                    <a:pt x="7190" y="6096"/>
                  </a:lnTo>
                  <a:lnTo>
                    <a:pt x="6957" y="4361"/>
                  </a:lnTo>
                  <a:lnTo>
                    <a:pt x="6723" y="2698"/>
                  </a:lnTo>
                  <a:lnTo>
                    <a:pt x="6519" y="131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0">
              <a:extLst>
                <a:ext uri="{FF2B5EF4-FFF2-40B4-BE49-F238E27FC236}">
                  <a16:creationId xmlns:a16="http://schemas.microsoft.com/office/drawing/2014/main" id="{A9997AC5-1AF9-4943-2113-D45FEDF40D14}"/>
                </a:ext>
              </a:extLst>
            </p:cNvPr>
            <p:cNvSpPr/>
            <p:nvPr/>
          </p:nvSpPr>
          <p:spPr>
            <a:xfrm>
              <a:off x="3798282" y="2451198"/>
              <a:ext cx="154642" cy="214152"/>
            </a:xfrm>
            <a:custGeom>
              <a:avLst/>
              <a:gdLst/>
              <a:ahLst/>
              <a:cxnLst/>
              <a:rect l="l" t="t" r="r" b="b"/>
              <a:pathLst>
                <a:path w="2991" h="4142" extrusionOk="0">
                  <a:moveTo>
                    <a:pt x="876" y="0"/>
                  </a:moveTo>
                  <a:lnTo>
                    <a:pt x="1" y="3106"/>
                  </a:lnTo>
                  <a:lnTo>
                    <a:pt x="2991" y="4142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0">
              <a:extLst>
                <a:ext uri="{FF2B5EF4-FFF2-40B4-BE49-F238E27FC236}">
                  <a16:creationId xmlns:a16="http://schemas.microsoft.com/office/drawing/2014/main" id="{CA310CC7-DA71-555F-FEC6-048250B9AF55}"/>
                </a:ext>
              </a:extLst>
            </p:cNvPr>
            <p:cNvSpPr/>
            <p:nvPr/>
          </p:nvSpPr>
          <p:spPr>
            <a:xfrm>
              <a:off x="3798282" y="2451198"/>
              <a:ext cx="154642" cy="214152"/>
            </a:xfrm>
            <a:custGeom>
              <a:avLst/>
              <a:gdLst/>
              <a:ahLst/>
              <a:cxnLst/>
              <a:rect l="l" t="t" r="r" b="b"/>
              <a:pathLst>
                <a:path w="2991" h="4142" fill="none" extrusionOk="0">
                  <a:moveTo>
                    <a:pt x="2889" y="0"/>
                  </a:moveTo>
                  <a:lnTo>
                    <a:pt x="2991" y="4142"/>
                  </a:lnTo>
                  <a:lnTo>
                    <a:pt x="1" y="3106"/>
                  </a:lnTo>
                  <a:lnTo>
                    <a:pt x="8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0">
              <a:extLst>
                <a:ext uri="{FF2B5EF4-FFF2-40B4-BE49-F238E27FC236}">
                  <a16:creationId xmlns:a16="http://schemas.microsoft.com/office/drawing/2014/main" id="{D5C6296E-7B65-F26C-B006-7DCEE7529EE7}"/>
                </a:ext>
              </a:extLst>
            </p:cNvPr>
            <p:cNvSpPr/>
            <p:nvPr/>
          </p:nvSpPr>
          <p:spPr>
            <a:xfrm>
              <a:off x="3720625" y="4717753"/>
              <a:ext cx="248120" cy="131221"/>
            </a:xfrm>
            <a:custGeom>
              <a:avLst/>
              <a:gdLst/>
              <a:ahLst/>
              <a:cxnLst/>
              <a:rect l="l" t="t" r="r" b="b"/>
              <a:pathLst>
                <a:path w="4799" h="2538" extrusionOk="0">
                  <a:moveTo>
                    <a:pt x="424" y="0"/>
                  </a:moveTo>
                  <a:lnTo>
                    <a:pt x="336" y="233"/>
                  </a:lnTo>
                  <a:lnTo>
                    <a:pt x="249" y="496"/>
                  </a:lnTo>
                  <a:lnTo>
                    <a:pt x="147" y="817"/>
                  </a:lnTo>
                  <a:lnTo>
                    <a:pt x="74" y="1167"/>
                  </a:lnTo>
                  <a:lnTo>
                    <a:pt x="30" y="1356"/>
                  </a:lnTo>
                  <a:lnTo>
                    <a:pt x="15" y="1531"/>
                  </a:lnTo>
                  <a:lnTo>
                    <a:pt x="1" y="1721"/>
                  </a:lnTo>
                  <a:lnTo>
                    <a:pt x="1" y="1896"/>
                  </a:lnTo>
                  <a:lnTo>
                    <a:pt x="30" y="2056"/>
                  </a:lnTo>
                  <a:lnTo>
                    <a:pt x="59" y="2217"/>
                  </a:lnTo>
                  <a:lnTo>
                    <a:pt x="511" y="2333"/>
                  </a:lnTo>
                  <a:lnTo>
                    <a:pt x="963" y="2406"/>
                  </a:lnTo>
                  <a:lnTo>
                    <a:pt x="1386" y="2479"/>
                  </a:lnTo>
                  <a:lnTo>
                    <a:pt x="1780" y="2508"/>
                  </a:lnTo>
                  <a:lnTo>
                    <a:pt x="2159" y="2538"/>
                  </a:lnTo>
                  <a:lnTo>
                    <a:pt x="2859" y="2538"/>
                  </a:lnTo>
                  <a:lnTo>
                    <a:pt x="3166" y="2523"/>
                  </a:lnTo>
                  <a:lnTo>
                    <a:pt x="3457" y="2494"/>
                  </a:lnTo>
                  <a:lnTo>
                    <a:pt x="3705" y="2450"/>
                  </a:lnTo>
                  <a:lnTo>
                    <a:pt x="4128" y="2377"/>
                  </a:lnTo>
                  <a:lnTo>
                    <a:pt x="4420" y="2304"/>
                  </a:lnTo>
                  <a:lnTo>
                    <a:pt x="4580" y="2246"/>
                  </a:lnTo>
                  <a:lnTo>
                    <a:pt x="4668" y="2202"/>
                  </a:lnTo>
                  <a:lnTo>
                    <a:pt x="4726" y="2144"/>
                  </a:lnTo>
                  <a:lnTo>
                    <a:pt x="4770" y="2086"/>
                  </a:lnTo>
                  <a:lnTo>
                    <a:pt x="4799" y="2013"/>
                  </a:lnTo>
                  <a:lnTo>
                    <a:pt x="4799" y="1940"/>
                  </a:lnTo>
                  <a:lnTo>
                    <a:pt x="4784" y="1852"/>
                  </a:lnTo>
                  <a:lnTo>
                    <a:pt x="4755" y="1779"/>
                  </a:lnTo>
                  <a:lnTo>
                    <a:pt x="4711" y="1692"/>
                  </a:lnTo>
                  <a:lnTo>
                    <a:pt x="4638" y="1604"/>
                  </a:lnTo>
                  <a:lnTo>
                    <a:pt x="4566" y="1517"/>
                  </a:lnTo>
                  <a:lnTo>
                    <a:pt x="4478" y="1429"/>
                  </a:lnTo>
                  <a:lnTo>
                    <a:pt x="4376" y="1342"/>
                  </a:lnTo>
                  <a:lnTo>
                    <a:pt x="4259" y="1269"/>
                  </a:lnTo>
                  <a:lnTo>
                    <a:pt x="4128" y="1181"/>
                  </a:lnTo>
                  <a:lnTo>
                    <a:pt x="3997" y="1108"/>
                  </a:lnTo>
                  <a:lnTo>
                    <a:pt x="3851" y="1036"/>
                  </a:lnTo>
                  <a:lnTo>
                    <a:pt x="3443" y="861"/>
                  </a:lnTo>
                  <a:lnTo>
                    <a:pt x="3034" y="700"/>
                  </a:lnTo>
                  <a:lnTo>
                    <a:pt x="2305" y="423"/>
                  </a:lnTo>
                  <a:lnTo>
                    <a:pt x="1765" y="233"/>
                  </a:lnTo>
                  <a:lnTo>
                    <a:pt x="1576" y="175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10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0">
              <a:extLst>
                <a:ext uri="{FF2B5EF4-FFF2-40B4-BE49-F238E27FC236}">
                  <a16:creationId xmlns:a16="http://schemas.microsoft.com/office/drawing/2014/main" id="{DAFBA29D-8DC8-2B2F-F52D-C5CAF78266CE}"/>
                </a:ext>
              </a:extLst>
            </p:cNvPr>
            <p:cNvSpPr/>
            <p:nvPr/>
          </p:nvSpPr>
          <p:spPr>
            <a:xfrm>
              <a:off x="3720625" y="4717753"/>
              <a:ext cx="248120" cy="131221"/>
            </a:xfrm>
            <a:custGeom>
              <a:avLst/>
              <a:gdLst/>
              <a:ahLst/>
              <a:cxnLst/>
              <a:rect l="l" t="t" r="r" b="b"/>
              <a:pathLst>
                <a:path w="4799" h="2538" fill="none" extrusionOk="0">
                  <a:moveTo>
                    <a:pt x="424" y="0"/>
                  </a:moveTo>
                  <a:lnTo>
                    <a:pt x="424" y="0"/>
                  </a:lnTo>
                  <a:lnTo>
                    <a:pt x="336" y="233"/>
                  </a:lnTo>
                  <a:lnTo>
                    <a:pt x="249" y="496"/>
                  </a:lnTo>
                  <a:lnTo>
                    <a:pt x="147" y="817"/>
                  </a:lnTo>
                  <a:lnTo>
                    <a:pt x="74" y="1167"/>
                  </a:lnTo>
                  <a:lnTo>
                    <a:pt x="30" y="1356"/>
                  </a:lnTo>
                  <a:lnTo>
                    <a:pt x="15" y="1531"/>
                  </a:lnTo>
                  <a:lnTo>
                    <a:pt x="1" y="1721"/>
                  </a:lnTo>
                  <a:lnTo>
                    <a:pt x="1" y="1896"/>
                  </a:lnTo>
                  <a:lnTo>
                    <a:pt x="30" y="2056"/>
                  </a:lnTo>
                  <a:lnTo>
                    <a:pt x="59" y="2217"/>
                  </a:lnTo>
                  <a:lnTo>
                    <a:pt x="59" y="2217"/>
                  </a:lnTo>
                  <a:lnTo>
                    <a:pt x="511" y="2333"/>
                  </a:lnTo>
                  <a:lnTo>
                    <a:pt x="963" y="2406"/>
                  </a:lnTo>
                  <a:lnTo>
                    <a:pt x="1386" y="2479"/>
                  </a:lnTo>
                  <a:lnTo>
                    <a:pt x="1780" y="2508"/>
                  </a:lnTo>
                  <a:lnTo>
                    <a:pt x="2159" y="2538"/>
                  </a:lnTo>
                  <a:lnTo>
                    <a:pt x="2524" y="2538"/>
                  </a:lnTo>
                  <a:lnTo>
                    <a:pt x="2859" y="2538"/>
                  </a:lnTo>
                  <a:lnTo>
                    <a:pt x="3166" y="2523"/>
                  </a:lnTo>
                  <a:lnTo>
                    <a:pt x="3457" y="2494"/>
                  </a:lnTo>
                  <a:lnTo>
                    <a:pt x="3705" y="2450"/>
                  </a:lnTo>
                  <a:lnTo>
                    <a:pt x="4128" y="2377"/>
                  </a:lnTo>
                  <a:lnTo>
                    <a:pt x="4420" y="2304"/>
                  </a:lnTo>
                  <a:lnTo>
                    <a:pt x="4580" y="2246"/>
                  </a:lnTo>
                  <a:lnTo>
                    <a:pt x="4580" y="2246"/>
                  </a:lnTo>
                  <a:lnTo>
                    <a:pt x="4668" y="2202"/>
                  </a:lnTo>
                  <a:lnTo>
                    <a:pt x="4726" y="2144"/>
                  </a:lnTo>
                  <a:lnTo>
                    <a:pt x="4770" y="2086"/>
                  </a:lnTo>
                  <a:lnTo>
                    <a:pt x="4799" y="2013"/>
                  </a:lnTo>
                  <a:lnTo>
                    <a:pt x="4799" y="1940"/>
                  </a:lnTo>
                  <a:lnTo>
                    <a:pt x="4784" y="1852"/>
                  </a:lnTo>
                  <a:lnTo>
                    <a:pt x="4755" y="1779"/>
                  </a:lnTo>
                  <a:lnTo>
                    <a:pt x="4711" y="1692"/>
                  </a:lnTo>
                  <a:lnTo>
                    <a:pt x="4638" y="1604"/>
                  </a:lnTo>
                  <a:lnTo>
                    <a:pt x="4566" y="1517"/>
                  </a:lnTo>
                  <a:lnTo>
                    <a:pt x="4478" y="1429"/>
                  </a:lnTo>
                  <a:lnTo>
                    <a:pt x="4376" y="1342"/>
                  </a:lnTo>
                  <a:lnTo>
                    <a:pt x="4259" y="1269"/>
                  </a:lnTo>
                  <a:lnTo>
                    <a:pt x="4128" y="1181"/>
                  </a:lnTo>
                  <a:lnTo>
                    <a:pt x="3997" y="1108"/>
                  </a:lnTo>
                  <a:lnTo>
                    <a:pt x="3851" y="1036"/>
                  </a:lnTo>
                  <a:lnTo>
                    <a:pt x="3851" y="1036"/>
                  </a:lnTo>
                  <a:lnTo>
                    <a:pt x="3443" y="861"/>
                  </a:lnTo>
                  <a:lnTo>
                    <a:pt x="3034" y="700"/>
                  </a:lnTo>
                  <a:lnTo>
                    <a:pt x="2305" y="423"/>
                  </a:lnTo>
                  <a:lnTo>
                    <a:pt x="1765" y="233"/>
                  </a:lnTo>
                  <a:lnTo>
                    <a:pt x="1576" y="1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0">
              <a:extLst>
                <a:ext uri="{FF2B5EF4-FFF2-40B4-BE49-F238E27FC236}">
                  <a16:creationId xmlns:a16="http://schemas.microsoft.com/office/drawing/2014/main" id="{EC59E241-521B-5195-BF72-574041B6EBC5}"/>
                </a:ext>
              </a:extLst>
            </p:cNvPr>
            <p:cNvSpPr/>
            <p:nvPr/>
          </p:nvSpPr>
          <p:spPr>
            <a:xfrm>
              <a:off x="3721400" y="4819505"/>
              <a:ext cx="244346" cy="16648"/>
            </a:xfrm>
            <a:custGeom>
              <a:avLst/>
              <a:gdLst/>
              <a:ahLst/>
              <a:cxnLst/>
              <a:rect l="l" t="t" r="r" b="b"/>
              <a:pathLst>
                <a:path w="4726" h="322" extrusionOk="0">
                  <a:moveTo>
                    <a:pt x="0" y="1"/>
                  </a:moveTo>
                  <a:lnTo>
                    <a:pt x="0" y="30"/>
                  </a:lnTo>
                  <a:lnTo>
                    <a:pt x="205" y="74"/>
                  </a:lnTo>
                  <a:lnTo>
                    <a:pt x="438" y="118"/>
                  </a:lnTo>
                  <a:lnTo>
                    <a:pt x="759" y="176"/>
                  </a:lnTo>
                  <a:lnTo>
                    <a:pt x="1138" y="234"/>
                  </a:lnTo>
                  <a:lnTo>
                    <a:pt x="1590" y="278"/>
                  </a:lnTo>
                  <a:lnTo>
                    <a:pt x="2071" y="307"/>
                  </a:lnTo>
                  <a:lnTo>
                    <a:pt x="2596" y="322"/>
                  </a:lnTo>
                  <a:lnTo>
                    <a:pt x="3121" y="307"/>
                  </a:lnTo>
                  <a:lnTo>
                    <a:pt x="3646" y="263"/>
                  </a:lnTo>
                  <a:lnTo>
                    <a:pt x="3923" y="234"/>
                  </a:lnTo>
                  <a:lnTo>
                    <a:pt x="4186" y="190"/>
                  </a:lnTo>
                  <a:lnTo>
                    <a:pt x="4463" y="132"/>
                  </a:lnTo>
                  <a:lnTo>
                    <a:pt x="4726" y="59"/>
                  </a:lnTo>
                  <a:lnTo>
                    <a:pt x="4726" y="30"/>
                  </a:lnTo>
                  <a:lnTo>
                    <a:pt x="4448" y="103"/>
                  </a:lnTo>
                  <a:lnTo>
                    <a:pt x="4186" y="161"/>
                  </a:lnTo>
                  <a:lnTo>
                    <a:pt x="3923" y="205"/>
                  </a:lnTo>
                  <a:lnTo>
                    <a:pt x="3646" y="234"/>
                  </a:lnTo>
                  <a:lnTo>
                    <a:pt x="3121" y="278"/>
                  </a:lnTo>
                  <a:lnTo>
                    <a:pt x="2596" y="293"/>
                  </a:lnTo>
                  <a:lnTo>
                    <a:pt x="2071" y="278"/>
                  </a:lnTo>
                  <a:lnTo>
                    <a:pt x="1590" y="249"/>
                  </a:lnTo>
                  <a:lnTo>
                    <a:pt x="1153" y="205"/>
                  </a:lnTo>
                  <a:lnTo>
                    <a:pt x="759" y="147"/>
                  </a:lnTo>
                  <a:lnTo>
                    <a:pt x="438" y="88"/>
                  </a:lnTo>
                  <a:lnTo>
                    <a:pt x="205" y="45"/>
                  </a:lnTo>
                  <a:lnTo>
                    <a:pt x="5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0">
              <a:extLst>
                <a:ext uri="{FF2B5EF4-FFF2-40B4-BE49-F238E27FC236}">
                  <a16:creationId xmlns:a16="http://schemas.microsoft.com/office/drawing/2014/main" id="{90ECEF33-E9C7-B175-D930-2BFD09415A2D}"/>
                </a:ext>
              </a:extLst>
            </p:cNvPr>
            <p:cNvSpPr/>
            <p:nvPr/>
          </p:nvSpPr>
          <p:spPr>
            <a:xfrm>
              <a:off x="3707079" y="4453086"/>
              <a:ext cx="141044" cy="301632"/>
            </a:xfrm>
            <a:custGeom>
              <a:avLst/>
              <a:gdLst/>
              <a:ahLst/>
              <a:cxnLst/>
              <a:rect l="l" t="t" r="r" b="b"/>
              <a:pathLst>
                <a:path w="2728" h="5834" extrusionOk="0">
                  <a:moveTo>
                    <a:pt x="0" y="0"/>
                  </a:moveTo>
                  <a:lnTo>
                    <a:pt x="248" y="1532"/>
                  </a:lnTo>
                  <a:lnTo>
                    <a:pt x="321" y="2159"/>
                  </a:lnTo>
                  <a:lnTo>
                    <a:pt x="394" y="2698"/>
                  </a:lnTo>
                  <a:lnTo>
                    <a:pt x="467" y="3559"/>
                  </a:lnTo>
                  <a:lnTo>
                    <a:pt x="511" y="4186"/>
                  </a:lnTo>
                  <a:lnTo>
                    <a:pt x="511" y="4638"/>
                  </a:lnTo>
                  <a:lnTo>
                    <a:pt x="496" y="4988"/>
                  </a:lnTo>
                  <a:lnTo>
                    <a:pt x="496" y="5280"/>
                  </a:lnTo>
                  <a:lnTo>
                    <a:pt x="511" y="5615"/>
                  </a:lnTo>
                  <a:lnTo>
                    <a:pt x="657" y="5702"/>
                  </a:lnTo>
                  <a:lnTo>
                    <a:pt x="802" y="5775"/>
                  </a:lnTo>
                  <a:lnTo>
                    <a:pt x="948" y="5819"/>
                  </a:lnTo>
                  <a:lnTo>
                    <a:pt x="1109" y="5834"/>
                  </a:lnTo>
                  <a:lnTo>
                    <a:pt x="1400" y="5834"/>
                  </a:lnTo>
                  <a:lnTo>
                    <a:pt x="1546" y="5805"/>
                  </a:lnTo>
                  <a:lnTo>
                    <a:pt x="1692" y="5775"/>
                  </a:lnTo>
                  <a:lnTo>
                    <a:pt x="1940" y="5688"/>
                  </a:lnTo>
                  <a:lnTo>
                    <a:pt x="2144" y="5600"/>
                  </a:lnTo>
                  <a:lnTo>
                    <a:pt x="2319" y="5513"/>
                  </a:lnTo>
                  <a:lnTo>
                    <a:pt x="2727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0">
              <a:extLst>
                <a:ext uri="{FF2B5EF4-FFF2-40B4-BE49-F238E27FC236}">
                  <a16:creationId xmlns:a16="http://schemas.microsoft.com/office/drawing/2014/main" id="{C2A70754-9D53-AE8B-7E94-1B3300BB86C0}"/>
                </a:ext>
              </a:extLst>
            </p:cNvPr>
            <p:cNvSpPr/>
            <p:nvPr/>
          </p:nvSpPr>
          <p:spPr>
            <a:xfrm>
              <a:off x="3707079" y="4453086"/>
              <a:ext cx="141044" cy="301632"/>
            </a:xfrm>
            <a:custGeom>
              <a:avLst/>
              <a:gdLst/>
              <a:ahLst/>
              <a:cxnLst/>
              <a:rect l="l" t="t" r="r" b="b"/>
              <a:pathLst>
                <a:path w="2728" h="5834" fill="none" extrusionOk="0">
                  <a:moveTo>
                    <a:pt x="2727" y="832"/>
                  </a:moveTo>
                  <a:lnTo>
                    <a:pt x="2319" y="5513"/>
                  </a:lnTo>
                  <a:lnTo>
                    <a:pt x="2319" y="5513"/>
                  </a:lnTo>
                  <a:lnTo>
                    <a:pt x="2144" y="5600"/>
                  </a:lnTo>
                  <a:lnTo>
                    <a:pt x="1940" y="5688"/>
                  </a:lnTo>
                  <a:lnTo>
                    <a:pt x="1692" y="5775"/>
                  </a:lnTo>
                  <a:lnTo>
                    <a:pt x="1546" y="5805"/>
                  </a:lnTo>
                  <a:lnTo>
                    <a:pt x="1400" y="5834"/>
                  </a:lnTo>
                  <a:lnTo>
                    <a:pt x="1255" y="5834"/>
                  </a:lnTo>
                  <a:lnTo>
                    <a:pt x="1109" y="5834"/>
                  </a:lnTo>
                  <a:lnTo>
                    <a:pt x="948" y="5819"/>
                  </a:lnTo>
                  <a:lnTo>
                    <a:pt x="802" y="5775"/>
                  </a:lnTo>
                  <a:lnTo>
                    <a:pt x="657" y="5702"/>
                  </a:lnTo>
                  <a:lnTo>
                    <a:pt x="511" y="5615"/>
                  </a:lnTo>
                  <a:lnTo>
                    <a:pt x="511" y="5615"/>
                  </a:lnTo>
                  <a:lnTo>
                    <a:pt x="496" y="5280"/>
                  </a:lnTo>
                  <a:lnTo>
                    <a:pt x="496" y="4988"/>
                  </a:lnTo>
                  <a:lnTo>
                    <a:pt x="511" y="4638"/>
                  </a:lnTo>
                  <a:lnTo>
                    <a:pt x="511" y="4186"/>
                  </a:lnTo>
                  <a:lnTo>
                    <a:pt x="467" y="3559"/>
                  </a:lnTo>
                  <a:lnTo>
                    <a:pt x="394" y="2698"/>
                  </a:lnTo>
                  <a:lnTo>
                    <a:pt x="321" y="2159"/>
                  </a:lnTo>
                  <a:lnTo>
                    <a:pt x="248" y="15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0">
              <a:extLst>
                <a:ext uri="{FF2B5EF4-FFF2-40B4-BE49-F238E27FC236}">
                  <a16:creationId xmlns:a16="http://schemas.microsoft.com/office/drawing/2014/main" id="{41665776-320C-F1C1-E765-8C66845D0425}"/>
                </a:ext>
              </a:extLst>
            </p:cNvPr>
            <p:cNvSpPr/>
            <p:nvPr/>
          </p:nvSpPr>
          <p:spPr>
            <a:xfrm>
              <a:off x="3725175" y="4772765"/>
              <a:ext cx="51341" cy="57390"/>
            </a:xfrm>
            <a:custGeom>
              <a:avLst/>
              <a:gdLst/>
              <a:ahLst/>
              <a:cxnLst/>
              <a:rect l="l" t="t" r="r" b="b"/>
              <a:pathLst>
                <a:path w="993" h="1110" extrusionOk="0">
                  <a:moveTo>
                    <a:pt x="0" y="1"/>
                  </a:moveTo>
                  <a:lnTo>
                    <a:pt x="0" y="30"/>
                  </a:lnTo>
                  <a:lnTo>
                    <a:pt x="146" y="74"/>
                  </a:lnTo>
                  <a:lnTo>
                    <a:pt x="277" y="147"/>
                  </a:lnTo>
                  <a:lnTo>
                    <a:pt x="394" y="219"/>
                  </a:lnTo>
                  <a:lnTo>
                    <a:pt x="511" y="292"/>
                  </a:lnTo>
                  <a:lnTo>
                    <a:pt x="598" y="380"/>
                  </a:lnTo>
                  <a:lnTo>
                    <a:pt x="671" y="467"/>
                  </a:lnTo>
                  <a:lnTo>
                    <a:pt x="744" y="569"/>
                  </a:lnTo>
                  <a:lnTo>
                    <a:pt x="802" y="657"/>
                  </a:lnTo>
                  <a:lnTo>
                    <a:pt x="875" y="832"/>
                  </a:lnTo>
                  <a:lnTo>
                    <a:pt x="934" y="978"/>
                  </a:lnTo>
                  <a:lnTo>
                    <a:pt x="948" y="1065"/>
                  </a:lnTo>
                  <a:lnTo>
                    <a:pt x="963" y="1094"/>
                  </a:lnTo>
                  <a:lnTo>
                    <a:pt x="963" y="1109"/>
                  </a:lnTo>
                  <a:lnTo>
                    <a:pt x="992" y="1109"/>
                  </a:lnTo>
                  <a:lnTo>
                    <a:pt x="963" y="963"/>
                  </a:lnTo>
                  <a:lnTo>
                    <a:pt x="905" y="817"/>
                  </a:lnTo>
                  <a:lnTo>
                    <a:pt x="817" y="642"/>
                  </a:lnTo>
                  <a:lnTo>
                    <a:pt x="773" y="555"/>
                  </a:lnTo>
                  <a:lnTo>
                    <a:pt x="700" y="453"/>
                  </a:lnTo>
                  <a:lnTo>
                    <a:pt x="613" y="365"/>
                  </a:lnTo>
                  <a:lnTo>
                    <a:pt x="525" y="278"/>
                  </a:lnTo>
                  <a:lnTo>
                    <a:pt x="423" y="190"/>
                  </a:lnTo>
                  <a:lnTo>
                    <a:pt x="292" y="117"/>
                  </a:lnTo>
                  <a:lnTo>
                    <a:pt x="161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0">
              <a:extLst>
                <a:ext uri="{FF2B5EF4-FFF2-40B4-BE49-F238E27FC236}">
                  <a16:creationId xmlns:a16="http://schemas.microsoft.com/office/drawing/2014/main" id="{B6C6B819-7D89-C161-CD81-AC3DC115CE6D}"/>
                </a:ext>
              </a:extLst>
            </p:cNvPr>
            <p:cNvSpPr/>
            <p:nvPr/>
          </p:nvSpPr>
          <p:spPr>
            <a:xfrm>
              <a:off x="3842023" y="4747896"/>
              <a:ext cx="16648" cy="37019"/>
            </a:xfrm>
            <a:custGeom>
              <a:avLst/>
              <a:gdLst/>
              <a:ahLst/>
              <a:cxnLst/>
              <a:rect l="l" t="t" r="r" b="b"/>
              <a:pathLst>
                <a:path w="322" h="716" extrusionOk="0">
                  <a:moveTo>
                    <a:pt x="307" y="0"/>
                  </a:moveTo>
                  <a:lnTo>
                    <a:pt x="249" y="73"/>
                  </a:lnTo>
                  <a:lnTo>
                    <a:pt x="205" y="161"/>
                  </a:lnTo>
                  <a:lnTo>
                    <a:pt x="117" y="336"/>
                  </a:lnTo>
                  <a:lnTo>
                    <a:pt x="45" y="525"/>
                  </a:lnTo>
                  <a:lnTo>
                    <a:pt x="30" y="613"/>
                  </a:lnTo>
                  <a:lnTo>
                    <a:pt x="1" y="715"/>
                  </a:lnTo>
                  <a:lnTo>
                    <a:pt x="15" y="715"/>
                  </a:lnTo>
                  <a:lnTo>
                    <a:pt x="74" y="525"/>
                  </a:lnTo>
                  <a:lnTo>
                    <a:pt x="132" y="350"/>
                  </a:lnTo>
                  <a:lnTo>
                    <a:pt x="220" y="17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0">
              <a:extLst>
                <a:ext uri="{FF2B5EF4-FFF2-40B4-BE49-F238E27FC236}">
                  <a16:creationId xmlns:a16="http://schemas.microsoft.com/office/drawing/2014/main" id="{0FAB7171-6E05-3E02-A4D1-80CDC49F4F5E}"/>
                </a:ext>
              </a:extLst>
            </p:cNvPr>
            <p:cNvSpPr/>
            <p:nvPr/>
          </p:nvSpPr>
          <p:spPr>
            <a:xfrm>
              <a:off x="3868443" y="4758443"/>
              <a:ext cx="12874" cy="31745"/>
            </a:xfrm>
            <a:custGeom>
              <a:avLst/>
              <a:gdLst/>
              <a:ahLst/>
              <a:cxnLst/>
              <a:rect l="l" t="t" r="r" b="b"/>
              <a:pathLst>
                <a:path w="249" h="614" extrusionOk="0">
                  <a:moveTo>
                    <a:pt x="248" y="1"/>
                  </a:moveTo>
                  <a:lnTo>
                    <a:pt x="161" y="146"/>
                  </a:lnTo>
                  <a:lnTo>
                    <a:pt x="102" y="292"/>
                  </a:lnTo>
                  <a:lnTo>
                    <a:pt x="44" y="453"/>
                  </a:lnTo>
                  <a:lnTo>
                    <a:pt x="0" y="613"/>
                  </a:lnTo>
                  <a:lnTo>
                    <a:pt x="15" y="613"/>
                  </a:lnTo>
                  <a:lnTo>
                    <a:pt x="117" y="307"/>
                  </a:lnTo>
                  <a:lnTo>
                    <a:pt x="175" y="161"/>
                  </a:lnTo>
                  <a:lnTo>
                    <a:pt x="248" y="15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0">
              <a:extLst>
                <a:ext uri="{FF2B5EF4-FFF2-40B4-BE49-F238E27FC236}">
                  <a16:creationId xmlns:a16="http://schemas.microsoft.com/office/drawing/2014/main" id="{0F9A012F-842B-8277-8A3D-4CAF74CAF2AA}"/>
                </a:ext>
              </a:extLst>
            </p:cNvPr>
            <p:cNvSpPr/>
            <p:nvPr/>
          </p:nvSpPr>
          <p:spPr>
            <a:xfrm>
              <a:off x="3894088" y="4764493"/>
              <a:ext cx="7549" cy="24145"/>
            </a:xfrm>
            <a:custGeom>
              <a:avLst/>
              <a:gdLst/>
              <a:ahLst/>
              <a:cxnLst/>
              <a:rect l="l" t="t" r="r" b="b"/>
              <a:pathLst>
                <a:path w="146" h="467" extrusionOk="0">
                  <a:moveTo>
                    <a:pt x="131" y="0"/>
                  </a:moveTo>
                  <a:lnTo>
                    <a:pt x="73" y="102"/>
                  </a:lnTo>
                  <a:lnTo>
                    <a:pt x="29" y="219"/>
                  </a:lnTo>
                  <a:lnTo>
                    <a:pt x="15" y="350"/>
                  </a:lnTo>
                  <a:lnTo>
                    <a:pt x="0" y="467"/>
                  </a:lnTo>
                  <a:lnTo>
                    <a:pt x="15" y="467"/>
                  </a:lnTo>
                  <a:lnTo>
                    <a:pt x="29" y="350"/>
                  </a:lnTo>
                  <a:lnTo>
                    <a:pt x="44" y="234"/>
                  </a:lnTo>
                  <a:lnTo>
                    <a:pt x="88" y="11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0">
              <a:extLst>
                <a:ext uri="{FF2B5EF4-FFF2-40B4-BE49-F238E27FC236}">
                  <a16:creationId xmlns:a16="http://schemas.microsoft.com/office/drawing/2014/main" id="{F572BFED-B4AB-2BE2-4E53-B0D3F48977C8}"/>
                </a:ext>
              </a:extLst>
            </p:cNvPr>
            <p:cNvSpPr/>
            <p:nvPr/>
          </p:nvSpPr>
          <p:spPr>
            <a:xfrm>
              <a:off x="3635418" y="3370322"/>
              <a:ext cx="365743" cy="1303730"/>
            </a:xfrm>
            <a:custGeom>
              <a:avLst/>
              <a:gdLst/>
              <a:ahLst/>
              <a:cxnLst/>
              <a:rect l="l" t="t" r="r" b="b"/>
              <a:pathLst>
                <a:path w="7074" h="25216" extrusionOk="0">
                  <a:moveTo>
                    <a:pt x="584" y="0"/>
                  </a:moveTo>
                  <a:lnTo>
                    <a:pt x="468" y="321"/>
                  </a:lnTo>
                  <a:lnTo>
                    <a:pt x="351" y="657"/>
                  </a:lnTo>
                  <a:lnTo>
                    <a:pt x="263" y="1021"/>
                  </a:lnTo>
                  <a:lnTo>
                    <a:pt x="176" y="1400"/>
                  </a:lnTo>
                  <a:lnTo>
                    <a:pt x="118" y="1794"/>
                  </a:lnTo>
                  <a:lnTo>
                    <a:pt x="59" y="2203"/>
                  </a:lnTo>
                  <a:lnTo>
                    <a:pt x="30" y="2625"/>
                  </a:lnTo>
                  <a:lnTo>
                    <a:pt x="16" y="3048"/>
                  </a:lnTo>
                  <a:lnTo>
                    <a:pt x="1" y="3486"/>
                  </a:lnTo>
                  <a:lnTo>
                    <a:pt x="16" y="3909"/>
                  </a:lnTo>
                  <a:lnTo>
                    <a:pt x="45" y="4346"/>
                  </a:lnTo>
                  <a:lnTo>
                    <a:pt x="88" y="4769"/>
                  </a:lnTo>
                  <a:lnTo>
                    <a:pt x="161" y="5178"/>
                  </a:lnTo>
                  <a:lnTo>
                    <a:pt x="234" y="5586"/>
                  </a:lnTo>
                  <a:lnTo>
                    <a:pt x="322" y="5980"/>
                  </a:lnTo>
                  <a:lnTo>
                    <a:pt x="438" y="6359"/>
                  </a:lnTo>
                  <a:lnTo>
                    <a:pt x="570" y="7540"/>
                  </a:lnTo>
                  <a:lnTo>
                    <a:pt x="701" y="8678"/>
                  </a:lnTo>
                  <a:lnTo>
                    <a:pt x="949" y="10661"/>
                  </a:lnTo>
                  <a:lnTo>
                    <a:pt x="1153" y="12032"/>
                  </a:lnTo>
                  <a:lnTo>
                    <a:pt x="1226" y="12557"/>
                  </a:lnTo>
                  <a:lnTo>
                    <a:pt x="1518" y="24953"/>
                  </a:lnTo>
                  <a:lnTo>
                    <a:pt x="4216" y="25215"/>
                  </a:lnTo>
                  <a:lnTo>
                    <a:pt x="4595" y="23757"/>
                  </a:lnTo>
                  <a:lnTo>
                    <a:pt x="5003" y="22182"/>
                  </a:lnTo>
                  <a:lnTo>
                    <a:pt x="5470" y="20242"/>
                  </a:lnTo>
                  <a:lnTo>
                    <a:pt x="5718" y="19192"/>
                  </a:lnTo>
                  <a:lnTo>
                    <a:pt x="5951" y="18128"/>
                  </a:lnTo>
                  <a:lnTo>
                    <a:pt x="6170" y="17034"/>
                  </a:lnTo>
                  <a:lnTo>
                    <a:pt x="6374" y="15969"/>
                  </a:lnTo>
                  <a:lnTo>
                    <a:pt x="6549" y="14934"/>
                  </a:lnTo>
                  <a:lnTo>
                    <a:pt x="6695" y="13957"/>
                  </a:lnTo>
                  <a:lnTo>
                    <a:pt x="6753" y="13490"/>
                  </a:lnTo>
                  <a:lnTo>
                    <a:pt x="6797" y="13038"/>
                  </a:lnTo>
                  <a:lnTo>
                    <a:pt x="6826" y="12615"/>
                  </a:lnTo>
                  <a:lnTo>
                    <a:pt x="6855" y="12221"/>
                  </a:lnTo>
                  <a:lnTo>
                    <a:pt x="6914" y="10092"/>
                  </a:lnTo>
                  <a:lnTo>
                    <a:pt x="6972" y="7978"/>
                  </a:lnTo>
                  <a:lnTo>
                    <a:pt x="7001" y="5965"/>
                  </a:lnTo>
                  <a:lnTo>
                    <a:pt x="7030" y="4157"/>
                  </a:lnTo>
                  <a:lnTo>
                    <a:pt x="7059" y="1386"/>
                  </a:lnTo>
                  <a:lnTo>
                    <a:pt x="7074" y="32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0">
              <a:extLst>
                <a:ext uri="{FF2B5EF4-FFF2-40B4-BE49-F238E27FC236}">
                  <a16:creationId xmlns:a16="http://schemas.microsoft.com/office/drawing/2014/main" id="{C6BC5FCF-B906-3F30-61F9-B7C5979E36D6}"/>
                </a:ext>
              </a:extLst>
            </p:cNvPr>
            <p:cNvSpPr/>
            <p:nvPr/>
          </p:nvSpPr>
          <p:spPr>
            <a:xfrm>
              <a:off x="3635418" y="3370322"/>
              <a:ext cx="365743" cy="1303730"/>
            </a:xfrm>
            <a:custGeom>
              <a:avLst/>
              <a:gdLst/>
              <a:ahLst/>
              <a:cxnLst/>
              <a:rect l="l" t="t" r="r" b="b"/>
              <a:pathLst>
                <a:path w="7074" h="25216" fill="none" extrusionOk="0">
                  <a:moveTo>
                    <a:pt x="584" y="0"/>
                  </a:moveTo>
                  <a:lnTo>
                    <a:pt x="584" y="0"/>
                  </a:lnTo>
                  <a:lnTo>
                    <a:pt x="468" y="321"/>
                  </a:lnTo>
                  <a:lnTo>
                    <a:pt x="351" y="657"/>
                  </a:lnTo>
                  <a:lnTo>
                    <a:pt x="263" y="1021"/>
                  </a:lnTo>
                  <a:lnTo>
                    <a:pt x="176" y="1400"/>
                  </a:lnTo>
                  <a:lnTo>
                    <a:pt x="118" y="1794"/>
                  </a:lnTo>
                  <a:lnTo>
                    <a:pt x="59" y="2203"/>
                  </a:lnTo>
                  <a:lnTo>
                    <a:pt x="30" y="2625"/>
                  </a:lnTo>
                  <a:lnTo>
                    <a:pt x="16" y="3048"/>
                  </a:lnTo>
                  <a:lnTo>
                    <a:pt x="1" y="3486"/>
                  </a:lnTo>
                  <a:lnTo>
                    <a:pt x="16" y="3909"/>
                  </a:lnTo>
                  <a:lnTo>
                    <a:pt x="45" y="4346"/>
                  </a:lnTo>
                  <a:lnTo>
                    <a:pt x="88" y="4769"/>
                  </a:lnTo>
                  <a:lnTo>
                    <a:pt x="161" y="5178"/>
                  </a:lnTo>
                  <a:lnTo>
                    <a:pt x="234" y="5586"/>
                  </a:lnTo>
                  <a:lnTo>
                    <a:pt x="322" y="5980"/>
                  </a:lnTo>
                  <a:lnTo>
                    <a:pt x="438" y="6359"/>
                  </a:lnTo>
                  <a:lnTo>
                    <a:pt x="438" y="6359"/>
                  </a:lnTo>
                  <a:lnTo>
                    <a:pt x="570" y="7540"/>
                  </a:lnTo>
                  <a:lnTo>
                    <a:pt x="701" y="8678"/>
                  </a:lnTo>
                  <a:lnTo>
                    <a:pt x="949" y="10661"/>
                  </a:lnTo>
                  <a:lnTo>
                    <a:pt x="1153" y="12032"/>
                  </a:lnTo>
                  <a:lnTo>
                    <a:pt x="1226" y="12557"/>
                  </a:lnTo>
                  <a:lnTo>
                    <a:pt x="1518" y="24953"/>
                  </a:lnTo>
                  <a:lnTo>
                    <a:pt x="4216" y="25215"/>
                  </a:lnTo>
                  <a:lnTo>
                    <a:pt x="4216" y="25215"/>
                  </a:lnTo>
                  <a:lnTo>
                    <a:pt x="4595" y="23757"/>
                  </a:lnTo>
                  <a:lnTo>
                    <a:pt x="5003" y="22182"/>
                  </a:lnTo>
                  <a:lnTo>
                    <a:pt x="5470" y="20242"/>
                  </a:lnTo>
                  <a:lnTo>
                    <a:pt x="5718" y="19192"/>
                  </a:lnTo>
                  <a:lnTo>
                    <a:pt x="5951" y="18128"/>
                  </a:lnTo>
                  <a:lnTo>
                    <a:pt x="6170" y="17034"/>
                  </a:lnTo>
                  <a:lnTo>
                    <a:pt x="6374" y="15969"/>
                  </a:lnTo>
                  <a:lnTo>
                    <a:pt x="6549" y="14934"/>
                  </a:lnTo>
                  <a:lnTo>
                    <a:pt x="6695" y="13957"/>
                  </a:lnTo>
                  <a:lnTo>
                    <a:pt x="6753" y="13490"/>
                  </a:lnTo>
                  <a:lnTo>
                    <a:pt x="6797" y="13038"/>
                  </a:lnTo>
                  <a:lnTo>
                    <a:pt x="6826" y="12615"/>
                  </a:lnTo>
                  <a:lnTo>
                    <a:pt x="6855" y="12221"/>
                  </a:lnTo>
                  <a:lnTo>
                    <a:pt x="6855" y="12221"/>
                  </a:lnTo>
                  <a:lnTo>
                    <a:pt x="6914" y="10092"/>
                  </a:lnTo>
                  <a:lnTo>
                    <a:pt x="6972" y="7978"/>
                  </a:lnTo>
                  <a:lnTo>
                    <a:pt x="7001" y="5965"/>
                  </a:lnTo>
                  <a:lnTo>
                    <a:pt x="7030" y="4157"/>
                  </a:lnTo>
                  <a:lnTo>
                    <a:pt x="7059" y="1386"/>
                  </a:lnTo>
                  <a:lnTo>
                    <a:pt x="7074" y="32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0">
              <a:extLst>
                <a:ext uri="{FF2B5EF4-FFF2-40B4-BE49-F238E27FC236}">
                  <a16:creationId xmlns:a16="http://schemas.microsoft.com/office/drawing/2014/main" id="{8B7C5E58-EF1F-D9A5-7BEC-B0741F05351F}"/>
                </a:ext>
              </a:extLst>
            </p:cNvPr>
            <p:cNvSpPr/>
            <p:nvPr/>
          </p:nvSpPr>
          <p:spPr>
            <a:xfrm>
              <a:off x="3832251" y="3363549"/>
              <a:ext cx="39242" cy="1303730"/>
            </a:xfrm>
            <a:custGeom>
              <a:avLst/>
              <a:gdLst/>
              <a:ahLst/>
              <a:cxnLst/>
              <a:rect l="l" t="t" r="r" b="b"/>
              <a:pathLst>
                <a:path w="759" h="25216" extrusionOk="0">
                  <a:moveTo>
                    <a:pt x="715" y="0"/>
                  </a:moveTo>
                  <a:lnTo>
                    <a:pt x="715" y="161"/>
                  </a:lnTo>
                  <a:lnTo>
                    <a:pt x="729" y="2363"/>
                  </a:lnTo>
                  <a:lnTo>
                    <a:pt x="715" y="4434"/>
                  </a:lnTo>
                  <a:lnTo>
                    <a:pt x="686" y="6898"/>
                  </a:lnTo>
                  <a:lnTo>
                    <a:pt x="656" y="8225"/>
                  </a:lnTo>
                  <a:lnTo>
                    <a:pt x="627" y="9582"/>
                  </a:lnTo>
                  <a:lnTo>
                    <a:pt x="569" y="10967"/>
                  </a:lnTo>
                  <a:lnTo>
                    <a:pt x="511" y="12338"/>
                  </a:lnTo>
                  <a:lnTo>
                    <a:pt x="438" y="13971"/>
                  </a:lnTo>
                  <a:lnTo>
                    <a:pt x="350" y="15940"/>
                  </a:lnTo>
                  <a:lnTo>
                    <a:pt x="190" y="20198"/>
                  </a:lnTo>
                  <a:lnTo>
                    <a:pt x="0" y="25215"/>
                  </a:lnTo>
                  <a:lnTo>
                    <a:pt x="29" y="25215"/>
                  </a:lnTo>
                  <a:lnTo>
                    <a:pt x="44" y="24821"/>
                  </a:lnTo>
                  <a:lnTo>
                    <a:pt x="248" y="19148"/>
                  </a:lnTo>
                  <a:lnTo>
                    <a:pt x="394" y="15430"/>
                  </a:lnTo>
                  <a:lnTo>
                    <a:pt x="540" y="12338"/>
                  </a:lnTo>
                  <a:lnTo>
                    <a:pt x="598" y="10967"/>
                  </a:lnTo>
                  <a:lnTo>
                    <a:pt x="656" y="9582"/>
                  </a:lnTo>
                  <a:lnTo>
                    <a:pt x="686" y="8225"/>
                  </a:lnTo>
                  <a:lnTo>
                    <a:pt x="715" y="6898"/>
                  </a:lnTo>
                  <a:lnTo>
                    <a:pt x="744" y="4434"/>
                  </a:lnTo>
                  <a:lnTo>
                    <a:pt x="759" y="2363"/>
                  </a:lnTo>
                  <a:lnTo>
                    <a:pt x="744" y="62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0">
              <a:extLst>
                <a:ext uri="{FF2B5EF4-FFF2-40B4-BE49-F238E27FC236}">
                  <a16:creationId xmlns:a16="http://schemas.microsoft.com/office/drawing/2014/main" id="{D7393FF3-308A-085D-D539-4035DCC9BDE0}"/>
                </a:ext>
              </a:extLst>
            </p:cNvPr>
            <p:cNvSpPr/>
            <p:nvPr/>
          </p:nvSpPr>
          <p:spPr>
            <a:xfrm>
              <a:off x="3704080" y="4635545"/>
              <a:ext cx="173462" cy="48290"/>
            </a:xfrm>
            <a:custGeom>
              <a:avLst/>
              <a:gdLst/>
              <a:ahLst/>
              <a:cxnLst/>
              <a:rect l="l" t="t" r="r" b="b"/>
              <a:pathLst>
                <a:path w="3355" h="934" extrusionOk="0">
                  <a:moveTo>
                    <a:pt x="44" y="1"/>
                  </a:moveTo>
                  <a:lnTo>
                    <a:pt x="0" y="759"/>
                  </a:lnTo>
                  <a:lnTo>
                    <a:pt x="3310" y="934"/>
                  </a:lnTo>
                  <a:lnTo>
                    <a:pt x="3354" y="16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0">
              <a:extLst>
                <a:ext uri="{FF2B5EF4-FFF2-40B4-BE49-F238E27FC236}">
                  <a16:creationId xmlns:a16="http://schemas.microsoft.com/office/drawing/2014/main" id="{9470B7EA-066F-43B8-A95D-0D201F41FA6A}"/>
                </a:ext>
              </a:extLst>
            </p:cNvPr>
            <p:cNvSpPr/>
            <p:nvPr/>
          </p:nvSpPr>
          <p:spPr>
            <a:xfrm>
              <a:off x="3868443" y="3454029"/>
              <a:ext cx="101078" cy="141768"/>
            </a:xfrm>
            <a:custGeom>
              <a:avLst/>
              <a:gdLst/>
              <a:ahLst/>
              <a:cxnLst/>
              <a:rect l="l" t="t" r="r" b="b"/>
              <a:pathLst>
                <a:path w="1955" h="2742" extrusionOk="0">
                  <a:moveTo>
                    <a:pt x="1925" y="0"/>
                  </a:moveTo>
                  <a:lnTo>
                    <a:pt x="1925" y="161"/>
                  </a:lnTo>
                  <a:lnTo>
                    <a:pt x="1911" y="321"/>
                  </a:lnTo>
                  <a:lnTo>
                    <a:pt x="1882" y="481"/>
                  </a:lnTo>
                  <a:lnTo>
                    <a:pt x="1852" y="642"/>
                  </a:lnTo>
                  <a:lnTo>
                    <a:pt x="1809" y="788"/>
                  </a:lnTo>
                  <a:lnTo>
                    <a:pt x="1750" y="919"/>
                  </a:lnTo>
                  <a:lnTo>
                    <a:pt x="1634" y="1181"/>
                  </a:lnTo>
                  <a:lnTo>
                    <a:pt x="1488" y="1429"/>
                  </a:lnTo>
                  <a:lnTo>
                    <a:pt x="1313" y="1663"/>
                  </a:lnTo>
                  <a:lnTo>
                    <a:pt x="1152" y="1852"/>
                  </a:lnTo>
                  <a:lnTo>
                    <a:pt x="963" y="2042"/>
                  </a:lnTo>
                  <a:lnTo>
                    <a:pt x="788" y="2202"/>
                  </a:lnTo>
                  <a:lnTo>
                    <a:pt x="613" y="2334"/>
                  </a:lnTo>
                  <a:lnTo>
                    <a:pt x="452" y="2450"/>
                  </a:lnTo>
                  <a:lnTo>
                    <a:pt x="307" y="2552"/>
                  </a:lnTo>
                  <a:lnTo>
                    <a:pt x="88" y="2684"/>
                  </a:lnTo>
                  <a:lnTo>
                    <a:pt x="29" y="2713"/>
                  </a:lnTo>
                  <a:lnTo>
                    <a:pt x="0" y="2713"/>
                  </a:lnTo>
                  <a:lnTo>
                    <a:pt x="15" y="2742"/>
                  </a:lnTo>
                  <a:lnTo>
                    <a:pt x="102" y="2698"/>
                  </a:lnTo>
                  <a:lnTo>
                    <a:pt x="321" y="2581"/>
                  </a:lnTo>
                  <a:lnTo>
                    <a:pt x="467" y="2479"/>
                  </a:lnTo>
                  <a:lnTo>
                    <a:pt x="627" y="2363"/>
                  </a:lnTo>
                  <a:lnTo>
                    <a:pt x="802" y="2217"/>
                  </a:lnTo>
                  <a:lnTo>
                    <a:pt x="992" y="2056"/>
                  </a:lnTo>
                  <a:lnTo>
                    <a:pt x="1167" y="1881"/>
                  </a:lnTo>
                  <a:lnTo>
                    <a:pt x="1342" y="1677"/>
                  </a:lnTo>
                  <a:lnTo>
                    <a:pt x="1502" y="1444"/>
                  </a:lnTo>
                  <a:lnTo>
                    <a:pt x="1648" y="1196"/>
                  </a:lnTo>
                  <a:lnTo>
                    <a:pt x="1779" y="934"/>
                  </a:lnTo>
                  <a:lnTo>
                    <a:pt x="1823" y="788"/>
                  </a:lnTo>
                  <a:lnTo>
                    <a:pt x="1867" y="642"/>
                  </a:lnTo>
                  <a:lnTo>
                    <a:pt x="1911" y="481"/>
                  </a:lnTo>
                  <a:lnTo>
                    <a:pt x="1940" y="336"/>
                  </a:lnTo>
                  <a:lnTo>
                    <a:pt x="1954" y="161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0">
              <a:extLst>
                <a:ext uri="{FF2B5EF4-FFF2-40B4-BE49-F238E27FC236}">
                  <a16:creationId xmlns:a16="http://schemas.microsoft.com/office/drawing/2014/main" id="{06043A17-5610-B9FF-E707-225E7367E70F}"/>
                </a:ext>
              </a:extLst>
            </p:cNvPr>
            <p:cNvSpPr/>
            <p:nvPr/>
          </p:nvSpPr>
          <p:spPr>
            <a:xfrm>
              <a:off x="3606775" y="2565772"/>
              <a:ext cx="548977" cy="953859"/>
            </a:xfrm>
            <a:custGeom>
              <a:avLst/>
              <a:gdLst/>
              <a:ahLst/>
              <a:cxnLst/>
              <a:rect l="l" t="t" r="r" b="b"/>
              <a:pathLst>
                <a:path w="10618" h="18449" extrusionOk="0">
                  <a:moveTo>
                    <a:pt x="3953" y="1"/>
                  </a:moveTo>
                  <a:lnTo>
                    <a:pt x="3836" y="45"/>
                  </a:lnTo>
                  <a:lnTo>
                    <a:pt x="3705" y="103"/>
                  </a:lnTo>
                  <a:lnTo>
                    <a:pt x="3515" y="190"/>
                  </a:lnTo>
                  <a:lnTo>
                    <a:pt x="3297" y="336"/>
                  </a:lnTo>
                  <a:lnTo>
                    <a:pt x="3049" y="526"/>
                  </a:lnTo>
                  <a:lnTo>
                    <a:pt x="2917" y="643"/>
                  </a:lnTo>
                  <a:lnTo>
                    <a:pt x="2786" y="774"/>
                  </a:lnTo>
                  <a:lnTo>
                    <a:pt x="2640" y="920"/>
                  </a:lnTo>
                  <a:lnTo>
                    <a:pt x="2495" y="1095"/>
                  </a:lnTo>
                  <a:lnTo>
                    <a:pt x="2349" y="1270"/>
                  </a:lnTo>
                  <a:lnTo>
                    <a:pt x="2203" y="1488"/>
                  </a:lnTo>
                  <a:lnTo>
                    <a:pt x="2057" y="1707"/>
                  </a:lnTo>
                  <a:lnTo>
                    <a:pt x="1911" y="1955"/>
                  </a:lnTo>
                  <a:lnTo>
                    <a:pt x="1765" y="2232"/>
                  </a:lnTo>
                  <a:lnTo>
                    <a:pt x="1620" y="2524"/>
                  </a:lnTo>
                  <a:lnTo>
                    <a:pt x="1474" y="2845"/>
                  </a:lnTo>
                  <a:lnTo>
                    <a:pt x="1342" y="3180"/>
                  </a:lnTo>
                  <a:lnTo>
                    <a:pt x="1211" y="3545"/>
                  </a:lnTo>
                  <a:lnTo>
                    <a:pt x="1080" y="3953"/>
                  </a:lnTo>
                  <a:lnTo>
                    <a:pt x="963" y="4376"/>
                  </a:lnTo>
                  <a:lnTo>
                    <a:pt x="847" y="4828"/>
                  </a:lnTo>
                  <a:lnTo>
                    <a:pt x="745" y="5309"/>
                  </a:lnTo>
                  <a:lnTo>
                    <a:pt x="657" y="5820"/>
                  </a:lnTo>
                  <a:lnTo>
                    <a:pt x="570" y="6374"/>
                  </a:lnTo>
                  <a:lnTo>
                    <a:pt x="497" y="6957"/>
                  </a:lnTo>
                  <a:lnTo>
                    <a:pt x="365" y="8124"/>
                  </a:lnTo>
                  <a:lnTo>
                    <a:pt x="263" y="9261"/>
                  </a:lnTo>
                  <a:lnTo>
                    <a:pt x="190" y="10341"/>
                  </a:lnTo>
                  <a:lnTo>
                    <a:pt x="117" y="11376"/>
                  </a:lnTo>
                  <a:lnTo>
                    <a:pt x="74" y="12368"/>
                  </a:lnTo>
                  <a:lnTo>
                    <a:pt x="45" y="13286"/>
                  </a:lnTo>
                  <a:lnTo>
                    <a:pt x="15" y="14132"/>
                  </a:lnTo>
                  <a:lnTo>
                    <a:pt x="1" y="14920"/>
                  </a:lnTo>
                  <a:lnTo>
                    <a:pt x="15" y="16261"/>
                  </a:lnTo>
                  <a:lnTo>
                    <a:pt x="30" y="17268"/>
                  </a:lnTo>
                  <a:lnTo>
                    <a:pt x="59" y="17895"/>
                  </a:lnTo>
                  <a:lnTo>
                    <a:pt x="59" y="18114"/>
                  </a:lnTo>
                  <a:lnTo>
                    <a:pt x="351" y="18172"/>
                  </a:lnTo>
                  <a:lnTo>
                    <a:pt x="672" y="18245"/>
                  </a:lnTo>
                  <a:lnTo>
                    <a:pt x="1007" y="18289"/>
                  </a:lnTo>
                  <a:lnTo>
                    <a:pt x="1357" y="18332"/>
                  </a:lnTo>
                  <a:lnTo>
                    <a:pt x="1736" y="18376"/>
                  </a:lnTo>
                  <a:lnTo>
                    <a:pt x="2130" y="18405"/>
                  </a:lnTo>
                  <a:lnTo>
                    <a:pt x="2947" y="18434"/>
                  </a:lnTo>
                  <a:lnTo>
                    <a:pt x="3807" y="18449"/>
                  </a:lnTo>
                  <a:lnTo>
                    <a:pt x="4697" y="18434"/>
                  </a:lnTo>
                  <a:lnTo>
                    <a:pt x="5572" y="18420"/>
                  </a:lnTo>
                  <a:lnTo>
                    <a:pt x="6447" y="18376"/>
                  </a:lnTo>
                  <a:lnTo>
                    <a:pt x="7278" y="18332"/>
                  </a:lnTo>
                  <a:lnTo>
                    <a:pt x="8051" y="18274"/>
                  </a:lnTo>
                  <a:lnTo>
                    <a:pt x="9393" y="18172"/>
                  </a:lnTo>
                  <a:lnTo>
                    <a:pt x="10297" y="18084"/>
                  </a:lnTo>
                  <a:lnTo>
                    <a:pt x="10618" y="18041"/>
                  </a:lnTo>
                  <a:lnTo>
                    <a:pt x="10618" y="17720"/>
                  </a:lnTo>
                  <a:lnTo>
                    <a:pt x="10574" y="16816"/>
                  </a:lnTo>
                  <a:lnTo>
                    <a:pt x="10486" y="15430"/>
                  </a:lnTo>
                  <a:lnTo>
                    <a:pt x="10370" y="13709"/>
                  </a:lnTo>
                  <a:lnTo>
                    <a:pt x="10282" y="12761"/>
                  </a:lnTo>
                  <a:lnTo>
                    <a:pt x="10180" y="11755"/>
                  </a:lnTo>
                  <a:lnTo>
                    <a:pt x="10063" y="10734"/>
                  </a:lnTo>
                  <a:lnTo>
                    <a:pt x="9932" y="9684"/>
                  </a:lnTo>
                  <a:lnTo>
                    <a:pt x="9786" y="8649"/>
                  </a:lnTo>
                  <a:lnTo>
                    <a:pt x="9611" y="7613"/>
                  </a:lnTo>
                  <a:lnTo>
                    <a:pt x="9436" y="6622"/>
                  </a:lnTo>
                  <a:lnTo>
                    <a:pt x="9218" y="5659"/>
                  </a:lnTo>
                  <a:lnTo>
                    <a:pt x="9115" y="5295"/>
                  </a:lnTo>
                  <a:lnTo>
                    <a:pt x="8999" y="4916"/>
                  </a:lnTo>
                  <a:lnTo>
                    <a:pt x="8868" y="4536"/>
                  </a:lnTo>
                  <a:lnTo>
                    <a:pt x="8707" y="4157"/>
                  </a:lnTo>
                  <a:lnTo>
                    <a:pt x="8547" y="3793"/>
                  </a:lnTo>
                  <a:lnTo>
                    <a:pt x="8372" y="3428"/>
                  </a:lnTo>
                  <a:lnTo>
                    <a:pt x="8182" y="3093"/>
                  </a:lnTo>
                  <a:lnTo>
                    <a:pt x="8007" y="2757"/>
                  </a:lnTo>
                  <a:lnTo>
                    <a:pt x="7818" y="2436"/>
                  </a:lnTo>
                  <a:lnTo>
                    <a:pt x="7628" y="2130"/>
                  </a:lnTo>
                  <a:lnTo>
                    <a:pt x="7278" y="1605"/>
                  </a:lnTo>
                  <a:lnTo>
                    <a:pt x="6957" y="1182"/>
                  </a:lnTo>
                  <a:lnTo>
                    <a:pt x="6811" y="1022"/>
                  </a:lnTo>
                  <a:lnTo>
                    <a:pt x="6695" y="890"/>
                  </a:lnTo>
                  <a:lnTo>
                    <a:pt x="6607" y="978"/>
                  </a:lnTo>
                  <a:lnTo>
                    <a:pt x="6520" y="1036"/>
                  </a:lnTo>
                  <a:lnTo>
                    <a:pt x="6418" y="1080"/>
                  </a:lnTo>
                  <a:lnTo>
                    <a:pt x="6330" y="1109"/>
                  </a:lnTo>
                  <a:lnTo>
                    <a:pt x="6213" y="1138"/>
                  </a:lnTo>
                  <a:lnTo>
                    <a:pt x="5893" y="1138"/>
                  </a:lnTo>
                  <a:lnTo>
                    <a:pt x="5674" y="1080"/>
                  </a:lnTo>
                  <a:lnTo>
                    <a:pt x="5440" y="1007"/>
                  </a:lnTo>
                  <a:lnTo>
                    <a:pt x="5207" y="905"/>
                  </a:lnTo>
                  <a:lnTo>
                    <a:pt x="4988" y="788"/>
                  </a:lnTo>
                  <a:lnTo>
                    <a:pt x="4784" y="657"/>
                  </a:lnTo>
                  <a:lnTo>
                    <a:pt x="4595" y="511"/>
                  </a:lnTo>
                  <a:lnTo>
                    <a:pt x="4259" y="263"/>
                  </a:lnTo>
                  <a:lnTo>
                    <a:pt x="4040" y="74"/>
                  </a:lnTo>
                  <a:lnTo>
                    <a:pt x="3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0">
              <a:extLst>
                <a:ext uri="{FF2B5EF4-FFF2-40B4-BE49-F238E27FC236}">
                  <a16:creationId xmlns:a16="http://schemas.microsoft.com/office/drawing/2014/main" id="{6A45C128-0A95-5E52-39EB-46F6616C6350}"/>
                </a:ext>
              </a:extLst>
            </p:cNvPr>
            <p:cNvSpPr/>
            <p:nvPr/>
          </p:nvSpPr>
          <p:spPr>
            <a:xfrm>
              <a:off x="3808106" y="2232495"/>
              <a:ext cx="235298" cy="290361"/>
            </a:xfrm>
            <a:custGeom>
              <a:avLst/>
              <a:gdLst/>
              <a:ahLst/>
              <a:cxnLst/>
              <a:rect l="l" t="t" r="r" b="b"/>
              <a:pathLst>
                <a:path w="4551" h="5616" extrusionOk="0">
                  <a:moveTo>
                    <a:pt x="2582" y="1"/>
                  </a:moveTo>
                  <a:lnTo>
                    <a:pt x="2378" y="30"/>
                  </a:lnTo>
                  <a:lnTo>
                    <a:pt x="2174" y="59"/>
                  </a:lnTo>
                  <a:lnTo>
                    <a:pt x="1984" y="103"/>
                  </a:lnTo>
                  <a:lnTo>
                    <a:pt x="1794" y="161"/>
                  </a:lnTo>
                  <a:lnTo>
                    <a:pt x="1634" y="234"/>
                  </a:lnTo>
                  <a:lnTo>
                    <a:pt x="1459" y="293"/>
                  </a:lnTo>
                  <a:lnTo>
                    <a:pt x="1313" y="380"/>
                  </a:lnTo>
                  <a:lnTo>
                    <a:pt x="1167" y="468"/>
                  </a:lnTo>
                  <a:lnTo>
                    <a:pt x="1021" y="555"/>
                  </a:lnTo>
                  <a:lnTo>
                    <a:pt x="890" y="657"/>
                  </a:lnTo>
                  <a:lnTo>
                    <a:pt x="773" y="774"/>
                  </a:lnTo>
                  <a:lnTo>
                    <a:pt x="671" y="876"/>
                  </a:lnTo>
                  <a:lnTo>
                    <a:pt x="569" y="1007"/>
                  </a:lnTo>
                  <a:lnTo>
                    <a:pt x="467" y="1124"/>
                  </a:lnTo>
                  <a:lnTo>
                    <a:pt x="380" y="1255"/>
                  </a:lnTo>
                  <a:lnTo>
                    <a:pt x="307" y="1386"/>
                  </a:lnTo>
                  <a:lnTo>
                    <a:pt x="234" y="1518"/>
                  </a:lnTo>
                  <a:lnTo>
                    <a:pt x="176" y="1663"/>
                  </a:lnTo>
                  <a:lnTo>
                    <a:pt x="132" y="1809"/>
                  </a:lnTo>
                  <a:lnTo>
                    <a:pt x="88" y="1955"/>
                  </a:lnTo>
                  <a:lnTo>
                    <a:pt x="30" y="2261"/>
                  </a:lnTo>
                  <a:lnTo>
                    <a:pt x="1" y="2568"/>
                  </a:lnTo>
                  <a:lnTo>
                    <a:pt x="1" y="2874"/>
                  </a:lnTo>
                  <a:lnTo>
                    <a:pt x="30" y="3180"/>
                  </a:lnTo>
                  <a:lnTo>
                    <a:pt x="103" y="3501"/>
                  </a:lnTo>
                  <a:lnTo>
                    <a:pt x="190" y="3793"/>
                  </a:lnTo>
                  <a:lnTo>
                    <a:pt x="234" y="3909"/>
                  </a:lnTo>
                  <a:lnTo>
                    <a:pt x="292" y="4026"/>
                  </a:lnTo>
                  <a:lnTo>
                    <a:pt x="438" y="4245"/>
                  </a:lnTo>
                  <a:lnTo>
                    <a:pt x="613" y="4449"/>
                  </a:lnTo>
                  <a:lnTo>
                    <a:pt x="803" y="4639"/>
                  </a:lnTo>
                  <a:lnTo>
                    <a:pt x="1021" y="4828"/>
                  </a:lnTo>
                  <a:lnTo>
                    <a:pt x="1269" y="4989"/>
                  </a:lnTo>
                  <a:lnTo>
                    <a:pt x="1517" y="5134"/>
                  </a:lnTo>
                  <a:lnTo>
                    <a:pt x="1794" y="5251"/>
                  </a:lnTo>
                  <a:lnTo>
                    <a:pt x="2071" y="5368"/>
                  </a:lnTo>
                  <a:lnTo>
                    <a:pt x="2349" y="5455"/>
                  </a:lnTo>
                  <a:lnTo>
                    <a:pt x="2626" y="5528"/>
                  </a:lnTo>
                  <a:lnTo>
                    <a:pt x="2903" y="5586"/>
                  </a:lnTo>
                  <a:lnTo>
                    <a:pt x="3180" y="5616"/>
                  </a:lnTo>
                  <a:lnTo>
                    <a:pt x="3442" y="5616"/>
                  </a:lnTo>
                  <a:lnTo>
                    <a:pt x="3690" y="5601"/>
                  </a:lnTo>
                  <a:lnTo>
                    <a:pt x="3909" y="5572"/>
                  </a:lnTo>
                  <a:lnTo>
                    <a:pt x="3996" y="5543"/>
                  </a:lnTo>
                  <a:lnTo>
                    <a:pt x="4069" y="5499"/>
                  </a:lnTo>
                  <a:lnTo>
                    <a:pt x="4128" y="5455"/>
                  </a:lnTo>
                  <a:lnTo>
                    <a:pt x="4201" y="5397"/>
                  </a:lnTo>
                  <a:lnTo>
                    <a:pt x="4244" y="5324"/>
                  </a:lnTo>
                  <a:lnTo>
                    <a:pt x="4303" y="5251"/>
                  </a:lnTo>
                  <a:lnTo>
                    <a:pt x="4390" y="5061"/>
                  </a:lnTo>
                  <a:lnTo>
                    <a:pt x="4449" y="4857"/>
                  </a:lnTo>
                  <a:lnTo>
                    <a:pt x="4492" y="4624"/>
                  </a:lnTo>
                  <a:lnTo>
                    <a:pt x="4521" y="4376"/>
                  </a:lnTo>
                  <a:lnTo>
                    <a:pt x="4536" y="4099"/>
                  </a:lnTo>
                  <a:lnTo>
                    <a:pt x="4551" y="3836"/>
                  </a:lnTo>
                  <a:lnTo>
                    <a:pt x="4536" y="3559"/>
                  </a:lnTo>
                  <a:lnTo>
                    <a:pt x="4507" y="3005"/>
                  </a:lnTo>
                  <a:lnTo>
                    <a:pt x="4463" y="2524"/>
                  </a:lnTo>
                  <a:lnTo>
                    <a:pt x="4419" y="2130"/>
                  </a:lnTo>
                  <a:lnTo>
                    <a:pt x="4376" y="1838"/>
                  </a:lnTo>
                  <a:lnTo>
                    <a:pt x="4274" y="1488"/>
                  </a:lnTo>
                  <a:lnTo>
                    <a:pt x="4215" y="1313"/>
                  </a:lnTo>
                  <a:lnTo>
                    <a:pt x="4142" y="1124"/>
                  </a:lnTo>
                  <a:lnTo>
                    <a:pt x="4055" y="949"/>
                  </a:lnTo>
                  <a:lnTo>
                    <a:pt x="3953" y="759"/>
                  </a:lnTo>
                  <a:lnTo>
                    <a:pt x="3836" y="599"/>
                  </a:lnTo>
                  <a:lnTo>
                    <a:pt x="3705" y="438"/>
                  </a:lnTo>
                  <a:lnTo>
                    <a:pt x="3559" y="307"/>
                  </a:lnTo>
                  <a:lnTo>
                    <a:pt x="3399" y="191"/>
                  </a:lnTo>
                  <a:lnTo>
                    <a:pt x="3209" y="88"/>
                  </a:lnTo>
                  <a:lnTo>
                    <a:pt x="3019" y="30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0">
              <a:extLst>
                <a:ext uri="{FF2B5EF4-FFF2-40B4-BE49-F238E27FC236}">
                  <a16:creationId xmlns:a16="http://schemas.microsoft.com/office/drawing/2014/main" id="{787785F5-6FD8-9F5F-1FF2-FCD8CDFAAE6A}"/>
                </a:ext>
              </a:extLst>
            </p:cNvPr>
            <p:cNvSpPr/>
            <p:nvPr/>
          </p:nvSpPr>
          <p:spPr>
            <a:xfrm>
              <a:off x="3974744" y="2457196"/>
              <a:ext cx="49790" cy="38518"/>
            </a:xfrm>
            <a:custGeom>
              <a:avLst/>
              <a:gdLst/>
              <a:ahLst/>
              <a:cxnLst/>
              <a:rect l="l" t="t" r="r" b="b"/>
              <a:pathLst>
                <a:path w="963" h="745" extrusionOk="0">
                  <a:moveTo>
                    <a:pt x="1" y="1"/>
                  </a:moveTo>
                  <a:lnTo>
                    <a:pt x="15" y="103"/>
                  </a:lnTo>
                  <a:lnTo>
                    <a:pt x="30" y="220"/>
                  </a:lnTo>
                  <a:lnTo>
                    <a:pt x="88" y="351"/>
                  </a:lnTo>
                  <a:lnTo>
                    <a:pt x="161" y="497"/>
                  </a:lnTo>
                  <a:lnTo>
                    <a:pt x="205" y="555"/>
                  </a:lnTo>
                  <a:lnTo>
                    <a:pt x="263" y="613"/>
                  </a:lnTo>
                  <a:lnTo>
                    <a:pt x="336" y="657"/>
                  </a:lnTo>
                  <a:lnTo>
                    <a:pt x="423" y="701"/>
                  </a:lnTo>
                  <a:lnTo>
                    <a:pt x="511" y="730"/>
                  </a:lnTo>
                  <a:lnTo>
                    <a:pt x="628" y="745"/>
                  </a:lnTo>
                  <a:lnTo>
                    <a:pt x="671" y="730"/>
                  </a:lnTo>
                  <a:lnTo>
                    <a:pt x="715" y="715"/>
                  </a:lnTo>
                  <a:lnTo>
                    <a:pt x="744" y="686"/>
                  </a:lnTo>
                  <a:lnTo>
                    <a:pt x="788" y="657"/>
                  </a:lnTo>
                  <a:lnTo>
                    <a:pt x="846" y="570"/>
                  </a:lnTo>
                  <a:lnTo>
                    <a:pt x="890" y="468"/>
                  </a:lnTo>
                  <a:lnTo>
                    <a:pt x="948" y="278"/>
                  </a:lnTo>
                  <a:lnTo>
                    <a:pt x="963" y="1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0">
              <a:extLst>
                <a:ext uri="{FF2B5EF4-FFF2-40B4-BE49-F238E27FC236}">
                  <a16:creationId xmlns:a16="http://schemas.microsoft.com/office/drawing/2014/main" id="{85D6D559-E38E-E4FB-D98F-1A46EA614080}"/>
                </a:ext>
              </a:extLst>
            </p:cNvPr>
            <p:cNvSpPr/>
            <p:nvPr/>
          </p:nvSpPr>
          <p:spPr>
            <a:xfrm>
              <a:off x="4034306" y="2386363"/>
              <a:ext cx="30970" cy="64887"/>
            </a:xfrm>
            <a:custGeom>
              <a:avLst/>
              <a:gdLst/>
              <a:ahLst/>
              <a:cxnLst/>
              <a:rect l="l" t="t" r="r" b="b"/>
              <a:pathLst>
                <a:path w="599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63" y="1254"/>
                  </a:lnTo>
                  <a:lnTo>
                    <a:pt x="365" y="1240"/>
                  </a:lnTo>
                  <a:lnTo>
                    <a:pt x="467" y="1210"/>
                  </a:lnTo>
                  <a:lnTo>
                    <a:pt x="540" y="1181"/>
                  </a:lnTo>
                  <a:lnTo>
                    <a:pt x="569" y="1152"/>
                  </a:lnTo>
                  <a:lnTo>
                    <a:pt x="584" y="1123"/>
                  </a:lnTo>
                  <a:lnTo>
                    <a:pt x="599" y="1079"/>
                  </a:lnTo>
                  <a:lnTo>
                    <a:pt x="584" y="1021"/>
                  </a:lnTo>
                  <a:lnTo>
                    <a:pt x="526" y="875"/>
                  </a:lnTo>
                  <a:lnTo>
                    <a:pt x="438" y="685"/>
                  </a:lnTo>
                  <a:lnTo>
                    <a:pt x="321" y="496"/>
                  </a:lnTo>
                  <a:lnTo>
                    <a:pt x="103" y="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0">
              <a:extLst>
                <a:ext uri="{FF2B5EF4-FFF2-40B4-BE49-F238E27FC236}">
                  <a16:creationId xmlns:a16="http://schemas.microsoft.com/office/drawing/2014/main" id="{00FCBD60-F42C-A4A1-2D4B-B2E35706CA77}"/>
                </a:ext>
              </a:extLst>
            </p:cNvPr>
            <p:cNvSpPr/>
            <p:nvPr/>
          </p:nvSpPr>
          <p:spPr>
            <a:xfrm>
              <a:off x="4034306" y="2386363"/>
              <a:ext cx="30970" cy="64887"/>
            </a:xfrm>
            <a:custGeom>
              <a:avLst/>
              <a:gdLst/>
              <a:ahLst/>
              <a:cxnLst/>
              <a:rect l="l" t="t" r="r" b="b"/>
              <a:pathLst>
                <a:path w="599" h="12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3" y="146"/>
                  </a:lnTo>
                  <a:lnTo>
                    <a:pt x="321" y="496"/>
                  </a:lnTo>
                  <a:lnTo>
                    <a:pt x="438" y="685"/>
                  </a:lnTo>
                  <a:lnTo>
                    <a:pt x="526" y="875"/>
                  </a:lnTo>
                  <a:lnTo>
                    <a:pt x="584" y="1021"/>
                  </a:lnTo>
                  <a:lnTo>
                    <a:pt x="599" y="1079"/>
                  </a:lnTo>
                  <a:lnTo>
                    <a:pt x="584" y="1123"/>
                  </a:lnTo>
                  <a:lnTo>
                    <a:pt x="584" y="1123"/>
                  </a:lnTo>
                  <a:lnTo>
                    <a:pt x="569" y="1152"/>
                  </a:lnTo>
                  <a:lnTo>
                    <a:pt x="540" y="1181"/>
                  </a:lnTo>
                  <a:lnTo>
                    <a:pt x="467" y="1210"/>
                  </a:lnTo>
                  <a:lnTo>
                    <a:pt x="365" y="1240"/>
                  </a:lnTo>
                  <a:lnTo>
                    <a:pt x="263" y="1254"/>
                  </a:lnTo>
                  <a:lnTo>
                    <a:pt x="74" y="1254"/>
                  </a:lnTo>
                  <a:lnTo>
                    <a:pt x="1" y="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0">
              <a:extLst>
                <a:ext uri="{FF2B5EF4-FFF2-40B4-BE49-F238E27FC236}">
                  <a16:creationId xmlns:a16="http://schemas.microsoft.com/office/drawing/2014/main" id="{2FC0D780-37FA-434D-5FEA-0A69D5F9A40C}"/>
                </a:ext>
              </a:extLst>
            </p:cNvPr>
            <p:cNvSpPr/>
            <p:nvPr/>
          </p:nvSpPr>
          <p:spPr>
            <a:xfrm>
              <a:off x="3765141" y="2211400"/>
              <a:ext cx="296359" cy="283588"/>
            </a:xfrm>
            <a:custGeom>
              <a:avLst/>
              <a:gdLst/>
              <a:ahLst/>
              <a:cxnLst/>
              <a:rect l="l" t="t" r="r" b="b"/>
              <a:pathLst>
                <a:path w="5732" h="5485" extrusionOk="0">
                  <a:moveTo>
                    <a:pt x="2377" y="1"/>
                  </a:moveTo>
                  <a:lnTo>
                    <a:pt x="2173" y="44"/>
                  </a:lnTo>
                  <a:lnTo>
                    <a:pt x="1969" y="103"/>
                  </a:lnTo>
                  <a:lnTo>
                    <a:pt x="1779" y="176"/>
                  </a:lnTo>
                  <a:lnTo>
                    <a:pt x="1590" y="278"/>
                  </a:lnTo>
                  <a:lnTo>
                    <a:pt x="1400" y="394"/>
                  </a:lnTo>
                  <a:lnTo>
                    <a:pt x="1225" y="526"/>
                  </a:lnTo>
                  <a:lnTo>
                    <a:pt x="1050" y="686"/>
                  </a:lnTo>
                  <a:lnTo>
                    <a:pt x="890" y="846"/>
                  </a:lnTo>
                  <a:lnTo>
                    <a:pt x="744" y="1021"/>
                  </a:lnTo>
                  <a:lnTo>
                    <a:pt x="584" y="1196"/>
                  </a:lnTo>
                  <a:lnTo>
                    <a:pt x="452" y="1386"/>
                  </a:lnTo>
                  <a:lnTo>
                    <a:pt x="321" y="1590"/>
                  </a:lnTo>
                  <a:lnTo>
                    <a:pt x="219" y="1794"/>
                  </a:lnTo>
                  <a:lnTo>
                    <a:pt x="132" y="2013"/>
                  </a:lnTo>
                  <a:lnTo>
                    <a:pt x="73" y="2232"/>
                  </a:lnTo>
                  <a:lnTo>
                    <a:pt x="29" y="2465"/>
                  </a:lnTo>
                  <a:lnTo>
                    <a:pt x="0" y="2699"/>
                  </a:lnTo>
                  <a:lnTo>
                    <a:pt x="0" y="2932"/>
                  </a:lnTo>
                  <a:lnTo>
                    <a:pt x="15" y="3165"/>
                  </a:lnTo>
                  <a:lnTo>
                    <a:pt x="44" y="3399"/>
                  </a:lnTo>
                  <a:lnTo>
                    <a:pt x="102" y="3632"/>
                  </a:lnTo>
                  <a:lnTo>
                    <a:pt x="161" y="3865"/>
                  </a:lnTo>
                  <a:lnTo>
                    <a:pt x="248" y="4084"/>
                  </a:lnTo>
                  <a:lnTo>
                    <a:pt x="336" y="4303"/>
                  </a:lnTo>
                  <a:lnTo>
                    <a:pt x="452" y="4507"/>
                  </a:lnTo>
                  <a:lnTo>
                    <a:pt x="569" y="4711"/>
                  </a:lnTo>
                  <a:lnTo>
                    <a:pt x="700" y="4901"/>
                  </a:lnTo>
                  <a:lnTo>
                    <a:pt x="861" y="5090"/>
                  </a:lnTo>
                  <a:lnTo>
                    <a:pt x="948" y="5178"/>
                  </a:lnTo>
                  <a:lnTo>
                    <a:pt x="1036" y="5265"/>
                  </a:lnTo>
                  <a:lnTo>
                    <a:pt x="1138" y="5338"/>
                  </a:lnTo>
                  <a:lnTo>
                    <a:pt x="1240" y="5397"/>
                  </a:lnTo>
                  <a:lnTo>
                    <a:pt x="1357" y="5440"/>
                  </a:lnTo>
                  <a:lnTo>
                    <a:pt x="1473" y="5469"/>
                  </a:lnTo>
                  <a:lnTo>
                    <a:pt x="1619" y="5484"/>
                  </a:lnTo>
                  <a:lnTo>
                    <a:pt x="1765" y="5469"/>
                  </a:lnTo>
                  <a:lnTo>
                    <a:pt x="1896" y="5426"/>
                  </a:lnTo>
                  <a:lnTo>
                    <a:pt x="2027" y="5367"/>
                  </a:lnTo>
                  <a:lnTo>
                    <a:pt x="2159" y="5294"/>
                  </a:lnTo>
                  <a:lnTo>
                    <a:pt x="2275" y="5192"/>
                  </a:lnTo>
                  <a:lnTo>
                    <a:pt x="2377" y="5090"/>
                  </a:lnTo>
                  <a:lnTo>
                    <a:pt x="2465" y="4974"/>
                  </a:lnTo>
                  <a:lnTo>
                    <a:pt x="2538" y="4842"/>
                  </a:lnTo>
                  <a:lnTo>
                    <a:pt x="2596" y="4726"/>
                  </a:lnTo>
                  <a:lnTo>
                    <a:pt x="2640" y="4594"/>
                  </a:lnTo>
                  <a:lnTo>
                    <a:pt x="2684" y="4463"/>
                  </a:lnTo>
                  <a:lnTo>
                    <a:pt x="2742" y="4201"/>
                  </a:lnTo>
                  <a:lnTo>
                    <a:pt x="2800" y="3924"/>
                  </a:lnTo>
                  <a:lnTo>
                    <a:pt x="2830" y="3851"/>
                  </a:lnTo>
                  <a:lnTo>
                    <a:pt x="2888" y="3778"/>
                  </a:lnTo>
                  <a:lnTo>
                    <a:pt x="2961" y="3719"/>
                  </a:lnTo>
                  <a:lnTo>
                    <a:pt x="3034" y="3661"/>
                  </a:lnTo>
                  <a:lnTo>
                    <a:pt x="3209" y="3574"/>
                  </a:lnTo>
                  <a:lnTo>
                    <a:pt x="3384" y="3472"/>
                  </a:lnTo>
                  <a:lnTo>
                    <a:pt x="3573" y="3355"/>
                  </a:lnTo>
                  <a:lnTo>
                    <a:pt x="3748" y="3224"/>
                  </a:lnTo>
                  <a:lnTo>
                    <a:pt x="3909" y="3078"/>
                  </a:lnTo>
                  <a:lnTo>
                    <a:pt x="4055" y="2917"/>
                  </a:lnTo>
                  <a:lnTo>
                    <a:pt x="4186" y="2742"/>
                  </a:lnTo>
                  <a:lnTo>
                    <a:pt x="4302" y="2567"/>
                  </a:lnTo>
                  <a:lnTo>
                    <a:pt x="4375" y="2363"/>
                  </a:lnTo>
                  <a:lnTo>
                    <a:pt x="4434" y="2144"/>
                  </a:lnTo>
                  <a:lnTo>
                    <a:pt x="4623" y="2232"/>
                  </a:lnTo>
                  <a:lnTo>
                    <a:pt x="4813" y="2319"/>
                  </a:lnTo>
                  <a:lnTo>
                    <a:pt x="5032" y="2378"/>
                  </a:lnTo>
                  <a:lnTo>
                    <a:pt x="5250" y="2436"/>
                  </a:lnTo>
                  <a:lnTo>
                    <a:pt x="5484" y="2465"/>
                  </a:lnTo>
                  <a:lnTo>
                    <a:pt x="5702" y="2480"/>
                  </a:lnTo>
                  <a:lnTo>
                    <a:pt x="5732" y="2290"/>
                  </a:lnTo>
                  <a:lnTo>
                    <a:pt x="5732" y="2101"/>
                  </a:lnTo>
                  <a:lnTo>
                    <a:pt x="5717" y="1911"/>
                  </a:lnTo>
                  <a:lnTo>
                    <a:pt x="5688" y="1721"/>
                  </a:lnTo>
                  <a:lnTo>
                    <a:pt x="5630" y="1546"/>
                  </a:lnTo>
                  <a:lnTo>
                    <a:pt x="5557" y="1371"/>
                  </a:lnTo>
                  <a:lnTo>
                    <a:pt x="5469" y="1211"/>
                  </a:lnTo>
                  <a:lnTo>
                    <a:pt x="5367" y="1051"/>
                  </a:lnTo>
                  <a:lnTo>
                    <a:pt x="5250" y="919"/>
                  </a:lnTo>
                  <a:lnTo>
                    <a:pt x="5119" y="803"/>
                  </a:lnTo>
                  <a:lnTo>
                    <a:pt x="4973" y="701"/>
                  </a:lnTo>
                  <a:lnTo>
                    <a:pt x="4813" y="613"/>
                  </a:lnTo>
                  <a:lnTo>
                    <a:pt x="4652" y="555"/>
                  </a:lnTo>
                  <a:lnTo>
                    <a:pt x="4492" y="511"/>
                  </a:lnTo>
                  <a:lnTo>
                    <a:pt x="4317" y="482"/>
                  </a:lnTo>
                  <a:lnTo>
                    <a:pt x="4142" y="482"/>
                  </a:lnTo>
                  <a:lnTo>
                    <a:pt x="3967" y="496"/>
                  </a:lnTo>
                  <a:lnTo>
                    <a:pt x="3792" y="496"/>
                  </a:lnTo>
                  <a:lnTo>
                    <a:pt x="3690" y="453"/>
                  </a:lnTo>
                  <a:lnTo>
                    <a:pt x="3602" y="409"/>
                  </a:lnTo>
                  <a:lnTo>
                    <a:pt x="3413" y="278"/>
                  </a:lnTo>
                  <a:lnTo>
                    <a:pt x="3209" y="161"/>
                  </a:lnTo>
                  <a:lnTo>
                    <a:pt x="2990" y="74"/>
                  </a:lnTo>
                  <a:lnTo>
                    <a:pt x="2786" y="30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0">
              <a:extLst>
                <a:ext uri="{FF2B5EF4-FFF2-40B4-BE49-F238E27FC236}">
                  <a16:creationId xmlns:a16="http://schemas.microsoft.com/office/drawing/2014/main" id="{3AC717EC-6253-641F-CABA-20E9F545BD3C}"/>
                </a:ext>
              </a:extLst>
            </p:cNvPr>
            <p:cNvSpPr/>
            <p:nvPr/>
          </p:nvSpPr>
          <p:spPr>
            <a:xfrm>
              <a:off x="3892537" y="2378814"/>
              <a:ext cx="42293" cy="74658"/>
            </a:xfrm>
            <a:custGeom>
              <a:avLst/>
              <a:gdLst/>
              <a:ahLst/>
              <a:cxnLst/>
              <a:rect l="l" t="t" r="r" b="b"/>
              <a:pathLst>
                <a:path w="818" h="1444" extrusionOk="0">
                  <a:moveTo>
                    <a:pt x="395" y="0"/>
                  </a:moveTo>
                  <a:lnTo>
                    <a:pt x="293" y="15"/>
                  </a:lnTo>
                  <a:lnTo>
                    <a:pt x="234" y="59"/>
                  </a:lnTo>
                  <a:lnTo>
                    <a:pt x="176" y="102"/>
                  </a:lnTo>
                  <a:lnTo>
                    <a:pt x="118" y="161"/>
                  </a:lnTo>
                  <a:lnTo>
                    <a:pt x="88" y="234"/>
                  </a:lnTo>
                  <a:lnTo>
                    <a:pt x="59" y="306"/>
                  </a:lnTo>
                  <a:lnTo>
                    <a:pt x="45" y="379"/>
                  </a:lnTo>
                  <a:lnTo>
                    <a:pt x="16" y="540"/>
                  </a:lnTo>
                  <a:lnTo>
                    <a:pt x="1" y="788"/>
                  </a:lnTo>
                  <a:lnTo>
                    <a:pt x="1" y="904"/>
                  </a:lnTo>
                  <a:lnTo>
                    <a:pt x="16" y="1021"/>
                  </a:lnTo>
                  <a:lnTo>
                    <a:pt x="59" y="1138"/>
                  </a:lnTo>
                  <a:lnTo>
                    <a:pt x="118" y="1240"/>
                  </a:lnTo>
                  <a:lnTo>
                    <a:pt x="191" y="1342"/>
                  </a:lnTo>
                  <a:lnTo>
                    <a:pt x="293" y="1400"/>
                  </a:lnTo>
                  <a:lnTo>
                    <a:pt x="351" y="1429"/>
                  </a:lnTo>
                  <a:lnTo>
                    <a:pt x="409" y="1429"/>
                  </a:lnTo>
                  <a:lnTo>
                    <a:pt x="468" y="1444"/>
                  </a:lnTo>
                  <a:lnTo>
                    <a:pt x="541" y="1429"/>
                  </a:lnTo>
                  <a:lnTo>
                    <a:pt x="599" y="1415"/>
                  </a:lnTo>
                  <a:lnTo>
                    <a:pt x="643" y="1386"/>
                  </a:lnTo>
                  <a:lnTo>
                    <a:pt x="686" y="1356"/>
                  </a:lnTo>
                  <a:lnTo>
                    <a:pt x="730" y="1313"/>
                  </a:lnTo>
                  <a:lnTo>
                    <a:pt x="818" y="467"/>
                  </a:lnTo>
                  <a:lnTo>
                    <a:pt x="803" y="365"/>
                  </a:lnTo>
                  <a:lnTo>
                    <a:pt x="774" y="263"/>
                  </a:lnTo>
                  <a:lnTo>
                    <a:pt x="730" y="175"/>
                  </a:lnTo>
                  <a:lnTo>
                    <a:pt x="672" y="102"/>
                  </a:lnTo>
                  <a:lnTo>
                    <a:pt x="584" y="4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0">
              <a:extLst>
                <a:ext uri="{FF2B5EF4-FFF2-40B4-BE49-F238E27FC236}">
                  <a16:creationId xmlns:a16="http://schemas.microsoft.com/office/drawing/2014/main" id="{65913252-D9B6-C66C-F2BF-1AE478D157C2}"/>
                </a:ext>
              </a:extLst>
            </p:cNvPr>
            <p:cNvSpPr/>
            <p:nvPr/>
          </p:nvSpPr>
          <p:spPr>
            <a:xfrm>
              <a:off x="3892537" y="2378814"/>
              <a:ext cx="42293" cy="74658"/>
            </a:xfrm>
            <a:custGeom>
              <a:avLst/>
              <a:gdLst/>
              <a:ahLst/>
              <a:cxnLst/>
              <a:rect l="l" t="t" r="r" b="b"/>
              <a:pathLst>
                <a:path w="818" h="1444" fill="none" extrusionOk="0">
                  <a:moveTo>
                    <a:pt x="818" y="467"/>
                  </a:moveTo>
                  <a:lnTo>
                    <a:pt x="818" y="467"/>
                  </a:lnTo>
                  <a:lnTo>
                    <a:pt x="803" y="365"/>
                  </a:lnTo>
                  <a:lnTo>
                    <a:pt x="774" y="263"/>
                  </a:lnTo>
                  <a:lnTo>
                    <a:pt x="730" y="175"/>
                  </a:lnTo>
                  <a:lnTo>
                    <a:pt x="672" y="102"/>
                  </a:lnTo>
                  <a:lnTo>
                    <a:pt x="672" y="102"/>
                  </a:lnTo>
                  <a:lnTo>
                    <a:pt x="584" y="44"/>
                  </a:lnTo>
                  <a:lnTo>
                    <a:pt x="497" y="0"/>
                  </a:lnTo>
                  <a:lnTo>
                    <a:pt x="395" y="0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34" y="59"/>
                  </a:lnTo>
                  <a:lnTo>
                    <a:pt x="176" y="102"/>
                  </a:lnTo>
                  <a:lnTo>
                    <a:pt x="118" y="161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59" y="306"/>
                  </a:lnTo>
                  <a:lnTo>
                    <a:pt x="45" y="379"/>
                  </a:lnTo>
                  <a:lnTo>
                    <a:pt x="16" y="540"/>
                  </a:lnTo>
                  <a:lnTo>
                    <a:pt x="16" y="540"/>
                  </a:lnTo>
                  <a:lnTo>
                    <a:pt x="1" y="788"/>
                  </a:lnTo>
                  <a:lnTo>
                    <a:pt x="1" y="904"/>
                  </a:lnTo>
                  <a:lnTo>
                    <a:pt x="16" y="1021"/>
                  </a:lnTo>
                  <a:lnTo>
                    <a:pt x="16" y="1021"/>
                  </a:lnTo>
                  <a:lnTo>
                    <a:pt x="59" y="1138"/>
                  </a:lnTo>
                  <a:lnTo>
                    <a:pt x="118" y="1240"/>
                  </a:lnTo>
                  <a:lnTo>
                    <a:pt x="191" y="1342"/>
                  </a:lnTo>
                  <a:lnTo>
                    <a:pt x="293" y="1400"/>
                  </a:lnTo>
                  <a:lnTo>
                    <a:pt x="293" y="1400"/>
                  </a:lnTo>
                  <a:lnTo>
                    <a:pt x="351" y="1429"/>
                  </a:lnTo>
                  <a:lnTo>
                    <a:pt x="409" y="1429"/>
                  </a:lnTo>
                  <a:lnTo>
                    <a:pt x="468" y="1444"/>
                  </a:lnTo>
                  <a:lnTo>
                    <a:pt x="541" y="1429"/>
                  </a:lnTo>
                  <a:lnTo>
                    <a:pt x="599" y="1415"/>
                  </a:lnTo>
                  <a:lnTo>
                    <a:pt x="643" y="1386"/>
                  </a:lnTo>
                  <a:lnTo>
                    <a:pt x="686" y="1356"/>
                  </a:lnTo>
                  <a:lnTo>
                    <a:pt x="730" y="13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0">
              <a:extLst>
                <a:ext uri="{FF2B5EF4-FFF2-40B4-BE49-F238E27FC236}">
                  <a16:creationId xmlns:a16="http://schemas.microsoft.com/office/drawing/2014/main" id="{36F113A1-9D40-7DF9-2779-470C5BA61FC4}"/>
                </a:ext>
              </a:extLst>
            </p:cNvPr>
            <p:cNvSpPr/>
            <p:nvPr/>
          </p:nvSpPr>
          <p:spPr>
            <a:xfrm>
              <a:off x="3755317" y="2715814"/>
              <a:ext cx="493190" cy="624411"/>
            </a:xfrm>
            <a:custGeom>
              <a:avLst/>
              <a:gdLst/>
              <a:ahLst/>
              <a:cxnLst/>
              <a:rect l="l" t="t" r="r" b="b"/>
              <a:pathLst>
                <a:path w="9539" h="12077" extrusionOk="0">
                  <a:moveTo>
                    <a:pt x="3472" y="1"/>
                  </a:moveTo>
                  <a:lnTo>
                    <a:pt x="1" y="2757"/>
                  </a:lnTo>
                  <a:lnTo>
                    <a:pt x="205" y="3661"/>
                  </a:lnTo>
                  <a:lnTo>
                    <a:pt x="424" y="4609"/>
                  </a:lnTo>
                  <a:lnTo>
                    <a:pt x="715" y="5747"/>
                  </a:lnTo>
                  <a:lnTo>
                    <a:pt x="876" y="6345"/>
                  </a:lnTo>
                  <a:lnTo>
                    <a:pt x="1051" y="6943"/>
                  </a:lnTo>
                  <a:lnTo>
                    <a:pt x="1240" y="7541"/>
                  </a:lnTo>
                  <a:lnTo>
                    <a:pt x="1430" y="8095"/>
                  </a:lnTo>
                  <a:lnTo>
                    <a:pt x="1619" y="8620"/>
                  </a:lnTo>
                  <a:lnTo>
                    <a:pt x="1824" y="9086"/>
                  </a:lnTo>
                  <a:lnTo>
                    <a:pt x="1926" y="9291"/>
                  </a:lnTo>
                  <a:lnTo>
                    <a:pt x="2028" y="9480"/>
                  </a:lnTo>
                  <a:lnTo>
                    <a:pt x="2130" y="9641"/>
                  </a:lnTo>
                  <a:lnTo>
                    <a:pt x="2232" y="9786"/>
                  </a:lnTo>
                  <a:lnTo>
                    <a:pt x="2378" y="9961"/>
                  </a:lnTo>
                  <a:lnTo>
                    <a:pt x="2538" y="10122"/>
                  </a:lnTo>
                  <a:lnTo>
                    <a:pt x="2713" y="10282"/>
                  </a:lnTo>
                  <a:lnTo>
                    <a:pt x="2917" y="10428"/>
                  </a:lnTo>
                  <a:lnTo>
                    <a:pt x="3136" y="10559"/>
                  </a:lnTo>
                  <a:lnTo>
                    <a:pt x="3370" y="10691"/>
                  </a:lnTo>
                  <a:lnTo>
                    <a:pt x="3603" y="10822"/>
                  </a:lnTo>
                  <a:lnTo>
                    <a:pt x="3865" y="10939"/>
                  </a:lnTo>
                  <a:lnTo>
                    <a:pt x="4128" y="11041"/>
                  </a:lnTo>
                  <a:lnTo>
                    <a:pt x="4390" y="11143"/>
                  </a:lnTo>
                  <a:lnTo>
                    <a:pt x="4945" y="11332"/>
                  </a:lnTo>
                  <a:lnTo>
                    <a:pt x="5513" y="11493"/>
                  </a:lnTo>
                  <a:lnTo>
                    <a:pt x="6067" y="11639"/>
                  </a:lnTo>
                  <a:lnTo>
                    <a:pt x="6607" y="11755"/>
                  </a:lnTo>
                  <a:lnTo>
                    <a:pt x="7132" y="11843"/>
                  </a:lnTo>
                  <a:lnTo>
                    <a:pt x="7599" y="11916"/>
                  </a:lnTo>
                  <a:lnTo>
                    <a:pt x="8007" y="11974"/>
                  </a:lnTo>
                  <a:lnTo>
                    <a:pt x="8620" y="12047"/>
                  </a:lnTo>
                  <a:lnTo>
                    <a:pt x="8838" y="12076"/>
                  </a:lnTo>
                  <a:lnTo>
                    <a:pt x="9538" y="8022"/>
                  </a:lnTo>
                  <a:lnTo>
                    <a:pt x="9057" y="7949"/>
                  </a:lnTo>
                  <a:lnTo>
                    <a:pt x="8547" y="7876"/>
                  </a:lnTo>
                  <a:lnTo>
                    <a:pt x="7963" y="7759"/>
                  </a:lnTo>
                  <a:lnTo>
                    <a:pt x="7336" y="7628"/>
                  </a:lnTo>
                  <a:lnTo>
                    <a:pt x="7045" y="7541"/>
                  </a:lnTo>
                  <a:lnTo>
                    <a:pt x="6767" y="7468"/>
                  </a:lnTo>
                  <a:lnTo>
                    <a:pt x="6505" y="7380"/>
                  </a:lnTo>
                  <a:lnTo>
                    <a:pt x="6301" y="7293"/>
                  </a:lnTo>
                  <a:lnTo>
                    <a:pt x="6126" y="7205"/>
                  </a:lnTo>
                  <a:lnTo>
                    <a:pt x="6053" y="7161"/>
                  </a:lnTo>
                  <a:lnTo>
                    <a:pt x="5995" y="7118"/>
                  </a:lnTo>
                  <a:lnTo>
                    <a:pt x="5951" y="7045"/>
                  </a:lnTo>
                  <a:lnTo>
                    <a:pt x="5892" y="6957"/>
                  </a:lnTo>
                  <a:lnTo>
                    <a:pt x="5761" y="6709"/>
                  </a:lnTo>
                  <a:lnTo>
                    <a:pt x="5630" y="6345"/>
                  </a:lnTo>
                  <a:lnTo>
                    <a:pt x="5470" y="5922"/>
                  </a:lnTo>
                  <a:lnTo>
                    <a:pt x="5120" y="4886"/>
                  </a:lnTo>
                  <a:lnTo>
                    <a:pt x="4740" y="3705"/>
                  </a:lnTo>
                  <a:lnTo>
                    <a:pt x="4361" y="2524"/>
                  </a:lnTo>
                  <a:lnTo>
                    <a:pt x="4011" y="1430"/>
                  </a:lnTo>
                  <a:lnTo>
                    <a:pt x="3851" y="949"/>
                  </a:lnTo>
                  <a:lnTo>
                    <a:pt x="3705" y="555"/>
                  </a:lnTo>
                  <a:lnTo>
                    <a:pt x="3574" y="220"/>
                  </a:lnTo>
                  <a:lnTo>
                    <a:pt x="3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0">
              <a:extLst>
                <a:ext uri="{FF2B5EF4-FFF2-40B4-BE49-F238E27FC236}">
                  <a16:creationId xmlns:a16="http://schemas.microsoft.com/office/drawing/2014/main" id="{D42B9DA0-F3DB-0E22-58E3-7A33439A0514}"/>
                </a:ext>
              </a:extLst>
            </p:cNvPr>
            <p:cNvSpPr/>
            <p:nvPr/>
          </p:nvSpPr>
          <p:spPr>
            <a:xfrm>
              <a:off x="3755317" y="2715814"/>
              <a:ext cx="493190" cy="624411"/>
            </a:xfrm>
            <a:custGeom>
              <a:avLst/>
              <a:gdLst/>
              <a:ahLst/>
              <a:cxnLst/>
              <a:rect l="l" t="t" r="r" b="b"/>
              <a:pathLst>
                <a:path w="9539" h="12077" fill="none" extrusionOk="0">
                  <a:moveTo>
                    <a:pt x="3472" y="1"/>
                  </a:moveTo>
                  <a:lnTo>
                    <a:pt x="3472" y="1"/>
                  </a:lnTo>
                  <a:lnTo>
                    <a:pt x="3574" y="220"/>
                  </a:lnTo>
                  <a:lnTo>
                    <a:pt x="3705" y="555"/>
                  </a:lnTo>
                  <a:lnTo>
                    <a:pt x="3851" y="949"/>
                  </a:lnTo>
                  <a:lnTo>
                    <a:pt x="4011" y="1430"/>
                  </a:lnTo>
                  <a:lnTo>
                    <a:pt x="4361" y="2524"/>
                  </a:lnTo>
                  <a:lnTo>
                    <a:pt x="4740" y="3705"/>
                  </a:lnTo>
                  <a:lnTo>
                    <a:pt x="5120" y="4886"/>
                  </a:lnTo>
                  <a:lnTo>
                    <a:pt x="5470" y="5922"/>
                  </a:lnTo>
                  <a:lnTo>
                    <a:pt x="5630" y="6345"/>
                  </a:lnTo>
                  <a:lnTo>
                    <a:pt x="5761" y="6709"/>
                  </a:lnTo>
                  <a:lnTo>
                    <a:pt x="5892" y="6957"/>
                  </a:lnTo>
                  <a:lnTo>
                    <a:pt x="5951" y="7045"/>
                  </a:lnTo>
                  <a:lnTo>
                    <a:pt x="5995" y="7118"/>
                  </a:lnTo>
                  <a:lnTo>
                    <a:pt x="5995" y="7118"/>
                  </a:lnTo>
                  <a:lnTo>
                    <a:pt x="6053" y="7161"/>
                  </a:lnTo>
                  <a:lnTo>
                    <a:pt x="6126" y="7205"/>
                  </a:lnTo>
                  <a:lnTo>
                    <a:pt x="6301" y="7293"/>
                  </a:lnTo>
                  <a:lnTo>
                    <a:pt x="6505" y="7380"/>
                  </a:lnTo>
                  <a:lnTo>
                    <a:pt x="6767" y="7468"/>
                  </a:lnTo>
                  <a:lnTo>
                    <a:pt x="7045" y="7541"/>
                  </a:lnTo>
                  <a:lnTo>
                    <a:pt x="7336" y="7628"/>
                  </a:lnTo>
                  <a:lnTo>
                    <a:pt x="7963" y="7759"/>
                  </a:lnTo>
                  <a:lnTo>
                    <a:pt x="8547" y="7876"/>
                  </a:lnTo>
                  <a:lnTo>
                    <a:pt x="9057" y="7949"/>
                  </a:lnTo>
                  <a:lnTo>
                    <a:pt x="9538" y="8022"/>
                  </a:lnTo>
                  <a:lnTo>
                    <a:pt x="8838" y="12076"/>
                  </a:lnTo>
                  <a:lnTo>
                    <a:pt x="8838" y="12076"/>
                  </a:lnTo>
                  <a:lnTo>
                    <a:pt x="8620" y="12047"/>
                  </a:lnTo>
                  <a:lnTo>
                    <a:pt x="8007" y="11974"/>
                  </a:lnTo>
                  <a:lnTo>
                    <a:pt x="7599" y="11916"/>
                  </a:lnTo>
                  <a:lnTo>
                    <a:pt x="7132" y="11843"/>
                  </a:lnTo>
                  <a:lnTo>
                    <a:pt x="6607" y="11755"/>
                  </a:lnTo>
                  <a:lnTo>
                    <a:pt x="6067" y="11639"/>
                  </a:lnTo>
                  <a:lnTo>
                    <a:pt x="5513" y="11493"/>
                  </a:lnTo>
                  <a:lnTo>
                    <a:pt x="4945" y="11332"/>
                  </a:lnTo>
                  <a:lnTo>
                    <a:pt x="4390" y="11143"/>
                  </a:lnTo>
                  <a:lnTo>
                    <a:pt x="4128" y="11041"/>
                  </a:lnTo>
                  <a:lnTo>
                    <a:pt x="3865" y="10939"/>
                  </a:lnTo>
                  <a:lnTo>
                    <a:pt x="3603" y="10822"/>
                  </a:lnTo>
                  <a:lnTo>
                    <a:pt x="3370" y="10691"/>
                  </a:lnTo>
                  <a:lnTo>
                    <a:pt x="3136" y="10559"/>
                  </a:lnTo>
                  <a:lnTo>
                    <a:pt x="2917" y="10428"/>
                  </a:lnTo>
                  <a:lnTo>
                    <a:pt x="2713" y="10282"/>
                  </a:lnTo>
                  <a:lnTo>
                    <a:pt x="2538" y="10122"/>
                  </a:lnTo>
                  <a:lnTo>
                    <a:pt x="2378" y="9961"/>
                  </a:lnTo>
                  <a:lnTo>
                    <a:pt x="2232" y="9786"/>
                  </a:lnTo>
                  <a:lnTo>
                    <a:pt x="2232" y="9786"/>
                  </a:lnTo>
                  <a:lnTo>
                    <a:pt x="2130" y="9641"/>
                  </a:lnTo>
                  <a:lnTo>
                    <a:pt x="2028" y="9480"/>
                  </a:lnTo>
                  <a:lnTo>
                    <a:pt x="1926" y="9291"/>
                  </a:lnTo>
                  <a:lnTo>
                    <a:pt x="1824" y="9086"/>
                  </a:lnTo>
                  <a:lnTo>
                    <a:pt x="1619" y="8620"/>
                  </a:lnTo>
                  <a:lnTo>
                    <a:pt x="1430" y="8095"/>
                  </a:lnTo>
                  <a:lnTo>
                    <a:pt x="1240" y="7541"/>
                  </a:lnTo>
                  <a:lnTo>
                    <a:pt x="1051" y="6943"/>
                  </a:lnTo>
                  <a:lnTo>
                    <a:pt x="876" y="6345"/>
                  </a:lnTo>
                  <a:lnTo>
                    <a:pt x="715" y="5747"/>
                  </a:lnTo>
                  <a:lnTo>
                    <a:pt x="424" y="4609"/>
                  </a:lnTo>
                  <a:lnTo>
                    <a:pt x="205" y="3661"/>
                  </a:lnTo>
                  <a:lnTo>
                    <a:pt x="1" y="2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0">
              <a:extLst>
                <a:ext uri="{FF2B5EF4-FFF2-40B4-BE49-F238E27FC236}">
                  <a16:creationId xmlns:a16="http://schemas.microsoft.com/office/drawing/2014/main" id="{A6125673-2211-2E7A-2EE7-8300BDB62B9D}"/>
                </a:ext>
              </a:extLst>
            </p:cNvPr>
            <p:cNvSpPr/>
            <p:nvPr/>
          </p:nvSpPr>
          <p:spPr>
            <a:xfrm>
              <a:off x="3754593" y="2858359"/>
              <a:ext cx="401935" cy="472044"/>
            </a:xfrm>
            <a:custGeom>
              <a:avLst/>
              <a:gdLst/>
              <a:ahLst/>
              <a:cxnLst/>
              <a:rect l="l" t="t" r="r" b="b"/>
              <a:pathLst>
                <a:path w="7774" h="9130" extrusionOk="0">
                  <a:moveTo>
                    <a:pt x="29" y="0"/>
                  </a:moveTo>
                  <a:lnTo>
                    <a:pt x="0" y="15"/>
                  </a:lnTo>
                  <a:lnTo>
                    <a:pt x="204" y="904"/>
                  </a:lnTo>
                  <a:lnTo>
                    <a:pt x="423" y="1867"/>
                  </a:lnTo>
                  <a:lnTo>
                    <a:pt x="715" y="2990"/>
                  </a:lnTo>
                  <a:lnTo>
                    <a:pt x="875" y="3588"/>
                  </a:lnTo>
                  <a:lnTo>
                    <a:pt x="1050" y="4200"/>
                  </a:lnTo>
                  <a:lnTo>
                    <a:pt x="1240" y="4784"/>
                  </a:lnTo>
                  <a:lnTo>
                    <a:pt x="1429" y="5338"/>
                  </a:lnTo>
                  <a:lnTo>
                    <a:pt x="1633" y="5863"/>
                  </a:lnTo>
                  <a:lnTo>
                    <a:pt x="1823" y="6329"/>
                  </a:lnTo>
                  <a:lnTo>
                    <a:pt x="1925" y="6534"/>
                  </a:lnTo>
                  <a:lnTo>
                    <a:pt x="2027" y="6723"/>
                  </a:lnTo>
                  <a:lnTo>
                    <a:pt x="2129" y="6898"/>
                  </a:lnTo>
                  <a:lnTo>
                    <a:pt x="2231" y="7029"/>
                  </a:lnTo>
                  <a:lnTo>
                    <a:pt x="2304" y="7132"/>
                  </a:lnTo>
                  <a:lnTo>
                    <a:pt x="2392" y="7219"/>
                  </a:lnTo>
                  <a:lnTo>
                    <a:pt x="2596" y="7409"/>
                  </a:lnTo>
                  <a:lnTo>
                    <a:pt x="2844" y="7569"/>
                  </a:lnTo>
                  <a:lnTo>
                    <a:pt x="3106" y="7730"/>
                  </a:lnTo>
                  <a:lnTo>
                    <a:pt x="3413" y="7890"/>
                  </a:lnTo>
                  <a:lnTo>
                    <a:pt x="3734" y="8036"/>
                  </a:lnTo>
                  <a:lnTo>
                    <a:pt x="4084" y="8182"/>
                  </a:lnTo>
                  <a:lnTo>
                    <a:pt x="4463" y="8313"/>
                  </a:lnTo>
                  <a:lnTo>
                    <a:pt x="4842" y="8444"/>
                  </a:lnTo>
                  <a:lnTo>
                    <a:pt x="5250" y="8561"/>
                  </a:lnTo>
                  <a:lnTo>
                    <a:pt x="6081" y="8780"/>
                  </a:lnTo>
                  <a:lnTo>
                    <a:pt x="6927" y="8969"/>
                  </a:lnTo>
                  <a:lnTo>
                    <a:pt x="7759" y="9130"/>
                  </a:lnTo>
                  <a:lnTo>
                    <a:pt x="7773" y="9100"/>
                  </a:lnTo>
                  <a:lnTo>
                    <a:pt x="6927" y="8940"/>
                  </a:lnTo>
                  <a:lnTo>
                    <a:pt x="6081" y="8750"/>
                  </a:lnTo>
                  <a:lnTo>
                    <a:pt x="5250" y="8532"/>
                  </a:lnTo>
                  <a:lnTo>
                    <a:pt x="4856" y="8415"/>
                  </a:lnTo>
                  <a:lnTo>
                    <a:pt x="4463" y="8284"/>
                  </a:lnTo>
                  <a:lnTo>
                    <a:pt x="4098" y="8152"/>
                  </a:lnTo>
                  <a:lnTo>
                    <a:pt x="3748" y="8007"/>
                  </a:lnTo>
                  <a:lnTo>
                    <a:pt x="3427" y="7861"/>
                  </a:lnTo>
                  <a:lnTo>
                    <a:pt x="3121" y="7715"/>
                  </a:lnTo>
                  <a:lnTo>
                    <a:pt x="2859" y="7555"/>
                  </a:lnTo>
                  <a:lnTo>
                    <a:pt x="2611" y="7379"/>
                  </a:lnTo>
                  <a:lnTo>
                    <a:pt x="2421" y="7204"/>
                  </a:lnTo>
                  <a:lnTo>
                    <a:pt x="2333" y="7117"/>
                  </a:lnTo>
                  <a:lnTo>
                    <a:pt x="2246" y="7015"/>
                  </a:lnTo>
                  <a:lnTo>
                    <a:pt x="2158" y="6869"/>
                  </a:lnTo>
                  <a:lnTo>
                    <a:pt x="2056" y="6709"/>
                  </a:lnTo>
                  <a:lnTo>
                    <a:pt x="1954" y="6519"/>
                  </a:lnTo>
                  <a:lnTo>
                    <a:pt x="1852" y="6315"/>
                  </a:lnTo>
                  <a:lnTo>
                    <a:pt x="1648" y="5848"/>
                  </a:lnTo>
                  <a:lnTo>
                    <a:pt x="1458" y="5338"/>
                  </a:lnTo>
                  <a:lnTo>
                    <a:pt x="1313" y="4915"/>
                  </a:lnTo>
                  <a:lnTo>
                    <a:pt x="1167" y="4477"/>
                  </a:lnTo>
                  <a:lnTo>
                    <a:pt x="904" y="3588"/>
                  </a:lnTo>
                  <a:lnTo>
                    <a:pt x="671" y="2698"/>
                  </a:lnTo>
                  <a:lnTo>
                    <a:pt x="452" y="1852"/>
                  </a:lnTo>
                  <a:lnTo>
                    <a:pt x="277" y="1123"/>
                  </a:lnTo>
                  <a:lnTo>
                    <a:pt x="146" y="525"/>
                  </a:lnTo>
                  <a:lnTo>
                    <a:pt x="58" y="1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0">
              <a:extLst>
                <a:ext uri="{FF2B5EF4-FFF2-40B4-BE49-F238E27FC236}">
                  <a16:creationId xmlns:a16="http://schemas.microsoft.com/office/drawing/2014/main" id="{A8991A69-CDC6-55B5-BE95-312EB299AF2B}"/>
                </a:ext>
              </a:extLst>
            </p:cNvPr>
            <p:cNvSpPr/>
            <p:nvPr/>
          </p:nvSpPr>
          <p:spPr>
            <a:xfrm>
              <a:off x="3934054" y="2715814"/>
              <a:ext cx="190782" cy="389165"/>
            </a:xfrm>
            <a:custGeom>
              <a:avLst/>
              <a:gdLst/>
              <a:ahLst/>
              <a:cxnLst/>
              <a:rect l="l" t="t" r="r" b="b"/>
              <a:pathLst>
                <a:path w="3690" h="7527" extrusionOk="0">
                  <a:moveTo>
                    <a:pt x="0" y="1"/>
                  </a:moveTo>
                  <a:lnTo>
                    <a:pt x="102" y="293"/>
                  </a:lnTo>
                  <a:lnTo>
                    <a:pt x="233" y="657"/>
                  </a:lnTo>
                  <a:lnTo>
                    <a:pt x="540" y="1591"/>
                  </a:lnTo>
                  <a:lnTo>
                    <a:pt x="1269" y="3851"/>
                  </a:lnTo>
                  <a:lnTo>
                    <a:pt x="1648" y="4989"/>
                  </a:lnTo>
                  <a:lnTo>
                    <a:pt x="1998" y="5980"/>
                  </a:lnTo>
                  <a:lnTo>
                    <a:pt x="2158" y="6389"/>
                  </a:lnTo>
                  <a:lnTo>
                    <a:pt x="2304" y="6724"/>
                  </a:lnTo>
                  <a:lnTo>
                    <a:pt x="2421" y="6972"/>
                  </a:lnTo>
                  <a:lnTo>
                    <a:pt x="2479" y="7059"/>
                  </a:lnTo>
                  <a:lnTo>
                    <a:pt x="2538" y="7118"/>
                  </a:lnTo>
                  <a:lnTo>
                    <a:pt x="2596" y="7176"/>
                  </a:lnTo>
                  <a:lnTo>
                    <a:pt x="2683" y="7220"/>
                  </a:lnTo>
                  <a:lnTo>
                    <a:pt x="2931" y="7322"/>
                  </a:lnTo>
                  <a:lnTo>
                    <a:pt x="3281" y="7424"/>
                  </a:lnTo>
                  <a:lnTo>
                    <a:pt x="3690" y="7526"/>
                  </a:lnTo>
                  <a:lnTo>
                    <a:pt x="3690" y="7497"/>
                  </a:lnTo>
                  <a:lnTo>
                    <a:pt x="3281" y="7395"/>
                  </a:lnTo>
                  <a:lnTo>
                    <a:pt x="2946" y="7293"/>
                  </a:lnTo>
                  <a:lnTo>
                    <a:pt x="2698" y="7191"/>
                  </a:lnTo>
                  <a:lnTo>
                    <a:pt x="2610" y="7147"/>
                  </a:lnTo>
                  <a:lnTo>
                    <a:pt x="2552" y="7103"/>
                  </a:lnTo>
                  <a:lnTo>
                    <a:pt x="2508" y="7045"/>
                  </a:lnTo>
                  <a:lnTo>
                    <a:pt x="2450" y="6957"/>
                  </a:lnTo>
                  <a:lnTo>
                    <a:pt x="2319" y="6709"/>
                  </a:lnTo>
                  <a:lnTo>
                    <a:pt x="2202" y="6418"/>
                  </a:lnTo>
                  <a:lnTo>
                    <a:pt x="2071" y="6082"/>
                  </a:lnTo>
                  <a:lnTo>
                    <a:pt x="1765" y="5236"/>
                  </a:lnTo>
                  <a:lnTo>
                    <a:pt x="1444" y="4289"/>
                  </a:lnTo>
                  <a:lnTo>
                    <a:pt x="1108" y="3268"/>
                  </a:lnTo>
                  <a:lnTo>
                    <a:pt x="481" y="1328"/>
                  </a:lnTo>
                  <a:lnTo>
                    <a:pt x="233" y="55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0">
              <a:extLst>
                <a:ext uri="{FF2B5EF4-FFF2-40B4-BE49-F238E27FC236}">
                  <a16:creationId xmlns:a16="http://schemas.microsoft.com/office/drawing/2014/main" id="{184FF7BB-F561-B001-E4BE-0229C3EFFBF3}"/>
                </a:ext>
              </a:extLst>
            </p:cNvPr>
            <p:cNvSpPr/>
            <p:nvPr/>
          </p:nvSpPr>
          <p:spPr>
            <a:xfrm>
              <a:off x="3787735" y="2578594"/>
              <a:ext cx="187835" cy="77709"/>
            </a:xfrm>
            <a:custGeom>
              <a:avLst/>
              <a:gdLst/>
              <a:ahLst/>
              <a:cxnLst/>
              <a:rect l="l" t="t" r="r" b="b"/>
              <a:pathLst>
                <a:path w="3633" h="1503" extrusionOk="0">
                  <a:moveTo>
                    <a:pt x="30" y="1"/>
                  </a:moveTo>
                  <a:lnTo>
                    <a:pt x="1" y="15"/>
                  </a:lnTo>
                  <a:lnTo>
                    <a:pt x="59" y="88"/>
                  </a:lnTo>
                  <a:lnTo>
                    <a:pt x="205" y="249"/>
                  </a:lnTo>
                  <a:lnTo>
                    <a:pt x="453" y="482"/>
                  </a:lnTo>
                  <a:lnTo>
                    <a:pt x="599" y="613"/>
                  </a:lnTo>
                  <a:lnTo>
                    <a:pt x="774" y="759"/>
                  </a:lnTo>
                  <a:lnTo>
                    <a:pt x="949" y="890"/>
                  </a:lnTo>
                  <a:lnTo>
                    <a:pt x="1153" y="1022"/>
                  </a:lnTo>
                  <a:lnTo>
                    <a:pt x="1357" y="1153"/>
                  </a:lnTo>
                  <a:lnTo>
                    <a:pt x="1576" y="1270"/>
                  </a:lnTo>
                  <a:lnTo>
                    <a:pt x="1809" y="1357"/>
                  </a:lnTo>
                  <a:lnTo>
                    <a:pt x="2057" y="1430"/>
                  </a:lnTo>
                  <a:lnTo>
                    <a:pt x="2305" y="1474"/>
                  </a:lnTo>
                  <a:lnTo>
                    <a:pt x="2568" y="1503"/>
                  </a:lnTo>
                  <a:lnTo>
                    <a:pt x="2699" y="1488"/>
                  </a:lnTo>
                  <a:lnTo>
                    <a:pt x="2830" y="1474"/>
                  </a:lnTo>
                  <a:lnTo>
                    <a:pt x="2961" y="1459"/>
                  </a:lnTo>
                  <a:lnTo>
                    <a:pt x="3093" y="1415"/>
                  </a:lnTo>
                  <a:lnTo>
                    <a:pt x="3224" y="1372"/>
                  </a:lnTo>
                  <a:lnTo>
                    <a:pt x="3355" y="1313"/>
                  </a:lnTo>
                  <a:lnTo>
                    <a:pt x="3501" y="1240"/>
                  </a:lnTo>
                  <a:lnTo>
                    <a:pt x="3632" y="1167"/>
                  </a:lnTo>
                  <a:lnTo>
                    <a:pt x="3618" y="1138"/>
                  </a:lnTo>
                  <a:lnTo>
                    <a:pt x="3486" y="1226"/>
                  </a:lnTo>
                  <a:lnTo>
                    <a:pt x="3355" y="1284"/>
                  </a:lnTo>
                  <a:lnTo>
                    <a:pt x="3224" y="1342"/>
                  </a:lnTo>
                  <a:lnTo>
                    <a:pt x="3078" y="1386"/>
                  </a:lnTo>
                  <a:lnTo>
                    <a:pt x="2947" y="1430"/>
                  </a:lnTo>
                  <a:lnTo>
                    <a:pt x="2830" y="1445"/>
                  </a:lnTo>
                  <a:lnTo>
                    <a:pt x="2699" y="1459"/>
                  </a:lnTo>
                  <a:lnTo>
                    <a:pt x="2568" y="1474"/>
                  </a:lnTo>
                  <a:lnTo>
                    <a:pt x="2305" y="1459"/>
                  </a:lnTo>
                  <a:lnTo>
                    <a:pt x="2072" y="1401"/>
                  </a:lnTo>
                  <a:lnTo>
                    <a:pt x="1824" y="1328"/>
                  </a:lnTo>
                  <a:lnTo>
                    <a:pt x="1590" y="1240"/>
                  </a:lnTo>
                  <a:lnTo>
                    <a:pt x="1372" y="1124"/>
                  </a:lnTo>
                  <a:lnTo>
                    <a:pt x="1167" y="1007"/>
                  </a:lnTo>
                  <a:lnTo>
                    <a:pt x="963" y="876"/>
                  </a:lnTo>
                  <a:lnTo>
                    <a:pt x="788" y="730"/>
                  </a:lnTo>
                  <a:lnTo>
                    <a:pt x="613" y="599"/>
                  </a:lnTo>
                  <a:lnTo>
                    <a:pt x="467" y="467"/>
                  </a:lnTo>
                  <a:lnTo>
                    <a:pt x="234" y="234"/>
                  </a:lnTo>
                  <a:lnTo>
                    <a:pt x="74" y="5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0">
              <a:extLst>
                <a:ext uri="{FF2B5EF4-FFF2-40B4-BE49-F238E27FC236}">
                  <a16:creationId xmlns:a16="http://schemas.microsoft.com/office/drawing/2014/main" id="{EAABD835-6009-8ABB-C7C4-E80D01DC54C8}"/>
                </a:ext>
              </a:extLst>
            </p:cNvPr>
            <p:cNvSpPr/>
            <p:nvPr/>
          </p:nvSpPr>
          <p:spPr>
            <a:xfrm>
              <a:off x="4176075" y="3119252"/>
              <a:ext cx="105577" cy="226250"/>
            </a:xfrm>
            <a:custGeom>
              <a:avLst/>
              <a:gdLst/>
              <a:ahLst/>
              <a:cxnLst/>
              <a:rect l="l" t="t" r="r" b="b"/>
              <a:pathLst>
                <a:path w="2042" h="4376" extrusionOk="0">
                  <a:moveTo>
                    <a:pt x="511" y="0"/>
                  </a:moveTo>
                  <a:lnTo>
                    <a:pt x="0" y="4273"/>
                  </a:lnTo>
                  <a:lnTo>
                    <a:pt x="1400" y="4375"/>
                  </a:lnTo>
                  <a:lnTo>
                    <a:pt x="2042" y="26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5" name="Google Shape;2515;p50">
              <a:extLst>
                <a:ext uri="{FF2B5EF4-FFF2-40B4-BE49-F238E27FC236}">
                  <a16:creationId xmlns:a16="http://schemas.microsoft.com/office/drawing/2014/main" id="{D84A15DF-ADB0-FE3F-A278-672FC08629A5}"/>
                </a:ext>
              </a:extLst>
            </p:cNvPr>
            <p:cNvGrpSpPr/>
            <p:nvPr/>
          </p:nvGrpSpPr>
          <p:grpSpPr>
            <a:xfrm flipH="1">
              <a:off x="3986863" y="2348225"/>
              <a:ext cx="47434" cy="42510"/>
              <a:chOff x="7678010" y="-1872218"/>
              <a:chExt cx="45746" cy="40997"/>
            </a:xfrm>
          </p:grpSpPr>
          <p:sp>
            <p:nvSpPr>
              <p:cNvPr id="2516" name="Google Shape;2516;p50">
                <a:extLst>
                  <a:ext uri="{FF2B5EF4-FFF2-40B4-BE49-F238E27FC236}">
                    <a16:creationId xmlns:a16="http://schemas.microsoft.com/office/drawing/2014/main" id="{107612C7-7676-9543-88E5-10FBD112B93A}"/>
                  </a:ext>
                </a:extLst>
              </p:cNvPr>
              <p:cNvSpPr/>
              <p:nvPr/>
            </p:nvSpPr>
            <p:spPr>
              <a:xfrm>
                <a:off x="7678010" y="-1872218"/>
                <a:ext cx="45746" cy="22602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76" extrusionOk="0">
                    <a:moveTo>
                      <a:pt x="194" y="1"/>
                    </a:moveTo>
                    <a:lnTo>
                      <a:pt x="91" y="24"/>
                    </a:lnTo>
                    <a:lnTo>
                      <a:pt x="46" y="35"/>
                    </a:lnTo>
                    <a:lnTo>
                      <a:pt x="12" y="58"/>
                    </a:lnTo>
                    <a:lnTo>
                      <a:pt x="1" y="92"/>
                    </a:lnTo>
                    <a:lnTo>
                      <a:pt x="1" y="126"/>
                    </a:lnTo>
                    <a:lnTo>
                      <a:pt x="23" y="160"/>
                    </a:lnTo>
                    <a:lnTo>
                      <a:pt x="69" y="182"/>
                    </a:lnTo>
                    <a:lnTo>
                      <a:pt x="114" y="194"/>
                    </a:lnTo>
                    <a:lnTo>
                      <a:pt x="228" y="194"/>
                    </a:lnTo>
                    <a:lnTo>
                      <a:pt x="262" y="205"/>
                    </a:lnTo>
                    <a:lnTo>
                      <a:pt x="296" y="216"/>
                    </a:lnTo>
                    <a:lnTo>
                      <a:pt x="262" y="262"/>
                    </a:lnTo>
                    <a:lnTo>
                      <a:pt x="262" y="273"/>
                    </a:lnTo>
                    <a:lnTo>
                      <a:pt x="307" y="296"/>
                    </a:lnTo>
                    <a:lnTo>
                      <a:pt x="375" y="307"/>
                    </a:lnTo>
                    <a:lnTo>
                      <a:pt x="454" y="330"/>
                    </a:lnTo>
                    <a:lnTo>
                      <a:pt x="579" y="352"/>
                    </a:lnTo>
                    <a:lnTo>
                      <a:pt x="692" y="375"/>
                    </a:lnTo>
                    <a:lnTo>
                      <a:pt x="738" y="375"/>
                    </a:lnTo>
                    <a:lnTo>
                      <a:pt x="760" y="364"/>
                    </a:lnTo>
                    <a:lnTo>
                      <a:pt x="760" y="341"/>
                    </a:lnTo>
                    <a:lnTo>
                      <a:pt x="749" y="307"/>
                    </a:lnTo>
                    <a:lnTo>
                      <a:pt x="738" y="262"/>
                    </a:lnTo>
                    <a:lnTo>
                      <a:pt x="704" y="228"/>
                    </a:lnTo>
                    <a:lnTo>
                      <a:pt x="636" y="160"/>
                    </a:lnTo>
                    <a:lnTo>
                      <a:pt x="590" y="114"/>
                    </a:lnTo>
                    <a:lnTo>
                      <a:pt x="511" y="69"/>
                    </a:lnTo>
                    <a:lnTo>
                      <a:pt x="432" y="35"/>
                    </a:lnTo>
                    <a:lnTo>
                      <a:pt x="341" y="1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0">
                <a:extLst>
                  <a:ext uri="{FF2B5EF4-FFF2-40B4-BE49-F238E27FC236}">
                    <a16:creationId xmlns:a16="http://schemas.microsoft.com/office/drawing/2014/main" id="{994DF493-E9A2-6881-3AF8-1FA2CB9983C5}"/>
                  </a:ext>
                </a:extLst>
              </p:cNvPr>
              <p:cNvSpPr/>
              <p:nvPr/>
            </p:nvSpPr>
            <p:spPr>
              <a:xfrm>
                <a:off x="7687568" y="-1844266"/>
                <a:ext cx="12984" cy="1304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17" extrusionOk="0">
                    <a:moveTo>
                      <a:pt x="114" y="1"/>
                    </a:moveTo>
                    <a:lnTo>
                      <a:pt x="69" y="12"/>
                    </a:lnTo>
                    <a:lnTo>
                      <a:pt x="35" y="35"/>
                    </a:lnTo>
                    <a:lnTo>
                      <a:pt x="12" y="69"/>
                    </a:lnTo>
                    <a:lnTo>
                      <a:pt x="1" y="103"/>
                    </a:lnTo>
                    <a:lnTo>
                      <a:pt x="12" y="148"/>
                    </a:lnTo>
                    <a:lnTo>
                      <a:pt x="23" y="182"/>
                    </a:lnTo>
                    <a:lnTo>
                      <a:pt x="57" y="205"/>
                    </a:lnTo>
                    <a:lnTo>
                      <a:pt x="103" y="216"/>
                    </a:lnTo>
                    <a:lnTo>
                      <a:pt x="148" y="216"/>
                    </a:lnTo>
                    <a:lnTo>
                      <a:pt x="182" y="193"/>
                    </a:lnTo>
                    <a:lnTo>
                      <a:pt x="205" y="159"/>
                    </a:lnTo>
                    <a:lnTo>
                      <a:pt x="216" y="114"/>
                    </a:lnTo>
                    <a:lnTo>
                      <a:pt x="205" y="80"/>
                    </a:lnTo>
                    <a:lnTo>
                      <a:pt x="182" y="35"/>
                    </a:lnTo>
                    <a:lnTo>
                      <a:pt x="148" y="12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92" name="Google Shape;2592;p50">
            <a:extLst>
              <a:ext uri="{FF2B5EF4-FFF2-40B4-BE49-F238E27FC236}">
                <a16:creationId xmlns:a16="http://schemas.microsoft.com/office/drawing/2014/main" id="{2ED41259-BCA8-0A89-47CC-12946554AACE}"/>
              </a:ext>
            </a:extLst>
          </p:cNvPr>
          <p:cNvGrpSpPr/>
          <p:nvPr/>
        </p:nvGrpSpPr>
        <p:grpSpPr>
          <a:xfrm>
            <a:off x="6945148" y="2334577"/>
            <a:ext cx="1651158" cy="2541553"/>
            <a:chOff x="7024821" y="2320925"/>
            <a:chExt cx="1651158" cy="2541553"/>
          </a:xfrm>
        </p:grpSpPr>
        <p:grpSp>
          <p:nvGrpSpPr>
            <p:cNvPr id="2593" name="Google Shape;2593;p50">
              <a:extLst>
                <a:ext uri="{FF2B5EF4-FFF2-40B4-BE49-F238E27FC236}">
                  <a16:creationId xmlns:a16="http://schemas.microsoft.com/office/drawing/2014/main" id="{5FB85FA7-E559-DB0F-0F61-D63C52AD9B49}"/>
                </a:ext>
              </a:extLst>
            </p:cNvPr>
            <p:cNvGrpSpPr/>
            <p:nvPr/>
          </p:nvGrpSpPr>
          <p:grpSpPr>
            <a:xfrm flipH="1">
              <a:off x="7024821" y="3250325"/>
              <a:ext cx="1287361" cy="1612153"/>
              <a:chOff x="5823650" y="3241713"/>
              <a:chExt cx="1333500" cy="1669933"/>
            </a:xfrm>
          </p:grpSpPr>
          <p:cxnSp>
            <p:nvCxnSpPr>
              <p:cNvPr id="2594" name="Google Shape;2594;p50">
                <a:extLst>
                  <a:ext uri="{FF2B5EF4-FFF2-40B4-BE49-F238E27FC236}">
                    <a16:creationId xmlns:a16="http://schemas.microsoft.com/office/drawing/2014/main" id="{A8E2B74A-4B0D-92C9-58AA-ED24E06F10AE}"/>
                  </a:ext>
                </a:extLst>
              </p:cNvPr>
              <p:cNvCxnSpPr/>
              <p:nvPr/>
            </p:nvCxnSpPr>
            <p:spPr>
              <a:xfrm>
                <a:off x="6976284" y="3300346"/>
                <a:ext cx="0" cy="161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95" name="Google Shape;2595;p50">
                <a:extLst>
                  <a:ext uri="{FF2B5EF4-FFF2-40B4-BE49-F238E27FC236}">
                    <a16:creationId xmlns:a16="http://schemas.microsoft.com/office/drawing/2014/main" id="{808BC3B4-5255-39FB-C063-F31DBB4D3B2E}"/>
                  </a:ext>
                </a:extLst>
              </p:cNvPr>
              <p:cNvSpPr/>
              <p:nvPr/>
            </p:nvSpPr>
            <p:spPr>
              <a:xfrm>
                <a:off x="5823650" y="3241713"/>
                <a:ext cx="1333500" cy="61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6" name="Google Shape;2596;p50">
              <a:extLst>
                <a:ext uri="{FF2B5EF4-FFF2-40B4-BE49-F238E27FC236}">
                  <a16:creationId xmlns:a16="http://schemas.microsoft.com/office/drawing/2014/main" id="{755910DC-75EC-1204-19ED-21BCF22922B5}"/>
                </a:ext>
              </a:extLst>
            </p:cNvPr>
            <p:cNvSpPr/>
            <p:nvPr/>
          </p:nvSpPr>
          <p:spPr>
            <a:xfrm>
              <a:off x="7396964" y="2992466"/>
              <a:ext cx="723701" cy="261465"/>
            </a:xfrm>
            <a:custGeom>
              <a:avLst/>
              <a:gdLst/>
              <a:ahLst/>
              <a:cxnLst/>
              <a:rect l="l" t="t" r="r" b="b"/>
              <a:pathLst>
                <a:path w="12353" h="4463" extrusionOk="0">
                  <a:moveTo>
                    <a:pt x="8328" y="0"/>
                  </a:moveTo>
                  <a:lnTo>
                    <a:pt x="6709" y="1619"/>
                  </a:lnTo>
                  <a:lnTo>
                    <a:pt x="1" y="3398"/>
                  </a:lnTo>
                  <a:lnTo>
                    <a:pt x="292" y="4463"/>
                  </a:lnTo>
                  <a:lnTo>
                    <a:pt x="1357" y="4419"/>
                  </a:lnTo>
                  <a:lnTo>
                    <a:pt x="2465" y="4375"/>
                  </a:lnTo>
                  <a:lnTo>
                    <a:pt x="3763" y="4302"/>
                  </a:lnTo>
                  <a:lnTo>
                    <a:pt x="5119" y="4215"/>
                  </a:lnTo>
                  <a:lnTo>
                    <a:pt x="5776" y="4156"/>
                  </a:lnTo>
                  <a:lnTo>
                    <a:pt x="6388" y="4098"/>
                  </a:lnTo>
                  <a:lnTo>
                    <a:pt x="6928" y="4025"/>
                  </a:lnTo>
                  <a:lnTo>
                    <a:pt x="7409" y="3967"/>
                  </a:lnTo>
                  <a:lnTo>
                    <a:pt x="7788" y="3879"/>
                  </a:lnTo>
                  <a:lnTo>
                    <a:pt x="7934" y="3836"/>
                  </a:lnTo>
                  <a:lnTo>
                    <a:pt x="8051" y="3792"/>
                  </a:lnTo>
                  <a:lnTo>
                    <a:pt x="8255" y="3690"/>
                  </a:lnTo>
                  <a:lnTo>
                    <a:pt x="8517" y="3529"/>
                  </a:lnTo>
                  <a:lnTo>
                    <a:pt x="8824" y="3340"/>
                  </a:lnTo>
                  <a:lnTo>
                    <a:pt x="9144" y="3106"/>
                  </a:lnTo>
                  <a:lnTo>
                    <a:pt x="9859" y="2581"/>
                  </a:lnTo>
                  <a:lnTo>
                    <a:pt x="10574" y="2013"/>
                  </a:lnTo>
                  <a:lnTo>
                    <a:pt x="11259" y="1473"/>
                  </a:lnTo>
                  <a:lnTo>
                    <a:pt x="11828" y="1006"/>
                  </a:lnTo>
                  <a:lnTo>
                    <a:pt x="12353" y="554"/>
                  </a:lnTo>
                  <a:lnTo>
                    <a:pt x="8328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0">
              <a:extLst>
                <a:ext uri="{FF2B5EF4-FFF2-40B4-BE49-F238E27FC236}">
                  <a16:creationId xmlns:a16="http://schemas.microsoft.com/office/drawing/2014/main" id="{1D9A40B0-32F9-0F10-A641-DB525842E4C1}"/>
                </a:ext>
              </a:extLst>
            </p:cNvPr>
            <p:cNvSpPr/>
            <p:nvPr/>
          </p:nvSpPr>
          <p:spPr>
            <a:xfrm>
              <a:off x="7396964" y="2992466"/>
              <a:ext cx="723701" cy="261465"/>
            </a:xfrm>
            <a:custGeom>
              <a:avLst/>
              <a:gdLst/>
              <a:ahLst/>
              <a:cxnLst/>
              <a:rect l="l" t="t" r="r" b="b"/>
              <a:pathLst>
                <a:path w="12353" h="4463" fill="none" extrusionOk="0">
                  <a:moveTo>
                    <a:pt x="8328" y="0"/>
                  </a:moveTo>
                  <a:lnTo>
                    <a:pt x="6709" y="1619"/>
                  </a:lnTo>
                  <a:lnTo>
                    <a:pt x="1" y="3398"/>
                  </a:lnTo>
                  <a:lnTo>
                    <a:pt x="292" y="4463"/>
                  </a:lnTo>
                  <a:lnTo>
                    <a:pt x="292" y="4463"/>
                  </a:lnTo>
                  <a:lnTo>
                    <a:pt x="1357" y="4419"/>
                  </a:lnTo>
                  <a:lnTo>
                    <a:pt x="2465" y="4375"/>
                  </a:lnTo>
                  <a:lnTo>
                    <a:pt x="3763" y="4302"/>
                  </a:lnTo>
                  <a:lnTo>
                    <a:pt x="5119" y="4215"/>
                  </a:lnTo>
                  <a:lnTo>
                    <a:pt x="5776" y="4156"/>
                  </a:lnTo>
                  <a:lnTo>
                    <a:pt x="6388" y="4098"/>
                  </a:lnTo>
                  <a:lnTo>
                    <a:pt x="6928" y="4025"/>
                  </a:lnTo>
                  <a:lnTo>
                    <a:pt x="7409" y="3967"/>
                  </a:lnTo>
                  <a:lnTo>
                    <a:pt x="7788" y="3879"/>
                  </a:lnTo>
                  <a:lnTo>
                    <a:pt x="7934" y="3836"/>
                  </a:lnTo>
                  <a:lnTo>
                    <a:pt x="8051" y="3792"/>
                  </a:lnTo>
                  <a:lnTo>
                    <a:pt x="8051" y="3792"/>
                  </a:lnTo>
                  <a:lnTo>
                    <a:pt x="8255" y="3690"/>
                  </a:lnTo>
                  <a:lnTo>
                    <a:pt x="8517" y="3529"/>
                  </a:lnTo>
                  <a:lnTo>
                    <a:pt x="8824" y="3340"/>
                  </a:lnTo>
                  <a:lnTo>
                    <a:pt x="9144" y="3106"/>
                  </a:lnTo>
                  <a:lnTo>
                    <a:pt x="9859" y="2581"/>
                  </a:lnTo>
                  <a:lnTo>
                    <a:pt x="10574" y="2013"/>
                  </a:lnTo>
                  <a:lnTo>
                    <a:pt x="11259" y="1473"/>
                  </a:lnTo>
                  <a:lnTo>
                    <a:pt x="11828" y="1006"/>
                  </a:lnTo>
                  <a:lnTo>
                    <a:pt x="12353" y="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0">
              <a:extLst>
                <a:ext uri="{FF2B5EF4-FFF2-40B4-BE49-F238E27FC236}">
                  <a16:creationId xmlns:a16="http://schemas.microsoft.com/office/drawing/2014/main" id="{8232064D-DD58-3F62-B68C-0A21D648A6CC}"/>
                </a:ext>
              </a:extLst>
            </p:cNvPr>
            <p:cNvSpPr/>
            <p:nvPr/>
          </p:nvSpPr>
          <p:spPr>
            <a:xfrm>
              <a:off x="7192800" y="3175246"/>
              <a:ext cx="280271" cy="79558"/>
            </a:xfrm>
            <a:custGeom>
              <a:avLst/>
              <a:gdLst/>
              <a:ahLst/>
              <a:cxnLst/>
              <a:rect l="l" t="t" r="r" b="b"/>
              <a:pathLst>
                <a:path w="4784" h="1358" extrusionOk="0">
                  <a:moveTo>
                    <a:pt x="2436" y="1"/>
                  </a:moveTo>
                  <a:lnTo>
                    <a:pt x="2231" y="30"/>
                  </a:lnTo>
                  <a:lnTo>
                    <a:pt x="2027" y="74"/>
                  </a:lnTo>
                  <a:lnTo>
                    <a:pt x="1823" y="132"/>
                  </a:lnTo>
                  <a:lnTo>
                    <a:pt x="1619" y="220"/>
                  </a:lnTo>
                  <a:lnTo>
                    <a:pt x="1211" y="395"/>
                  </a:lnTo>
                  <a:lnTo>
                    <a:pt x="831" y="613"/>
                  </a:lnTo>
                  <a:lnTo>
                    <a:pt x="452" y="832"/>
                  </a:lnTo>
                  <a:lnTo>
                    <a:pt x="88" y="1095"/>
                  </a:lnTo>
                  <a:lnTo>
                    <a:pt x="29" y="1153"/>
                  </a:lnTo>
                  <a:lnTo>
                    <a:pt x="0" y="1182"/>
                  </a:lnTo>
                  <a:lnTo>
                    <a:pt x="0" y="1226"/>
                  </a:lnTo>
                  <a:lnTo>
                    <a:pt x="15" y="1270"/>
                  </a:lnTo>
                  <a:lnTo>
                    <a:pt x="59" y="1299"/>
                  </a:lnTo>
                  <a:lnTo>
                    <a:pt x="117" y="1313"/>
                  </a:lnTo>
                  <a:lnTo>
                    <a:pt x="161" y="1328"/>
                  </a:lnTo>
                  <a:lnTo>
                    <a:pt x="496" y="1343"/>
                  </a:lnTo>
                  <a:lnTo>
                    <a:pt x="831" y="1357"/>
                  </a:lnTo>
                  <a:lnTo>
                    <a:pt x="1502" y="1357"/>
                  </a:lnTo>
                  <a:lnTo>
                    <a:pt x="2173" y="1343"/>
                  </a:lnTo>
                  <a:lnTo>
                    <a:pt x="2844" y="1328"/>
                  </a:lnTo>
                  <a:lnTo>
                    <a:pt x="4361" y="1343"/>
                  </a:lnTo>
                  <a:lnTo>
                    <a:pt x="4784" y="278"/>
                  </a:lnTo>
                  <a:lnTo>
                    <a:pt x="4594" y="263"/>
                  </a:lnTo>
                  <a:lnTo>
                    <a:pt x="4404" y="249"/>
                  </a:lnTo>
                  <a:lnTo>
                    <a:pt x="4025" y="191"/>
                  </a:lnTo>
                  <a:lnTo>
                    <a:pt x="3282" y="45"/>
                  </a:lnTo>
                  <a:lnTo>
                    <a:pt x="3063" y="16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0">
              <a:extLst>
                <a:ext uri="{FF2B5EF4-FFF2-40B4-BE49-F238E27FC236}">
                  <a16:creationId xmlns:a16="http://schemas.microsoft.com/office/drawing/2014/main" id="{C1611CA6-2D0F-4633-5FD3-55AA35C56DB4}"/>
                </a:ext>
              </a:extLst>
            </p:cNvPr>
            <p:cNvSpPr/>
            <p:nvPr/>
          </p:nvSpPr>
          <p:spPr>
            <a:xfrm>
              <a:off x="7192800" y="3175246"/>
              <a:ext cx="280271" cy="79558"/>
            </a:xfrm>
            <a:custGeom>
              <a:avLst/>
              <a:gdLst/>
              <a:ahLst/>
              <a:cxnLst/>
              <a:rect l="l" t="t" r="r" b="b"/>
              <a:pathLst>
                <a:path w="4784" h="1358" fill="none" extrusionOk="0">
                  <a:moveTo>
                    <a:pt x="4784" y="278"/>
                  </a:moveTo>
                  <a:lnTo>
                    <a:pt x="4784" y="278"/>
                  </a:lnTo>
                  <a:lnTo>
                    <a:pt x="4594" y="263"/>
                  </a:lnTo>
                  <a:lnTo>
                    <a:pt x="4404" y="249"/>
                  </a:lnTo>
                  <a:lnTo>
                    <a:pt x="4025" y="191"/>
                  </a:lnTo>
                  <a:lnTo>
                    <a:pt x="3282" y="45"/>
                  </a:lnTo>
                  <a:lnTo>
                    <a:pt x="3282" y="45"/>
                  </a:lnTo>
                  <a:lnTo>
                    <a:pt x="3063" y="16"/>
                  </a:lnTo>
                  <a:lnTo>
                    <a:pt x="2859" y="1"/>
                  </a:lnTo>
                  <a:lnTo>
                    <a:pt x="2640" y="1"/>
                  </a:lnTo>
                  <a:lnTo>
                    <a:pt x="2436" y="1"/>
                  </a:lnTo>
                  <a:lnTo>
                    <a:pt x="2231" y="30"/>
                  </a:lnTo>
                  <a:lnTo>
                    <a:pt x="2027" y="74"/>
                  </a:lnTo>
                  <a:lnTo>
                    <a:pt x="1823" y="132"/>
                  </a:lnTo>
                  <a:lnTo>
                    <a:pt x="1619" y="220"/>
                  </a:lnTo>
                  <a:lnTo>
                    <a:pt x="1619" y="220"/>
                  </a:lnTo>
                  <a:lnTo>
                    <a:pt x="1211" y="395"/>
                  </a:lnTo>
                  <a:lnTo>
                    <a:pt x="831" y="613"/>
                  </a:lnTo>
                  <a:lnTo>
                    <a:pt x="452" y="832"/>
                  </a:lnTo>
                  <a:lnTo>
                    <a:pt x="88" y="1095"/>
                  </a:lnTo>
                  <a:lnTo>
                    <a:pt x="88" y="1095"/>
                  </a:lnTo>
                  <a:lnTo>
                    <a:pt x="29" y="1153"/>
                  </a:lnTo>
                  <a:lnTo>
                    <a:pt x="0" y="1182"/>
                  </a:lnTo>
                  <a:lnTo>
                    <a:pt x="0" y="1226"/>
                  </a:lnTo>
                  <a:lnTo>
                    <a:pt x="0" y="1226"/>
                  </a:lnTo>
                  <a:lnTo>
                    <a:pt x="15" y="1270"/>
                  </a:lnTo>
                  <a:lnTo>
                    <a:pt x="59" y="1299"/>
                  </a:lnTo>
                  <a:lnTo>
                    <a:pt x="117" y="1313"/>
                  </a:lnTo>
                  <a:lnTo>
                    <a:pt x="161" y="1328"/>
                  </a:lnTo>
                  <a:lnTo>
                    <a:pt x="161" y="1328"/>
                  </a:lnTo>
                  <a:lnTo>
                    <a:pt x="496" y="1343"/>
                  </a:lnTo>
                  <a:lnTo>
                    <a:pt x="831" y="1357"/>
                  </a:lnTo>
                  <a:lnTo>
                    <a:pt x="1502" y="1357"/>
                  </a:lnTo>
                  <a:lnTo>
                    <a:pt x="2173" y="1343"/>
                  </a:lnTo>
                  <a:lnTo>
                    <a:pt x="2844" y="1328"/>
                  </a:lnTo>
                  <a:lnTo>
                    <a:pt x="2844" y="1328"/>
                  </a:lnTo>
                  <a:lnTo>
                    <a:pt x="4361" y="1343"/>
                  </a:lnTo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0">
              <a:extLst>
                <a:ext uri="{FF2B5EF4-FFF2-40B4-BE49-F238E27FC236}">
                  <a16:creationId xmlns:a16="http://schemas.microsoft.com/office/drawing/2014/main" id="{EF028111-A1E8-7BD8-6D56-CD158EBA53FD}"/>
                </a:ext>
              </a:extLst>
            </p:cNvPr>
            <p:cNvSpPr/>
            <p:nvPr/>
          </p:nvSpPr>
          <p:spPr>
            <a:xfrm>
              <a:off x="7299598" y="3215434"/>
              <a:ext cx="97427" cy="38490"/>
            </a:xfrm>
            <a:custGeom>
              <a:avLst/>
              <a:gdLst/>
              <a:ahLst/>
              <a:cxnLst/>
              <a:rect l="l" t="t" r="r" b="b"/>
              <a:pathLst>
                <a:path w="1663" h="657" extrusionOk="0">
                  <a:moveTo>
                    <a:pt x="1123" y="0"/>
                  </a:moveTo>
                  <a:lnTo>
                    <a:pt x="758" y="59"/>
                  </a:lnTo>
                  <a:lnTo>
                    <a:pt x="569" y="88"/>
                  </a:lnTo>
                  <a:lnTo>
                    <a:pt x="394" y="146"/>
                  </a:lnTo>
                  <a:lnTo>
                    <a:pt x="219" y="205"/>
                  </a:lnTo>
                  <a:lnTo>
                    <a:pt x="131" y="248"/>
                  </a:lnTo>
                  <a:lnTo>
                    <a:pt x="58" y="307"/>
                  </a:lnTo>
                  <a:lnTo>
                    <a:pt x="15" y="365"/>
                  </a:lnTo>
                  <a:lnTo>
                    <a:pt x="0" y="409"/>
                  </a:lnTo>
                  <a:lnTo>
                    <a:pt x="0" y="452"/>
                  </a:lnTo>
                  <a:lnTo>
                    <a:pt x="15" y="482"/>
                  </a:lnTo>
                  <a:lnTo>
                    <a:pt x="44" y="511"/>
                  </a:lnTo>
                  <a:lnTo>
                    <a:pt x="88" y="540"/>
                  </a:lnTo>
                  <a:lnTo>
                    <a:pt x="190" y="584"/>
                  </a:lnTo>
                  <a:lnTo>
                    <a:pt x="365" y="613"/>
                  </a:lnTo>
                  <a:lnTo>
                    <a:pt x="554" y="642"/>
                  </a:lnTo>
                  <a:lnTo>
                    <a:pt x="744" y="657"/>
                  </a:lnTo>
                  <a:lnTo>
                    <a:pt x="919" y="657"/>
                  </a:lnTo>
                  <a:lnTo>
                    <a:pt x="1298" y="642"/>
                  </a:lnTo>
                  <a:lnTo>
                    <a:pt x="1663" y="627"/>
                  </a:lnTo>
                  <a:lnTo>
                    <a:pt x="934" y="627"/>
                  </a:lnTo>
                  <a:lnTo>
                    <a:pt x="554" y="613"/>
                  </a:lnTo>
                  <a:lnTo>
                    <a:pt x="379" y="584"/>
                  </a:lnTo>
                  <a:lnTo>
                    <a:pt x="190" y="555"/>
                  </a:lnTo>
                  <a:lnTo>
                    <a:pt x="102" y="525"/>
                  </a:lnTo>
                  <a:lnTo>
                    <a:pt x="73" y="496"/>
                  </a:lnTo>
                  <a:lnTo>
                    <a:pt x="44" y="482"/>
                  </a:lnTo>
                  <a:lnTo>
                    <a:pt x="29" y="452"/>
                  </a:lnTo>
                  <a:lnTo>
                    <a:pt x="29" y="409"/>
                  </a:lnTo>
                  <a:lnTo>
                    <a:pt x="44" y="380"/>
                  </a:lnTo>
                  <a:lnTo>
                    <a:pt x="73" y="336"/>
                  </a:lnTo>
                  <a:lnTo>
                    <a:pt x="146" y="277"/>
                  </a:lnTo>
                  <a:lnTo>
                    <a:pt x="233" y="234"/>
                  </a:lnTo>
                  <a:lnTo>
                    <a:pt x="408" y="161"/>
                  </a:lnTo>
                  <a:lnTo>
                    <a:pt x="583" y="117"/>
                  </a:lnTo>
                  <a:lnTo>
                    <a:pt x="758" y="73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0">
              <a:extLst>
                <a:ext uri="{FF2B5EF4-FFF2-40B4-BE49-F238E27FC236}">
                  <a16:creationId xmlns:a16="http://schemas.microsoft.com/office/drawing/2014/main" id="{0FF73C06-E286-54F5-4CB0-741EFF9A56A8}"/>
                </a:ext>
              </a:extLst>
            </p:cNvPr>
            <p:cNvSpPr/>
            <p:nvPr/>
          </p:nvSpPr>
          <p:spPr>
            <a:xfrm>
              <a:off x="7216702" y="3219711"/>
              <a:ext cx="119689" cy="33393"/>
            </a:xfrm>
            <a:custGeom>
              <a:avLst/>
              <a:gdLst/>
              <a:ahLst/>
              <a:cxnLst/>
              <a:rect l="l" t="t" r="r" b="b"/>
              <a:pathLst>
                <a:path w="2043" h="570" extrusionOk="0">
                  <a:moveTo>
                    <a:pt x="1503" y="0"/>
                  </a:moveTo>
                  <a:lnTo>
                    <a:pt x="1226" y="15"/>
                  </a:lnTo>
                  <a:lnTo>
                    <a:pt x="963" y="73"/>
                  </a:lnTo>
                  <a:lnTo>
                    <a:pt x="701" y="161"/>
                  </a:lnTo>
                  <a:lnTo>
                    <a:pt x="467" y="292"/>
                  </a:lnTo>
                  <a:lnTo>
                    <a:pt x="234" y="423"/>
                  </a:lnTo>
                  <a:lnTo>
                    <a:pt x="1" y="569"/>
                  </a:lnTo>
                  <a:lnTo>
                    <a:pt x="467" y="307"/>
                  </a:lnTo>
                  <a:lnTo>
                    <a:pt x="715" y="190"/>
                  </a:lnTo>
                  <a:lnTo>
                    <a:pt x="963" y="88"/>
                  </a:lnTo>
                  <a:lnTo>
                    <a:pt x="1240" y="44"/>
                  </a:lnTo>
                  <a:lnTo>
                    <a:pt x="1503" y="29"/>
                  </a:lnTo>
                  <a:lnTo>
                    <a:pt x="2042" y="15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0">
              <a:extLst>
                <a:ext uri="{FF2B5EF4-FFF2-40B4-BE49-F238E27FC236}">
                  <a16:creationId xmlns:a16="http://schemas.microsoft.com/office/drawing/2014/main" id="{88E6C2DF-19BD-05CC-4151-A45A81CF6750}"/>
                </a:ext>
              </a:extLst>
            </p:cNvPr>
            <p:cNvSpPr/>
            <p:nvPr/>
          </p:nvSpPr>
          <p:spPr>
            <a:xfrm>
              <a:off x="7254313" y="3238516"/>
              <a:ext cx="46165" cy="16287"/>
            </a:xfrm>
            <a:custGeom>
              <a:avLst/>
              <a:gdLst/>
              <a:ahLst/>
              <a:cxnLst/>
              <a:rect l="l" t="t" r="r" b="b"/>
              <a:pathLst>
                <a:path w="788" h="278" extrusionOk="0">
                  <a:moveTo>
                    <a:pt x="788" y="0"/>
                  </a:moveTo>
                  <a:lnTo>
                    <a:pt x="584" y="58"/>
                  </a:lnTo>
                  <a:lnTo>
                    <a:pt x="379" y="117"/>
                  </a:lnTo>
                  <a:lnTo>
                    <a:pt x="0" y="277"/>
                  </a:lnTo>
                  <a:lnTo>
                    <a:pt x="394" y="131"/>
                  </a:lnTo>
                  <a:lnTo>
                    <a:pt x="584" y="73"/>
                  </a:lnTo>
                  <a:lnTo>
                    <a:pt x="788" y="1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0A0A0A">
                <a:alpha val="10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0">
              <a:extLst>
                <a:ext uri="{FF2B5EF4-FFF2-40B4-BE49-F238E27FC236}">
                  <a16:creationId xmlns:a16="http://schemas.microsoft.com/office/drawing/2014/main" id="{42829A71-0266-5B6A-0F01-D5BCD681378E}"/>
                </a:ext>
              </a:extLst>
            </p:cNvPr>
            <p:cNvSpPr/>
            <p:nvPr/>
          </p:nvSpPr>
          <p:spPr>
            <a:xfrm>
              <a:off x="7837806" y="2750634"/>
              <a:ext cx="455440" cy="411032"/>
            </a:xfrm>
            <a:custGeom>
              <a:avLst/>
              <a:gdLst/>
              <a:ahLst/>
              <a:cxnLst/>
              <a:rect l="l" t="t" r="r" b="b"/>
              <a:pathLst>
                <a:path w="7774" h="7016" extrusionOk="0">
                  <a:moveTo>
                    <a:pt x="5003" y="1"/>
                  </a:moveTo>
                  <a:lnTo>
                    <a:pt x="4857" y="74"/>
                  </a:lnTo>
                  <a:lnTo>
                    <a:pt x="4697" y="147"/>
                  </a:lnTo>
                  <a:lnTo>
                    <a:pt x="4522" y="249"/>
                  </a:lnTo>
                  <a:lnTo>
                    <a:pt x="4347" y="366"/>
                  </a:lnTo>
                  <a:lnTo>
                    <a:pt x="3967" y="643"/>
                  </a:lnTo>
                  <a:lnTo>
                    <a:pt x="3574" y="978"/>
                  </a:lnTo>
                  <a:lnTo>
                    <a:pt x="3165" y="1328"/>
                  </a:lnTo>
                  <a:lnTo>
                    <a:pt x="2742" y="1722"/>
                  </a:lnTo>
                  <a:lnTo>
                    <a:pt x="2334" y="2116"/>
                  </a:lnTo>
                  <a:lnTo>
                    <a:pt x="1926" y="2524"/>
                  </a:lnTo>
                  <a:lnTo>
                    <a:pt x="1182" y="3297"/>
                  </a:lnTo>
                  <a:lnTo>
                    <a:pt x="569" y="3953"/>
                  </a:lnTo>
                  <a:lnTo>
                    <a:pt x="1" y="4580"/>
                  </a:lnTo>
                  <a:lnTo>
                    <a:pt x="74" y="4668"/>
                  </a:lnTo>
                  <a:lnTo>
                    <a:pt x="278" y="4901"/>
                  </a:lnTo>
                  <a:lnTo>
                    <a:pt x="584" y="5236"/>
                  </a:lnTo>
                  <a:lnTo>
                    <a:pt x="992" y="5630"/>
                  </a:lnTo>
                  <a:lnTo>
                    <a:pt x="1211" y="5849"/>
                  </a:lnTo>
                  <a:lnTo>
                    <a:pt x="1474" y="6053"/>
                  </a:lnTo>
                  <a:lnTo>
                    <a:pt x="1736" y="6257"/>
                  </a:lnTo>
                  <a:lnTo>
                    <a:pt x="2013" y="6447"/>
                  </a:lnTo>
                  <a:lnTo>
                    <a:pt x="2290" y="6622"/>
                  </a:lnTo>
                  <a:lnTo>
                    <a:pt x="2582" y="6782"/>
                  </a:lnTo>
                  <a:lnTo>
                    <a:pt x="2888" y="6914"/>
                  </a:lnTo>
                  <a:lnTo>
                    <a:pt x="3194" y="7016"/>
                  </a:lnTo>
                  <a:lnTo>
                    <a:pt x="3340" y="6899"/>
                  </a:lnTo>
                  <a:lnTo>
                    <a:pt x="3486" y="6768"/>
                  </a:lnTo>
                  <a:lnTo>
                    <a:pt x="3822" y="6447"/>
                  </a:lnTo>
                  <a:lnTo>
                    <a:pt x="4172" y="6053"/>
                  </a:lnTo>
                  <a:lnTo>
                    <a:pt x="4536" y="5630"/>
                  </a:lnTo>
                  <a:lnTo>
                    <a:pt x="4915" y="5149"/>
                  </a:lnTo>
                  <a:lnTo>
                    <a:pt x="5294" y="4653"/>
                  </a:lnTo>
                  <a:lnTo>
                    <a:pt x="5674" y="4143"/>
                  </a:lnTo>
                  <a:lnTo>
                    <a:pt x="6038" y="3632"/>
                  </a:lnTo>
                  <a:lnTo>
                    <a:pt x="6724" y="2655"/>
                  </a:lnTo>
                  <a:lnTo>
                    <a:pt x="7263" y="1838"/>
                  </a:lnTo>
                  <a:lnTo>
                    <a:pt x="7774" y="105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0">
              <a:extLst>
                <a:ext uri="{FF2B5EF4-FFF2-40B4-BE49-F238E27FC236}">
                  <a16:creationId xmlns:a16="http://schemas.microsoft.com/office/drawing/2014/main" id="{3ED28E6C-F66C-6139-4BC3-FD0A1D73495C}"/>
                </a:ext>
              </a:extLst>
            </p:cNvPr>
            <p:cNvSpPr/>
            <p:nvPr/>
          </p:nvSpPr>
          <p:spPr>
            <a:xfrm>
              <a:off x="7837806" y="2750634"/>
              <a:ext cx="455440" cy="411032"/>
            </a:xfrm>
            <a:custGeom>
              <a:avLst/>
              <a:gdLst/>
              <a:ahLst/>
              <a:cxnLst/>
              <a:rect l="l" t="t" r="r" b="b"/>
              <a:pathLst>
                <a:path w="7774" h="7016" fill="none" extrusionOk="0">
                  <a:moveTo>
                    <a:pt x="5003" y="1"/>
                  </a:moveTo>
                  <a:lnTo>
                    <a:pt x="5003" y="1"/>
                  </a:lnTo>
                  <a:lnTo>
                    <a:pt x="4857" y="74"/>
                  </a:lnTo>
                  <a:lnTo>
                    <a:pt x="4697" y="147"/>
                  </a:lnTo>
                  <a:lnTo>
                    <a:pt x="4522" y="249"/>
                  </a:lnTo>
                  <a:lnTo>
                    <a:pt x="4347" y="366"/>
                  </a:lnTo>
                  <a:lnTo>
                    <a:pt x="3967" y="643"/>
                  </a:lnTo>
                  <a:lnTo>
                    <a:pt x="3574" y="978"/>
                  </a:lnTo>
                  <a:lnTo>
                    <a:pt x="3165" y="1328"/>
                  </a:lnTo>
                  <a:lnTo>
                    <a:pt x="2742" y="1722"/>
                  </a:lnTo>
                  <a:lnTo>
                    <a:pt x="2334" y="2116"/>
                  </a:lnTo>
                  <a:lnTo>
                    <a:pt x="1926" y="2524"/>
                  </a:lnTo>
                  <a:lnTo>
                    <a:pt x="1182" y="3297"/>
                  </a:lnTo>
                  <a:lnTo>
                    <a:pt x="569" y="3953"/>
                  </a:lnTo>
                  <a:lnTo>
                    <a:pt x="1" y="4580"/>
                  </a:lnTo>
                  <a:lnTo>
                    <a:pt x="1" y="4580"/>
                  </a:lnTo>
                  <a:lnTo>
                    <a:pt x="74" y="4668"/>
                  </a:lnTo>
                  <a:lnTo>
                    <a:pt x="278" y="4901"/>
                  </a:lnTo>
                  <a:lnTo>
                    <a:pt x="584" y="5236"/>
                  </a:lnTo>
                  <a:lnTo>
                    <a:pt x="992" y="5630"/>
                  </a:lnTo>
                  <a:lnTo>
                    <a:pt x="1211" y="5849"/>
                  </a:lnTo>
                  <a:lnTo>
                    <a:pt x="1474" y="6053"/>
                  </a:lnTo>
                  <a:lnTo>
                    <a:pt x="1736" y="6257"/>
                  </a:lnTo>
                  <a:lnTo>
                    <a:pt x="2013" y="6447"/>
                  </a:lnTo>
                  <a:lnTo>
                    <a:pt x="2290" y="6622"/>
                  </a:lnTo>
                  <a:lnTo>
                    <a:pt x="2582" y="6782"/>
                  </a:lnTo>
                  <a:lnTo>
                    <a:pt x="2888" y="6914"/>
                  </a:lnTo>
                  <a:lnTo>
                    <a:pt x="3194" y="7016"/>
                  </a:lnTo>
                  <a:lnTo>
                    <a:pt x="3194" y="7016"/>
                  </a:lnTo>
                  <a:lnTo>
                    <a:pt x="3340" y="6899"/>
                  </a:lnTo>
                  <a:lnTo>
                    <a:pt x="3486" y="6768"/>
                  </a:lnTo>
                  <a:lnTo>
                    <a:pt x="3822" y="6447"/>
                  </a:lnTo>
                  <a:lnTo>
                    <a:pt x="4172" y="6053"/>
                  </a:lnTo>
                  <a:lnTo>
                    <a:pt x="4536" y="5630"/>
                  </a:lnTo>
                  <a:lnTo>
                    <a:pt x="4915" y="5149"/>
                  </a:lnTo>
                  <a:lnTo>
                    <a:pt x="5294" y="4653"/>
                  </a:lnTo>
                  <a:lnTo>
                    <a:pt x="5674" y="4143"/>
                  </a:lnTo>
                  <a:lnTo>
                    <a:pt x="6038" y="3632"/>
                  </a:lnTo>
                  <a:lnTo>
                    <a:pt x="6724" y="2655"/>
                  </a:lnTo>
                  <a:lnTo>
                    <a:pt x="7263" y="1838"/>
                  </a:lnTo>
                  <a:lnTo>
                    <a:pt x="7774" y="1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0">
              <a:extLst>
                <a:ext uri="{FF2B5EF4-FFF2-40B4-BE49-F238E27FC236}">
                  <a16:creationId xmlns:a16="http://schemas.microsoft.com/office/drawing/2014/main" id="{F94A4948-87F1-C138-D021-31597E0CDF97}"/>
                </a:ext>
              </a:extLst>
            </p:cNvPr>
            <p:cNvSpPr/>
            <p:nvPr/>
          </p:nvSpPr>
          <p:spPr>
            <a:xfrm>
              <a:off x="7304695" y="4672929"/>
              <a:ext cx="253790" cy="176048"/>
            </a:xfrm>
            <a:custGeom>
              <a:avLst/>
              <a:gdLst/>
              <a:ahLst/>
              <a:cxnLst/>
              <a:rect l="l" t="t" r="r" b="b"/>
              <a:pathLst>
                <a:path w="4332" h="3005" extrusionOk="0">
                  <a:moveTo>
                    <a:pt x="3472" y="1"/>
                  </a:moveTo>
                  <a:lnTo>
                    <a:pt x="2494" y="424"/>
                  </a:lnTo>
                  <a:lnTo>
                    <a:pt x="2319" y="526"/>
                  </a:lnTo>
                  <a:lnTo>
                    <a:pt x="1897" y="817"/>
                  </a:lnTo>
                  <a:lnTo>
                    <a:pt x="1299" y="1240"/>
                  </a:lnTo>
                  <a:lnTo>
                    <a:pt x="978" y="1488"/>
                  </a:lnTo>
                  <a:lnTo>
                    <a:pt x="657" y="1736"/>
                  </a:lnTo>
                  <a:lnTo>
                    <a:pt x="438" y="1926"/>
                  </a:lnTo>
                  <a:lnTo>
                    <a:pt x="249" y="2130"/>
                  </a:lnTo>
                  <a:lnTo>
                    <a:pt x="176" y="2232"/>
                  </a:lnTo>
                  <a:lnTo>
                    <a:pt x="117" y="2334"/>
                  </a:lnTo>
                  <a:lnTo>
                    <a:pt x="74" y="2436"/>
                  </a:lnTo>
                  <a:lnTo>
                    <a:pt x="30" y="2524"/>
                  </a:lnTo>
                  <a:lnTo>
                    <a:pt x="15" y="2611"/>
                  </a:lnTo>
                  <a:lnTo>
                    <a:pt x="1" y="2699"/>
                  </a:lnTo>
                  <a:lnTo>
                    <a:pt x="1" y="2772"/>
                  </a:lnTo>
                  <a:lnTo>
                    <a:pt x="30" y="2830"/>
                  </a:lnTo>
                  <a:lnTo>
                    <a:pt x="74" y="2888"/>
                  </a:lnTo>
                  <a:lnTo>
                    <a:pt x="117" y="2932"/>
                  </a:lnTo>
                  <a:lnTo>
                    <a:pt x="190" y="2976"/>
                  </a:lnTo>
                  <a:lnTo>
                    <a:pt x="278" y="2990"/>
                  </a:lnTo>
                  <a:lnTo>
                    <a:pt x="438" y="3005"/>
                  </a:lnTo>
                  <a:lnTo>
                    <a:pt x="715" y="3005"/>
                  </a:lnTo>
                  <a:lnTo>
                    <a:pt x="1109" y="2976"/>
                  </a:lnTo>
                  <a:lnTo>
                    <a:pt x="1342" y="2947"/>
                  </a:lnTo>
                  <a:lnTo>
                    <a:pt x="1605" y="2903"/>
                  </a:lnTo>
                  <a:lnTo>
                    <a:pt x="1882" y="2845"/>
                  </a:lnTo>
                  <a:lnTo>
                    <a:pt x="2188" y="2772"/>
                  </a:lnTo>
                  <a:lnTo>
                    <a:pt x="2509" y="2684"/>
                  </a:lnTo>
                  <a:lnTo>
                    <a:pt x="2844" y="2582"/>
                  </a:lnTo>
                  <a:lnTo>
                    <a:pt x="3194" y="2436"/>
                  </a:lnTo>
                  <a:lnTo>
                    <a:pt x="3559" y="2290"/>
                  </a:lnTo>
                  <a:lnTo>
                    <a:pt x="3938" y="2101"/>
                  </a:lnTo>
                  <a:lnTo>
                    <a:pt x="4332" y="1897"/>
                  </a:lnTo>
                  <a:lnTo>
                    <a:pt x="4317" y="1751"/>
                  </a:lnTo>
                  <a:lnTo>
                    <a:pt x="4303" y="1590"/>
                  </a:lnTo>
                  <a:lnTo>
                    <a:pt x="4259" y="1445"/>
                  </a:lnTo>
                  <a:lnTo>
                    <a:pt x="4201" y="1284"/>
                  </a:lnTo>
                  <a:lnTo>
                    <a:pt x="4142" y="1124"/>
                  </a:lnTo>
                  <a:lnTo>
                    <a:pt x="4069" y="963"/>
                  </a:lnTo>
                  <a:lnTo>
                    <a:pt x="3909" y="657"/>
                  </a:lnTo>
                  <a:lnTo>
                    <a:pt x="3749" y="395"/>
                  </a:lnTo>
                  <a:lnTo>
                    <a:pt x="3617" y="190"/>
                  </a:lnTo>
                  <a:lnTo>
                    <a:pt x="3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0">
              <a:extLst>
                <a:ext uri="{FF2B5EF4-FFF2-40B4-BE49-F238E27FC236}">
                  <a16:creationId xmlns:a16="http://schemas.microsoft.com/office/drawing/2014/main" id="{18951E43-BA2B-1A6B-4658-9DF75E407B4C}"/>
                </a:ext>
              </a:extLst>
            </p:cNvPr>
            <p:cNvSpPr/>
            <p:nvPr/>
          </p:nvSpPr>
          <p:spPr>
            <a:xfrm>
              <a:off x="7304695" y="4672929"/>
              <a:ext cx="253790" cy="176048"/>
            </a:xfrm>
            <a:custGeom>
              <a:avLst/>
              <a:gdLst/>
              <a:ahLst/>
              <a:cxnLst/>
              <a:rect l="l" t="t" r="r" b="b"/>
              <a:pathLst>
                <a:path w="4332" h="3005" fill="none" extrusionOk="0">
                  <a:moveTo>
                    <a:pt x="3472" y="1"/>
                  </a:moveTo>
                  <a:lnTo>
                    <a:pt x="3472" y="1"/>
                  </a:lnTo>
                  <a:lnTo>
                    <a:pt x="3617" y="190"/>
                  </a:lnTo>
                  <a:lnTo>
                    <a:pt x="3749" y="395"/>
                  </a:lnTo>
                  <a:lnTo>
                    <a:pt x="3909" y="657"/>
                  </a:lnTo>
                  <a:lnTo>
                    <a:pt x="4069" y="963"/>
                  </a:lnTo>
                  <a:lnTo>
                    <a:pt x="4142" y="1124"/>
                  </a:lnTo>
                  <a:lnTo>
                    <a:pt x="4201" y="1284"/>
                  </a:lnTo>
                  <a:lnTo>
                    <a:pt x="4259" y="1445"/>
                  </a:lnTo>
                  <a:lnTo>
                    <a:pt x="4303" y="1590"/>
                  </a:lnTo>
                  <a:lnTo>
                    <a:pt x="4317" y="1751"/>
                  </a:lnTo>
                  <a:lnTo>
                    <a:pt x="4332" y="1897"/>
                  </a:lnTo>
                  <a:lnTo>
                    <a:pt x="4332" y="1897"/>
                  </a:lnTo>
                  <a:lnTo>
                    <a:pt x="3938" y="2101"/>
                  </a:lnTo>
                  <a:lnTo>
                    <a:pt x="3559" y="2290"/>
                  </a:lnTo>
                  <a:lnTo>
                    <a:pt x="3194" y="2436"/>
                  </a:lnTo>
                  <a:lnTo>
                    <a:pt x="2844" y="2582"/>
                  </a:lnTo>
                  <a:lnTo>
                    <a:pt x="2509" y="2684"/>
                  </a:lnTo>
                  <a:lnTo>
                    <a:pt x="2188" y="2772"/>
                  </a:lnTo>
                  <a:lnTo>
                    <a:pt x="1882" y="2845"/>
                  </a:lnTo>
                  <a:lnTo>
                    <a:pt x="1605" y="2903"/>
                  </a:lnTo>
                  <a:lnTo>
                    <a:pt x="1342" y="2947"/>
                  </a:lnTo>
                  <a:lnTo>
                    <a:pt x="1109" y="2976"/>
                  </a:lnTo>
                  <a:lnTo>
                    <a:pt x="715" y="3005"/>
                  </a:lnTo>
                  <a:lnTo>
                    <a:pt x="438" y="3005"/>
                  </a:lnTo>
                  <a:lnTo>
                    <a:pt x="278" y="2990"/>
                  </a:lnTo>
                  <a:lnTo>
                    <a:pt x="278" y="2990"/>
                  </a:lnTo>
                  <a:lnTo>
                    <a:pt x="190" y="2976"/>
                  </a:lnTo>
                  <a:lnTo>
                    <a:pt x="117" y="2932"/>
                  </a:lnTo>
                  <a:lnTo>
                    <a:pt x="74" y="2888"/>
                  </a:lnTo>
                  <a:lnTo>
                    <a:pt x="30" y="2830"/>
                  </a:lnTo>
                  <a:lnTo>
                    <a:pt x="1" y="2772"/>
                  </a:lnTo>
                  <a:lnTo>
                    <a:pt x="1" y="2699"/>
                  </a:lnTo>
                  <a:lnTo>
                    <a:pt x="15" y="2611"/>
                  </a:lnTo>
                  <a:lnTo>
                    <a:pt x="30" y="2524"/>
                  </a:lnTo>
                  <a:lnTo>
                    <a:pt x="74" y="2436"/>
                  </a:lnTo>
                  <a:lnTo>
                    <a:pt x="117" y="2334"/>
                  </a:lnTo>
                  <a:lnTo>
                    <a:pt x="176" y="2232"/>
                  </a:lnTo>
                  <a:lnTo>
                    <a:pt x="249" y="2130"/>
                  </a:lnTo>
                  <a:lnTo>
                    <a:pt x="438" y="1926"/>
                  </a:lnTo>
                  <a:lnTo>
                    <a:pt x="657" y="1736"/>
                  </a:lnTo>
                  <a:lnTo>
                    <a:pt x="657" y="1736"/>
                  </a:lnTo>
                  <a:lnTo>
                    <a:pt x="978" y="1488"/>
                  </a:lnTo>
                  <a:lnTo>
                    <a:pt x="1299" y="1240"/>
                  </a:lnTo>
                  <a:lnTo>
                    <a:pt x="1897" y="817"/>
                  </a:lnTo>
                  <a:lnTo>
                    <a:pt x="2319" y="526"/>
                  </a:lnTo>
                  <a:lnTo>
                    <a:pt x="2494" y="424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0">
              <a:extLst>
                <a:ext uri="{FF2B5EF4-FFF2-40B4-BE49-F238E27FC236}">
                  <a16:creationId xmlns:a16="http://schemas.microsoft.com/office/drawing/2014/main" id="{94C99863-5268-8C81-20F3-67477A1F43F4}"/>
                </a:ext>
              </a:extLst>
            </p:cNvPr>
            <p:cNvSpPr/>
            <p:nvPr/>
          </p:nvSpPr>
          <p:spPr>
            <a:xfrm>
              <a:off x="7309850" y="4770353"/>
              <a:ext cx="247815" cy="68369"/>
            </a:xfrm>
            <a:custGeom>
              <a:avLst/>
              <a:gdLst/>
              <a:ahLst/>
              <a:cxnLst/>
              <a:rect l="l" t="t" r="r" b="b"/>
              <a:pathLst>
                <a:path w="4230" h="1167" extrusionOk="0">
                  <a:moveTo>
                    <a:pt x="4215" y="0"/>
                  </a:moveTo>
                  <a:lnTo>
                    <a:pt x="4127" y="44"/>
                  </a:lnTo>
                  <a:lnTo>
                    <a:pt x="3909" y="161"/>
                  </a:lnTo>
                  <a:lnTo>
                    <a:pt x="3573" y="307"/>
                  </a:lnTo>
                  <a:lnTo>
                    <a:pt x="3136" y="496"/>
                  </a:lnTo>
                  <a:lnTo>
                    <a:pt x="2625" y="686"/>
                  </a:lnTo>
                  <a:lnTo>
                    <a:pt x="2348" y="773"/>
                  </a:lnTo>
                  <a:lnTo>
                    <a:pt x="2056" y="861"/>
                  </a:lnTo>
                  <a:lnTo>
                    <a:pt x="1750" y="934"/>
                  </a:lnTo>
                  <a:lnTo>
                    <a:pt x="1429" y="1007"/>
                  </a:lnTo>
                  <a:lnTo>
                    <a:pt x="1094" y="1065"/>
                  </a:lnTo>
                  <a:lnTo>
                    <a:pt x="759" y="1109"/>
                  </a:lnTo>
                  <a:lnTo>
                    <a:pt x="423" y="1138"/>
                  </a:lnTo>
                  <a:lnTo>
                    <a:pt x="0" y="1138"/>
                  </a:lnTo>
                  <a:lnTo>
                    <a:pt x="0" y="1167"/>
                  </a:lnTo>
                  <a:lnTo>
                    <a:pt x="481" y="1167"/>
                  </a:lnTo>
                  <a:lnTo>
                    <a:pt x="861" y="1123"/>
                  </a:lnTo>
                  <a:lnTo>
                    <a:pt x="1240" y="1065"/>
                  </a:lnTo>
                  <a:lnTo>
                    <a:pt x="1619" y="992"/>
                  </a:lnTo>
                  <a:lnTo>
                    <a:pt x="1969" y="904"/>
                  </a:lnTo>
                  <a:lnTo>
                    <a:pt x="2319" y="817"/>
                  </a:lnTo>
                  <a:lnTo>
                    <a:pt x="2640" y="700"/>
                  </a:lnTo>
                  <a:lnTo>
                    <a:pt x="2946" y="598"/>
                  </a:lnTo>
                  <a:lnTo>
                    <a:pt x="3471" y="394"/>
                  </a:lnTo>
                  <a:lnTo>
                    <a:pt x="3879" y="204"/>
                  </a:lnTo>
                  <a:lnTo>
                    <a:pt x="4142" y="73"/>
                  </a:lnTo>
                  <a:lnTo>
                    <a:pt x="4229" y="29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0">
              <a:extLst>
                <a:ext uri="{FF2B5EF4-FFF2-40B4-BE49-F238E27FC236}">
                  <a16:creationId xmlns:a16="http://schemas.microsoft.com/office/drawing/2014/main" id="{7ACBA2E4-CEE5-BBB7-4E5E-171A13141C8D}"/>
                </a:ext>
              </a:extLst>
            </p:cNvPr>
            <p:cNvSpPr/>
            <p:nvPr/>
          </p:nvSpPr>
          <p:spPr>
            <a:xfrm>
              <a:off x="7375640" y="4391026"/>
              <a:ext cx="148689" cy="329834"/>
            </a:xfrm>
            <a:custGeom>
              <a:avLst/>
              <a:gdLst/>
              <a:ahLst/>
              <a:cxnLst/>
              <a:rect l="l" t="t" r="r" b="b"/>
              <a:pathLst>
                <a:path w="2538" h="5630" extrusionOk="0">
                  <a:moveTo>
                    <a:pt x="2246" y="0"/>
                  </a:moveTo>
                  <a:lnTo>
                    <a:pt x="0" y="1386"/>
                  </a:lnTo>
                  <a:lnTo>
                    <a:pt x="890" y="5542"/>
                  </a:lnTo>
                  <a:lnTo>
                    <a:pt x="1079" y="5586"/>
                  </a:lnTo>
                  <a:lnTo>
                    <a:pt x="1269" y="5615"/>
                  </a:lnTo>
                  <a:lnTo>
                    <a:pt x="1517" y="5629"/>
                  </a:lnTo>
                  <a:lnTo>
                    <a:pt x="1648" y="5629"/>
                  </a:lnTo>
                  <a:lnTo>
                    <a:pt x="1779" y="5615"/>
                  </a:lnTo>
                  <a:lnTo>
                    <a:pt x="1925" y="5586"/>
                  </a:lnTo>
                  <a:lnTo>
                    <a:pt x="2056" y="5557"/>
                  </a:lnTo>
                  <a:lnTo>
                    <a:pt x="2188" y="5498"/>
                  </a:lnTo>
                  <a:lnTo>
                    <a:pt x="2319" y="5425"/>
                  </a:lnTo>
                  <a:lnTo>
                    <a:pt x="2436" y="5323"/>
                  </a:lnTo>
                  <a:lnTo>
                    <a:pt x="2538" y="5207"/>
                  </a:lnTo>
                  <a:lnTo>
                    <a:pt x="2508" y="4871"/>
                  </a:lnTo>
                  <a:lnTo>
                    <a:pt x="2479" y="4507"/>
                  </a:lnTo>
                  <a:lnTo>
                    <a:pt x="2479" y="3544"/>
                  </a:lnTo>
                  <a:lnTo>
                    <a:pt x="2465" y="2917"/>
                  </a:lnTo>
                  <a:lnTo>
                    <a:pt x="2421" y="2129"/>
                  </a:lnTo>
                  <a:lnTo>
                    <a:pt x="2363" y="1167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F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0">
              <a:extLst>
                <a:ext uri="{FF2B5EF4-FFF2-40B4-BE49-F238E27FC236}">
                  <a16:creationId xmlns:a16="http://schemas.microsoft.com/office/drawing/2014/main" id="{E12E138C-1C20-0452-641B-51DA71EACEAC}"/>
                </a:ext>
              </a:extLst>
            </p:cNvPr>
            <p:cNvSpPr/>
            <p:nvPr/>
          </p:nvSpPr>
          <p:spPr>
            <a:xfrm>
              <a:off x="7375640" y="4391026"/>
              <a:ext cx="148689" cy="329834"/>
            </a:xfrm>
            <a:custGeom>
              <a:avLst/>
              <a:gdLst/>
              <a:ahLst/>
              <a:cxnLst/>
              <a:rect l="l" t="t" r="r" b="b"/>
              <a:pathLst>
                <a:path w="2538" h="5630" fill="none" extrusionOk="0">
                  <a:moveTo>
                    <a:pt x="0" y="1386"/>
                  </a:moveTo>
                  <a:lnTo>
                    <a:pt x="890" y="5542"/>
                  </a:lnTo>
                  <a:lnTo>
                    <a:pt x="890" y="5542"/>
                  </a:lnTo>
                  <a:lnTo>
                    <a:pt x="1079" y="5586"/>
                  </a:lnTo>
                  <a:lnTo>
                    <a:pt x="1269" y="5615"/>
                  </a:lnTo>
                  <a:lnTo>
                    <a:pt x="1517" y="5629"/>
                  </a:lnTo>
                  <a:lnTo>
                    <a:pt x="1648" y="5629"/>
                  </a:lnTo>
                  <a:lnTo>
                    <a:pt x="1779" y="5615"/>
                  </a:lnTo>
                  <a:lnTo>
                    <a:pt x="1925" y="5586"/>
                  </a:lnTo>
                  <a:lnTo>
                    <a:pt x="2056" y="5557"/>
                  </a:lnTo>
                  <a:lnTo>
                    <a:pt x="2188" y="5498"/>
                  </a:lnTo>
                  <a:lnTo>
                    <a:pt x="2319" y="5425"/>
                  </a:lnTo>
                  <a:lnTo>
                    <a:pt x="2436" y="5323"/>
                  </a:lnTo>
                  <a:lnTo>
                    <a:pt x="2538" y="5207"/>
                  </a:lnTo>
                  <a:lnTo>
                    <a:pt x="2538" y="5207"/>
                  </a:lnTo>
                  <a:lnTo>
                    <a:pt x="2508" y="4871"/>
                  </a:lnTo>
                  <a:lnTo>
                    <a:pt x="2479" y="4507"/>
                  </a:lnTo>
                  <a:lnTo>
                    <a:pt x="2479" y="3544"/>
                  </a:lnTo>
                  <a:lnTo>
                    <a:pt x="2465" y="2917"/>
                  </a:lnTo>
                  <a:lnTo>
                    <a:pt x="2421" y="2129"/>
                  </a:lnTo>
                  <a:lnTo>
                    <a:pt x="2363" y="1167"/>
                  </a:lnTo>
                  <a:lnTo>
                    <a:pt x="22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0">
              <a:extLst>
                <a:ext uri="{FF2B5EF4-FFF2-40B4-BE49-F238E27FC236}">
                  <a16:creationId xmlns:a16="http://schemas.microsoft.com/office/drawing/2014/main" id="{447BA43B-A424-FB28-4D12-494202C3A651}"/>
                </a:ext>
              </a:extLst>
            </p:cNvPr>
            <p:cNvSpPr/>
            <p:nvPr/>
          </p:nvSpPr>
          <p:spPr>
            <a:xfrm>
              <a:off x="7503762" y="4724190"/>
              <a:ext cx="37670" cy="71825"/>
            </a:xfrm>
            <a:custGeom>
              <a:avLst/>
              <a:gdLst/>
              <a:ahLst/>
              <a:cxnLst/>
              <a:rect l="l" t="t" r="r" b="b"/>
              <a:pathLst>
                <a:path w="643" h="1226" extrusionOk="0">
                  <a:moveTo>
                    <a:pt x="628" y="1"/>
                  </a:moveTo>
                  <a:lnTo>
                    <a:pt x="526" y="59"/>
                  </a:lnTo>
                  <a:lnTo>
                    <a:pt x="438" y="132"/>
                  </a:lnTo>
                  <a:lnTo>
                    <a:pt x="351" y="205"/>
                  </a:lnTo>
                  <a:lnTo>
                    <a:pt x="292" y="278"/>
                  </a:lnTo>
                  <a:lnTo>
                    <a:pt x="176" y="438"/>
                  </a:lnTo>
                  <a:lnTo>
                    <a:pt x="103" y="599"/>
                  </a:lnTo>
                  <a:lnTo>
                    <a:pt x="44" y="759"/>
                  </a:lnTo>
                  <a:lnTo>
                    <a:pt x="15" y="905"/>
                  </a:lnTo>
                  <a:lnTo>
                    <a:pt x="1" y="1022"/>
                  </a:lnTo>
                  <a:lnTo>
                    <a:pt x="1" y="1124"/>
                  </a:lnTo>
                  <a:lnTo>
                    <a:pt x="1" y="1226"/>
                  </a:lnTo>
                  <a:lnTo>
                    <a:pt x="30" y="1226"/>
                  </a:lnTo>
                  <a:lnTo>
                    <a:pt x="30" y="1197"/>
                  </a:lnTo>
                  <a:lnTo>
                    <a:pt x="30" y="1124"/>
                  </a:lnTo>
                  <a:lnTo>
                    <a:pt x="30" y="1022"/>
                  </a:lnTo>
                  <a:lnTo>
                    <a:pt x="44" y="905"/>
                  </a:lnTo>
                  <a:lnTo>
                    <a:pt x="74" y="759"/>
                  </a:lnTo>
                  <a:lnTo>
                    <a:pt x="132" y="613"/>
                  </a:lnTo>
                  <a:lnTo>
                    <a:pt x="205" y="453"/>
                  </a:lnTo>
                  <a:lnTo>
                    <a:pt x="307" y="307"/>
                  </a:lnTo>
                  <a:lnTo>
                    <a:pt x="380" y="234"/>
                  </a:lnTo>
                  <a:lnTo>
                    <a:pt x="453" y="161"/>
                  </a:lnTo>
                  <a:lnTo>
                    <a:pt x="540" y="88"/>
                  </a:lnTo>
                  <a:lnTo>
                    <a:pt x="642" y="30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0">
              <a:extLst>
                <a:ext uri="{FF2B5EF4-FFF2-40B4-BE49-F238E27FC236}">
                  <a16:creationId xmlns:a16="http://schemas.microsoft.com/office/drawing/2014/main" id="{F767D86D-E02E-2F27-95D0-5FCDB6548D19}"/>
                </a:ext>
              </a:extLst>
            </p:cNvPr>
            <p:cNvSpPr/>
            <p:nvPr/>
          </p:nvSpPr>
          <p:spPr>
            <a:xfrm>
              <a:off x="7398663" y="4734442"/>
              <a:ext cx="26539" cy="33393"/>
            </a:xfrm>
            <a:custGeom>
              <a:avLst/>
              <a:gdLst/>
              <a:ahLst/>
              <a:cxnLst/>
              <a:rect l="l" t="t" r="r" b="b"/>
              <a:pathLst>
                <a:path w="453" h="570" extrusionOk="0">
                  <a:moveTo>
                    <a:pt x="1" y="1"/>
                  </a:moveTo>
                  <a:lnTo>
                    <a:pt x="132" y="132"/>
                  </a:lnTo>
                  <a:lnTo>
                    <a:pt x="249" y="278"/>
                  </a:lnTo>
                  <a:lnTo>
                    <a:pt x="351" y="409"/>
                  </a:lnTo>
                  <a:lnTo>
                    <a:pt x="438" y="570"/>
                  </a:lnTo>
                  <a:lnTo>
                    <a:pt x="453" y="570"/>
                  </a:lnTo>
                  <a:lnTo>
                    <a:pt x="409" y="482"/>
                  </a:lnTo>
                  <a:lnTo>
                    <a:pt x="365" y="409"/>
                  </a:lnTo>
                  <a:lnTo>
                    <a:pt x="263" y="263"/>
                  </a:lnTo>
                  <a:lnTo>
                    <a:pt x="147" y="117"/>
                  </a:lnTo>
                  <a:lnTo>
                    <a:pt x="74" y="59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0">
              <a:extLst>
                <a:ext uri="{FF2B5EF4-FFF2-40B4-BE49-F238E27FC236}">
                  <a16:creationId xmlns:a16="http://schemas.microsoft.com/office/drawing/2014/main" id="{5A2A05CB-05B8-2614-84EA-81FEFF3DB862}"/>
                </a:ext>
              </a:extLst>
            </p:cNvPr>
            <p:cNvSpPr/>
            <p:nvPr/>
          </p:nvSpPr>
          <p:spPr>
            <a:xfrm>
              <a:off x="7378159" y="4751548"/>
              <a:ext cx="21442" cy="28238"/>
            </a:xfrm>
            <a:custGeom>
              <a:avLst/>
              <a:gdLst/>
              <a:ahLst/>
              <a:cxnLst/>
              <a:rect l="l" t="t" r="r" b="b"/>
              <a:pathLst>
                <a:path w="366" h="482" extrusionOk="0">
                  <a:moveTo>
                    <a:pt x="1" y="0"/>
                  </a:moveTo>
                  <a:lnTo>
                    <a:pt x="190" y="234"/>
                  </a:lnTo>
                  <a:lnTo>
                    <a:pt x="351" y="482"/>
                  </a:lnTo>
                  <a:lnTo>
                    <a:pt x="365" y="482"/>
                  </a:lnTo>
                  <a:lnTo>
                    <a:pt x="293" y="350"/>
                  </a:lnTo>
                  <a:lnTo>
                    <a:pt x="205" y="219"/>
                  </a:lnTo>
                  <a:lnTo>
                    <a:pt x="103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0">
              <a:extLst>
                <a:ext uri="{FF2B5EF4-FFF2-40B4-BE49-F238E27FC236}">
                  <a16:creationId xmlns:a16="http://schemas.microsoft.com/office/drawing/2014/main" id="{58D8324B-F8C6-7269-DE5B-EA4BF6361A19}"/>
                </a:ext>
              </a:extLst>
            </p:cNvPr>
            <p:cNvSpPr/>
            <p:nvPr/>
          </p:nvSpPr>
          <p:spPr>
            <a:xfrm>
              <a:off x="7359412" y="4762679"/>
              <a:ext cx="13709" cy="23082"/>
            </a:xfrm>
            <a:custGeom>
              <a:avLst/>
              <a:gdLst/>
              <a:ahLst/>
              <a:cxnLst/>
              <a:rect l="l" t="t" r="r" b="b"/>
              <a:pathLst>
                <a:path w="234" h="394" extrusionOk="0">
                  <a:moveTo>
                    <a:pt x="0" y="0"/>
                  </a:moveTo>
                  <a:lnTo>
                    <a:pt x="73" y="88"/>
                  </a:lnTo>
                  <a:lnTo>
                    <a:pt x="131" y="190"/>
                  </a:lnTo>
                  <a:lnTo>
                    <a:pt x="190" y="277"/>
                  </a:lnTo>
                  <a:lnTo>
                    <a:pt x="219" y="394"/>
                  </a:lnTo>
                  <a:lnTo>
                    <a:pt x="233" y="394"/>
                  </a:lnTo>
                  <a:lnTo>
                    <a:pt x="233" y="379"/>
                  </a:lnTo>
                  <a:lnTo>
                    <a:pt x="204" y="277"/>
                  </a:lnTo>
                  <a:lnTo>
                    <a:pt x="146" y="175"/>
                  </a:lnTo>
                  <a:lnTo>
                    <a:pt x="88" y="8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0">
              <a:extLst>
                <a:ext uri="{FF2B5EF4-FFF2-40B4-BE49-F238E27FC236}">
                  <a16:creationId xmlns:a16="http://schemas.microsoft.com/office/drawing/2014/main" id="{4D3F6DF7-C326-95DC-1379-9CE9C1468742}"/>
                </a:ext>
              </a:extLst>
            </p:cNvPr>
            <p:cNvSpPr/>
            <p:nvPr/>
          </p:nvSpPr>
          <p:spPr>
            <a:xfrm>
              <a:off x="7257711" y="3481988"/>
              <a:ext cx="1168009" cy="1097063"/>
            </a:xfrm>
            <a:custGeom>
              <a:avLst/>
              <a:gdLst/>
              <a:ahLst/>
              <a:cxnLst/>
              <a:rect l="l" t="t" r="r" b="b"/>
              <a:pathLst>
                <a:path w="19937" h="18726" extrusionOk="0">
                  <a:moveTo>
                    <a:pt x="14117" y="0"/>
                  </a:moveTo>
                  <a:lnTo>
                    <a:pt x="10238" y="686"/>
                  </a:lnTo>
                  <a:lnTo>
                    <a:pt x="7074" y="1240"/>
                  </a:lnTo>
                  <a:lnTo>
                    <a:pt x="5659" y="1473"/>
                  </a:lnTo>
                  <a:lnTo>
                    <a:pt x="4551" y="1663"/>
                  </a:lnTo>
                  <a:lnTo>
                    <a:pt x="4215" y="1721"/>
                  </a:lnTo>
                  <a:lnTo>
                    <a:pt x="3894" y="1780"/>
                  </a:lnTo>
                  <a:lnTo>
                    <a:pt x="3588" y="1867"/>
                  </a:lnTo>
                  <a:lnTo>
                    <a:pt x="3296" y="1940"/>
                  </a:lnTo>
                  <a:lnTo>
                    <a:pt x="3019" y="2042"/>
                  </a:lnTo>
                  <a:lnTo>
                    <a:pt x="2757" y="2130"/>
                  </a:lnTo>
                  <a:lnTo>
                    <a:pt x="2509" y="2246"/>
                  </a:lnTo>
                  <a:lnTo>
                    <a:pt x="2261" y="2363"/>
                  </a:lnTo>
                  <a:lnTo>
                    <a:pt x="2042" y="2480"/>
                  </a:lnTo>
                  <a:lnTo>
                    <a:pt x="1838" y="2611"/>
                  </a:lnTo>
                  <a:lnTo>
                    <a:pt x="1634" y="2757"/>
                  </a:lnTo>
                  <a:lnTo>
                    <a:pt x="1459" y="2888"/>
                  </a:lnTo>
                  <a:lnTo>
                    <a:pt x="1284" y="3048"/>
                  </a:lnTo>
                  <a:lnTo>
                    <a:pt x="1123" y="3209"/>
                  </a:lnTo>
                  <a:lnTo>
                    <a:pt x="978" y="3369"/>
                  </a:lnTo>
                  <a:lnTo>
                    <a:pt x="846" y="3530"/>
                  </a:lnTo>
                  <a:lnTo>
                    <a:pt x="715" y="3705"/>
                  </a:lnTo>
                  <a:lnTo>
                    <a:pt x="598" y="3894"/>
                  </a:lnTo>
                  <a:lnTo>
                    <a:pt x="496" y="4084"/>
                  </a:lnTo>
                  <a:lnTo>
                    <a:pt x="409" y="4273"/>
                  </a:lnTo>
                  <a:lnTo>
                    <a:pt x="321" y="4478"/>
                  </a:lnTo>
                  <a:lnTo>
                    <a:pt x="248" y="4682"/>
                  </a:lnTo>
                  <a:lnTo>
                    <a:pt x="190" y="4886"/>
                  </a:lnTo>
                  <a:lnTo>
                    <a:pt x="132" y="5090"/>
                  </a:lnTo>
                  <a:lnTo>
                    <a:pt x="88" y="5309"/>
                  </a:lnTo>
                  <a:lnTo>
                    <a:pt x="59" y="5542"/>
                  </a:lnTo>
                  <a:lnTo>
                    <a:pt x="30" y="5761"/>
                  </a:lnTo>
                  <a:lnTo>
                    <a:pt x="15" y="5994"/>
                  </a:lnTo>
                  <a:lnTo>
                    <a:pt x="1" y="6461"/>
                  </a:lnTo>
                  <a:lnTo>
                    <a:pt x="15" y="6942"/>
                  </a:lnTo>
                  <a:lnTo>
                    <a:pt x="248" y="10151"/>
                  </a:lnTo>
                  <a:lnTo>
                    <a:pt x="555" y="14044"/>
                  </a:lnTo>
                  <a:lnTo>
                    <a:pt x="919" y="18726"/>
                  </a:lnTo>
                  <a:lnTo>
                    <a:pt x="5411" y="17719"/>
                  </a:lnTo>
                  <a:lnTo>
                    <a:pt x="4507" y="6505"/>
                  </a:lnTo>
                  <a:lnTo>
                    <a:pt x="16057" y="6505"/>
                  </a:lnTo>
                  <a:lnTo>
                    <a:pt x="16290" y="6490"/>
                  </a:lnTo>
                  <a:lnTo>
                    <a:pt x="16524" y="6475"/>
                  </a:lnTo>
                  <a:lnTo>
                    <a:pt x="16742" y="6446"/>
                  </a:lnTo>
                  <a:lnTo>
                    <a:pt x="16946" y="6403"/>
                  </a:lnTo>
                  <a:lnTo>
                    <a:pt x="17151" y="6359"/>
                  </a:lnTo>
                  <a:lnTo>
                    <a:pt x="17340" y="6315"/>
                  </a:lnTo>
                  <a:lnTo>
                    <a:pt x="17530" y="6257"/>
                  </a:lnTo>
                  <a:lnTo>
                    <a:pt x="17705" y="6184"/>
                  </a:lnTo>
                  <a:lnTo>
                    <a:pt x="17865" y="6111"/>
                  </a:lnTo>
                  <a:lnTo>
                    <a:pt x="18026" y="6038"/>
                  </a:lnTo>
                  <a:lnTo>
                    <a:pt x="18171" y="5965"/>
                  </a:lnTo>
                  <a:lnTo>
                    <a:pt x="18449" y="5775"/>
                  </a:lnTo>
                  <a:lnTo>
                    <a:pt x="18696" y="5571"/>
                  </a:lnTo>
                  <a:lnTo>
                    <a:pt x="18915" y="5353"/>
                  </a:lnTo>
                  <a:lnTo>
                    <a:pt x="19105" y="5134"/>
                  </a:lnTo>
                  <a:lnTo>
                    <a:pt x="19280" y="4886"/>
                  </a:lnTo>
                  <a:lnTo>
                    <a:pt x="19426" y="4623"/>
                  </a:lnTo>
                  <a:lnTo>
                    <a:pt x="19542" y="4361"/>
                  </a:lnTo>
                  <a:lnTo>
                    <a:pt x="19659" y="4084"/>
                  </a:lnTo>
                  <a:lnTo>
                    <a:pt x="19732" y="3807"/>
                  </a:lnTo>
                  <a:lnTo>
                    <a:pt x="19805" y="3530"/>
                  </a:lnTo>
                  <a:lnTo>
                    <a:pt x="19863" y="3253"/>
                  </a:lnTo>
                  <a:lnTo>
                    <a:pt x="19892" y="2975"/>
                  </a:lnTo>
                  <a:lnTo>
                    <a:pt x="19921" y="2698"/>
                  </a:lnTo>
                  <a:lnTo>
                    <a:pt x="19936" y="2436"/>
                  </a:lnTo>
                  <a:lnTo>
                    <a:pt x="19936" y="1940"/>
                  </a:lnTo>
                  <a:lnTo>
                    <a:pt x="19907" y="1488"/>
                  </a:lnTo>
                  <a:lnTo>
                    <a:pt x="19863" y="1109"/>
                  </a:lnTo>
                  <a:lnTo>
                    <a:pt x="19819" y="817"/>
                  </a:lnTo>
                  <a:lnTo>
                    <a:pt x="19776" y="555"/>
                  </a:lnTo>
                  <a:lnTo>
                    <a:pt x="141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0">
              <a:extLst>
                <a:ext uri="{FF2B5EF4-FFF2-40B4-BE49-F238E27FC236}">
                  <a16:creationId xmlns:a16="http://schemas.microsoft.com/office/drawing/2014/main" id="{9742C82F-8C9A-CC0E-E832-F4AD7B07D110}"/>
                </a:ext>
              </a:extLst>
            </p:cNvPr>
            <p:cNvSpPr/>
            <p:nvPr/>
          </p:nvSpPr>
          <p:spPr>
            <a:xfrm>
              <a:off x="7257711" y="3481988"/>
              <a:ext cx="1168009" cy="1097063"/>
            </a:xfrm>
            <a:custGeom>
              <a:avLst/>
              <a:gdLst/>
              <a:ahLst/>
              <a:cxnLst/>
              <a:rect l="l" t="t" r="r" b="b"/>
              <a:pathLst>
                <a:path w="19937" h="18726" fill="none" extrusionOk="0">
                  <a:moveTo>
                    <a:pt x="14117" y="0"/>
                  </a:moveTo>
                  <a:lnTo>
                    <a:pt x="14117" y="0"/>
                  </a:lnTo>
                  <a:lnTo>
                    <a:pt x="10238" y="686"/>
                  </a:lnTo>
                  <a:lnTo>
                    <a:pt x="7074" y="1240"/>
                  </a:lnTo>
                  <a:lnTo>
                    <a:pt x="5659" y="1473"/>
                  </a:lnTo>
                  <a:lnTo>
                    <a:pt x="4551" y="1663"/>
                  </a:lnTo>
                  <a:lnTo>
                    <a:pt x="4551" y="1663"/>
                  </a:lnTo>
                  <a:lnTo>
                    <a:pt x="4215" y="1721"/>
                  </a:lnTo>
                  <a:lnTo>
                    <a:pt x="3894" y="1780"/>
                  </a:lnTo>
                  <a:lnTo>
                    <a:pt x="3588" y="1867"/>
                  </a:lnTo>
                  <a:lnTo>
                    <a:pt x="3296" y="1940"/>
                  </a:lnTo>
                  <a:lnTo>
                    <a:pt x="3019" y="2042"/>
                  </a:lnTo>
                  <a:lnTo>
                    <a:pt x="2757" y="2130"/>
                  </a:lnTo>
                  <a:lnTo>
                    <a:pt x="2509" y="2246"/>
                  </a:lnTo>
                  <a:lnTo>
                    <a:pt x="2261" y="2363"/>
                  </a:lnTo>
                  <a:lnTo>
                    <a:pt x="2042" y="2480"/>
                  </a:lnTo>
                  <a:lnTo>
                    <a:pt x="1838" y="2611"/>
                  </a:lnTo>
                  <a:lnTo>
                    <a:pt x="1634" y="2757"/>
                  </a:lnTo>
                  <a:lnTo>
                    <a:pt x="1459" y="2888"/>
                  </a:lnTo>
                  <a:lnTo>
                    <a:pt x="1284" y="3048"/>
                  </a:lnTo>
                  <a:lnTo>
                    <a:pt x="1123" y="3209"/>
                  </a:lnTo>
                  <a:lnTo>
                    <a:pt x="978" y="3369"/>
                  </a:lnTo>
                  <a:lnTo>
                    <a:pt x="846" y="3530"/>
                  </a:lnTo>
                  <a:lnTo>
                    <a:pt x="715" y="3705"/>
                  </a:lnTo>
                  <a:lnTo>
                    <a:pt x="598" y="3894"/>
                  </a:lnTo>
                  <a:lnTo>
                    <a:pt x="496" y="4084"/>
                  </a:lnTo>
                  <a:lnTo>
                    <a:pt x="409" y="4273"/>
                  </a:lnTo>
                  <a:lnTo>
                    <a:pt x="321" y="4478"/>
                  </a:lnTo>
                  <a:lnTo>
                    <a:pt x="248" y="4682"/>
                  </a:lnTo>
                  <a:lnTo>
                    <a:pt x="190" y="4886"/>
                  </a:lnTo>
                  <a:lnTo>
                    <a:pt x="132" y="5090"/>
                  </a:lnTo>
                  <a:lnTo>
                    <a:pt x="88" y="5309"/>
                  </a:lnTo>
                  <a:lnTo>
                    <a:pt x="59" y="5542"/>
                  </a:lnTo>
                  <a:lnTo>
                    <a:pt x="30" y="5761"/>
                  </a:lnTo>
                  <a:lnTo>
                    <a:pt x="15" y="5994"/>
                  </a:lnTo>
                  <a:lnTo>
                    <a:pt x="1" y="6461"/>
                  </a:lnTo>
                  <a:lnTo>
                    <a:pt x="15" y="6942"/>
                  </a:lnTo>
                  <a:lnTo>
                    <a:pt x="15" y="6942"/>
                  </a:lnTo>
                  <a:lnTo>
                    <a:pt x="248" y="10151"/>
                  </a:lnTo>
                  <a:lnTo>
                    <a:pt x="555" y="14044"/>
                  </a:lnTo>
                  <a:lnTo>
                    <a:pt x="919" y="18726"/>
                  </a:lnTo>
                  <a:lnTo>
                    <a:pt x="5411" y="17719"/>
                  </a:lnTo>
                  <a:lnTo>
                    <a:pt x="4507" y="6505"/>
                  </a:lnTo>
                  <a:lnTo>
                    <a:pt x="4507" y="6505"/>
                  </a:lnTo>
                  <a:lnTo>
                    <a:pt x="15809" y="6505"/>
                  </a:lnTo>
                  <a:lnTo>
                    <a:pt x="15809" y="6505"/>
                  </a:lnTo>
                  <a:lnTo>
                    <a:pt x="16057" y="6505"/>
                  </a:lnTo>
                  <a:lnTo>
                    <a:pt x="16290" y="6490"/>
                  </a:lnTo>
                  <a:lnTo>
                    <a:pt x="16524" y="6475"/>
                  </a:lnTo>
                  <a:lnTo>
                    <a:pt x="16742" y="6446"/>
                  </a:lnTo>
                  <a:lnTo>
                    <a:pt x="16946" y="6403"/>
                  </a:lnTo>
                  <a:lnTo>
                    <a:pt x="17151" y="6359"/>
                  </a:lnTo>
                  <a:lnTo>
                    <a:pt x="17340" y="6315"/>
                  </a:lnTo>
                  <a:lnTo>
                    <a:pt x="17530" y="6257"/>
                  </a:lnTo>
                  <a:lnTo>
                    <a:pt x="17705" y="6184"/>
                  </a:lnTo>
                  <a:lnTo>
                    <a:pt x="17865" y="6111"/>
                  </a:lnTo>
                  <a:lnTo>
                    <a:pt x="18026" y="6038"/>
                  </a:lnTo>
                  <a:lnTo>
                    <a:pt x="18171" y="5965"/>
                  </a:lnTo>
                  <a:lnTo>
                    <a:pt x="18449" y="5775"/>
                  </a:lnTo>
                  <a:lnTo>
                    <a:pt x="18696" y="5571"/>
                  </a:lnTo>
                  <a:lnTo>
                    <a:pt x="18915" y="5353"/>
                  </a:lnTo>
                  <a:lnTo>
                    <a:pt x="19105" y="5134"/>
                  </a:lnTo>
                  <a:lnTo>
                    <a:pt x="19280" y="4886"/>
                  </a:lnTo>
                  <a:lnTo>
                    <a:pt x="19426" y="4623"/>
                  </a:lnTo>
                  <a:lnTo>
                    <a:pt x="19542" y="4361"/>
                  </a:lnTo>
                  <a:lnTo>
                    <a:pt x="19659" y="4084"/>
                  </a:lnTo>
                  <a:lnTo>
                    <a:pt x="19732" y="3807"/>
                  </a:lnTo>
                  <a:lnTo>
                    <a:pt x="19805" y="3530"/>
                  </a:lnTo>
                  <a:lnTo>
                    <a:pt x="19863" y="3253"/>
                  </a:lnTo>
                  <a:lnTo>
                    <a:pt x="19892" y="2975"/>
                  </a:lnTo>
                  <a:lnTo>
                    <a:pt x="19921" y="2698"/>
                  </a:lnTo>
                  <a:lnTo>
                    <a:pt x="19936" y="2436"/>
                  </a:lnTo>
                  <a:lnTo>
                    <a:pt x="19936" y="1940"/>
                  </a:lnTo>
                  <a:lnTo>
                    <a:pt x="19907" y="1488"/>
                  </a:lnTo>
                  <a:lnTo>
                    <a:pt x="19863" y="1109"/>
                  </a:lnTo>
                  <a:lnTo>
                    <a:pt x="19819" y="817"/>
                  </a:lnTo>
                  <a:lnTo>
                    <a:pt x="19776" y="55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0">
              <a:extLst>
                <a:ext uri="{FF2B5EF4-FFF2-40B4-BE49-F238E27FC236}">
                  <a16:creationId xmlns:a16="http://schemas.microsoft.com/office/drawing/2014/main" id="{DE944A46-2442-2641-FDE4-02909055D4B1}"/>
                </a:ext>
              </a:extLst>
            </p:cNvPr>
            <p:cNvSpPr/>
            <p:nvPr/>
          </p:nvSpPr>
          <p:spPr>
            <a:xfrm>
              <a:off x="8121468" y="2568674"/>
              <a:ext cx="162398" cy="225611"/>
            </a:xfrm>
            <a:custGeom>
              <a:avLst/>
              <a:gdLst/>
              <a:ahLst/>
              <a:cxnLst/>
              <a:rect l="l" t="t" r="r" b="b"/>
              <a:pathLst>
                <a:path w="2772" h="3851" extrusionOk="0">
                  <a:moveTo>
                    <a:pt x="102" y="1"/>
                  </a:moveTo>
                  <a:lnTo>
                    <a:pt x="0" y="3851"/>
                  </a:lnTo>
                  <a:lnTo>
                    <a:pt x="0" y="3851"/>
                  </a:lnTo>
                  <a:lnTo>
                    <a:pt x="2771" y="2903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0">
              <a:extLst>
                <a:ext uri="{FF2B5EF4-FFF2-40B4-BE49-F238E27FC236}">
                  <a16:creationId xmlns:a16="http://schemas.microsoft.com/office/drawing/2014/main" id="{DE8FA9D5-D2B4-E017-79E8-BCC2B98AE121}"/>
                </a:ext>
              </a:extLst>
            </p:cNvPr>
            <p:cNvSpPr/>
            <p:nvPr/>
          </p:nvSpPr>
          <p:spPr>
            <a:xfrm>
              <a:off x="8121468" y="2568674"/>
              <a:ext cx="162398" cy="225611"/>
            </a:xfrm>
            <a:custGeom>
              <a:avLst/>
              <a:gdLst/>
              <a:ahLst/>
              <a:cxnLst/>
              <a:rect l="l" t="t" r="r" b="b"/>
              <a:pathLst>
                <a:path w="2772" h="3851" fill="none" extrusionOk="0">
                  <a:moveTo>
                    <a:pt x="102" y="1"/>
                  </a:moveTo>
                  <a:lnTo>
                    <a:pt x="0" y="3851"/>
                  </a:lnTo>
                  <a:lnTo>
                    <a:pt x="2771" y="2903"/>
                  </a:lnTo>
                  <a:lnTo>
                    <a:pt x="19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0">
              <a:extLst>
                <a:ext uri="{FF2B5EF4-FFF2-40B4-BE49-F238E27FC236}">
                  <a16:creationId xmlns:a16="http://schemas.microsoft.com/office/drawing/2014/main" id="{D046C0CC-43DC-1FFC-1C5C-61AF099A39B4}"/>
                </a:ext>
              </a:extLst>
            </p:cNvPr>
            <p:cNvSpPr/>
            <p:nvPr/>
          </p:nvSpPr>
          <p:spPr>
            <a:xfrm>
              <a:off x="7793400" y="4619970"/>
              <a:ext cx="231587" cy="220514"/>
            </a:xfrm>
            <a:custGeom>
              <a:avLst/>
              <a:gdLst/>
              <a:ahLst/>
              <a:cxnLst/>
              <a:rect l="l" t="t" r="r" b="b"/>
              <a:pathLst>
                <a:path w="3953" h="3764" extrusionOk="0">
                  <a:moveTo>
                    <a:pt x="2596" y="1"/>
                  </a:moveTo>
                  <a:lnTo>
                    <a:pt x="1765" y="686"/>
                  </a:lnTo>
                  <a:lnTo>
                    <a:pt x="1648" y="832"/>
                  </a:lnTo>
                  <a:lnTo>
                    <a:pt x="1313" y="1226"/>
                  </a:lnTo>
                  <a:lnTo>
                    <a:pt x="861" y="1794"/>
                  </a:lnTo>
                  <a:lnTo>
                    <a:pt x="613" y="2115"/>
                  </a:lnTo>
                  <a:lnTo>
                    <a:pt x="380" y="2465"/>
                  </a:lnTo>
                  <a:lnTo>
                    <a:pt x="219" y="2713"/>
                  </a:lnTo>
                  <a:lnTo>
                    <a:pt x="102" y="2946"/>
                  </a:lnTo>
                  <a:lnTo>
                    <a:pt x="59" y="3063"/>
                  </a:lnTo>
                  <a:lnTo>
                    <a:pt x="30" y="3180"/>
                  </a:lnTo>
                  <a:lnTo>
                    <a:pt x="15" y="3282"/>
                  </a:lnTo>
                  <a:lnTo>
                    <a:pt x="0" y="3384"/>
                  </a:lnTo>
                  <a:lnTo>
                    <a:pt x="0" y="3471"/>
                  </a:lnTo>
                  <a:lnTo>
                    <a:pt x="15" y="3559"/>
                  </a:lnTo>
                  <a:lnTo>
                    <a:pt x="44" y="3632"/>
                  </a:lnTo>
                  <a:lnTo>
                    <a:pt x="88" y="3690"/>
                  </a:lnTo>
                  <a:lnTo>
                    <a:pt x="132" y="3734"/>
                  </a:lnTo>
                  <a:lnTo>
                    <a:pt x="205" y="3763"/>
                  </a:lnTo>
                  <a:lnTo>
                    <a:pt x="380" y="3763"/>
                  </a:lnTo>
                  <a:lnTo>
                    <a:pt x="525" y="3734"/>
                  </a:lnTo>
                  <a:lnTo>
                    <a:pt x="788" y="3661"/>
                  </a:lnTo>
                  <a:lnTo>
                    <a:pt x="1152" y="3515"/>
                  </a:lnTo>
                  <a:lnTo>
                    <a:pt x="1386" y="3428"/>
                  </a:lnTo>
                  <a:lnTo>
                    <a:pt x="1619" y="3311"/>
                  </a:lnTo>
                  <a:lnTo>
                    <a:pt x="1867" y="3180"/>
                  </a:lnTo>
                  <a:lnTo>
                    <a:pt x="2144" y="3019"/>
                  </a:lnTo>
                  <a:lnTo>
                    <a:pt x="2421" y="2844"/>
                  </a:lnTo>
                  <a:lnTo>
                    <a:pt x="2727" y="2640"/>
                  </a:lnTo>
                  <a:lnTo>
                    <a:pt x="3019" y="2421"/>
                  </a:lnTo>
                  <a:lnTo>
                    <a:pt x="3325" y="2174"/>
                  </a:lnTo>
                  <a:lnTo>
                    <a:pt x="3632" y="1896"/>
                  </a:lnTo>
                  <a:lnTo>
                    <a:pt x="3952" y="1590"/>
                  </a:lnTo>
                  <a:lnTo>
                    <a:pt x="3909" y="1444"/>
                  </a:lnTo>
                  <a:lnTo>
                    <a:pt x="3836" y="1299"/>
                  </a:lnTo>
                  <a:lnTo>
                    <a:pt x="3748" y="1167"/>
                  </a:lnTo>
                  <a:lnTo>
                    <a:pt x="3661" y="1021"/>
                  </a:lnTo>
                  <a:lnTo>
                    <a:pt x="3559" y="890"/>
                  </a:lnTo>
                  <a:lnTo>
                    <a:pt x="3442" y="759"/>
                  </a:lnTo>
                  <a:lnTo>
                    <a:pt x="3209" y="511"/>
                  </a:lnTo>
                  <a:lnTo>
                    <a:pt x="2975" y="307"/>
                  </a:lnTo>
                  <a:lnTo>
                    <a:pt x="2786" y="146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0">
              <a:extLst>
                <a:ext uri="{FF2B5EF4-FFF2-40B4-BE49-F238E27FC236}">
                  <a16:creationId xmlns:a16="http://schemas.microsoft.com/office/drawing/2014/main" id="{38F45B6B-D367-E759-82EA-BC5F2AC91B09}"/>
                </a:ext>
              </a:extLst>
            </p:cNvPr>
            <p:cNvSpPr/>
            <p:nvPr/>
          </p:nvSpPr>
          <p:spPr>
            <a:xfrm>
              <a:off x="7793400" y="4619970"/>
              <a:ext cx="231587" cy="220514"/>
            </a:xfrm>
            <a:custGeom>
              <a:avLst/>
              <a:gdLst/>
              <a:ahLst/>
              <a:cxnLst/>
              <a:rect l="l" t="t" r="r" b="b"/>
              <a:pathLst>
                <a:path w="3953" h="3764" fill="none" extrusionOk="0">
                  <a:moveTo>
                    <a:pt x="2596" y="1"/>
                  </a:moveTo>
                  <a:lnTo>
                    <a:pt x="2596" y="1"/>
                  </a:lnTo>
                  <a:lnTo>
                    <a:pt x="2786" y="146"/>
                  </a:lnTo>
                  <a:lnTo>
                    <a:pt x="2975" y="307"/>
                  </a:lnTo>
                  <a:lnTo>
                    <a:pt x="3209" y="511"/>
                  </a:lnTo>
                  <a:lnTo>
                    <a:pt x="3442" y="759"/>
                  </a:lnTo>
                  <a:lnTo>
                    <a:pt x="3559" y="890"/>
                  </a:lnTo>
                  <a:lnTo>
                    <a:pt x="3661" y="1021"/>
                  </a:lnTo>
                  <a:lnTo>
                    <a:pt x="3748" y="1167"/>
                  </a:lnTo>
                  <a:lnTo>
                    <a:pt x="3836" y="1299"/>
                  </a:lnTo>
                  <a:lnTo>
                    <a:pt x="3909" y="1444"/>
                  </a:lnTo>
                  <a:lnTo>
                    <a:pt x="3952" y="1590"/>
                  </a:lnTo>
                  <a:lnTo>
                    <a:pt x="3952" y="1590"/>
                  </a:lnTo>
                  <a:lnTo>
                    <a:pt x="3632" y="1896"/>
                  </a:lnTo>
                  <a:lnTo>
                    <a:pt x="3325" y="2174"/>
                  </a:lnTo>
                  <a:lnTo>
                    <a:pt x="3019" y="2421"/>
                  </a:lnTo>
                  <a:lnTo>
                    <a:pt x="2727" y="2640"/>
                  </a:lnTo>
                  <a:lnTo>
                    <a:pt x="2421" y="2844"/>
                  </a:lnTo>
                  <a:lnTo>
                    <a:pt x="2144" y="3019"/>
                  </a:lnTo>
                  <a:lnTo>
                    <a:pt x="1867" y="3180"/>
                  </a:lnTo>
                  <a:lnTo>
                    <a:pt x="1619" y="3311"/>
                  </a:lnTo>
                  <a:lnTo>
                    <a:pt x="1386" y="3428"/>
                  </a:lnTo>
                  <a:lnTo>
                    <a:pt x="1152" y="3515"/>
                  </a:lnTo>
                  <a:lnTo>
                    <a:pt x="788" y="3661"/>
                  </a:lnTo>
                  <a:lnTo>
                    <a:pt x="525" y="3734"/>
                  </a:lnTo>
                  <a:lnTo>
                    <a:pt x="380" y="3763"/>
                  </a:lnTo>
                  <a:lnTo>
                    <a:pt x="380" y="3763"/>
                  </a:lnTo>
                  <a:lnTo>
                    <a:pt x="277" y="3763"/>
                  </a:lnTo>
                  <a:lnTo>
                    <a:pt x="205" y="3763"/>
                  </a:lnTo>
                  <a:lnTo>
                    <a:pt x="132" y="3734"/>
                  </a:lnTo>
                  <a:lnTo>
                    <a:pt x="88" y="3690"/>
                  </a:lnTo>
                  <a:lnTo>
                    <a:pt x="44" y="3632"/>
                  </a:lnTo>
                  <a:lnTo>
                    <a:pt x="15" y="3559"/>
                  </a:lnTo>
                  <a:lnTo>
                    <a:pt x="0" y="3471"/>
                  </a:lnTo>
                  <a:lnTo>
                    <a:pt x="0" y="3384"/>
                  </a:lnTo>
                  <a:lnTo>
                    <a:pt x="15" y="3282"/>
                  </a:lnTo>
                  <a:lnTo>
                    <a:pt x="30" y="3180"/>
                  </a:lnTo>
                  <a:lnTo>
                    <a:pt x="59" y="3063"/>
                  </a:lnTo>
                  <a:lnTo>
                    <a:pt x="102" y="2946"/>
                  </a:lnTo>
                  <a:lnTo>
                    <a:pt x="219" y="2713"/>
                  </a:lnTo>
                  <a:lnTo>
                    <a:pt x="380" y="2465"/>
                  </a:lnTo>
                  <a:lnTo>
                    <a:pt x="380" y="2465"/>
                  </a:lnTo>
                  <a:lnTo>
                    <a:pt x="613" y="2115"/>
                  </a:lnTo>
                  <a:lnTo>
                    <a:pt x="861" y="1794"/>
                  </a:lnTo>
                  <a:lnTo>
                    <a:pt x="1313" y="1226"/>
                  </a:lnTo>
                  <a:lnTo>
                    <a:pt x="1648" y="832"/>
                  </a:lnTo>
                  <a:lnTo>
                    <a:pt x="1765" y="68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0">
              <a:extLst>
                <a:ext uri="{FF2B5EF4-FFF2-40B4-BE49-F238E27FC236}">
                  <a16:creationId xmlns:a16="http://schemas.microsoft.com/office/drawing/2014/main" id="{D3DA3FAB-482B-2D64-6B2B-0B396454D6AF}"/>
                </a:ext>
              </a:extLst>
            </p:cNvPr>
            <p:cNvSpPr/>
            <p:nvPr/>
          </p:nvSpPr>
          <p:spPr>
            <a:xfrm>
              <a:off x="7801074" y="4700288"/>
              <a:ext cx="219635" cy="135038"/>
            </a:xfrm>
            <a:custGeom>
              <a:avLst/>
              <a:gdLst/>
              <a:ahLst/>
              <a:cxnLst/>
              <a:rect l="l" t="t" r="r" b="b"/>
              <a:pathLst>
                <a:path w="3749" h="2305" extrusionOk="0">
                  <a:moveTo>
                    <a:pt x="3734" y="0"/>
                  </a:moveTo>
                  <a:lnTo>
                    <a:pt x="3661" y="73"/>
                  </a:lnTo>
                  <a:lnTo>
                    <a:pt x="3471" y="234"/>
                  </a:lnTo>
                  <a:lnTo>
                    <a:pt x="3180" y="482"/>
                  </a:lnTo>
                  <a:lnTo>
                    <a:pt x="2815" y="788"/>
                  </a:lnTo>
                  <a:lnTo>
                    <a:pt x="2363" y="1109"/>
                  </a:lnTo>
                  <a:lnTo>
                    <a:pt x="2115" y="1284"/>
                  </a:lnTo>
                  <a:lnTo>
                    <a:pt x="1853" y="1444"/>
                  </a:lnTo>
                  <a:lnTo>
                    <a:pt x="1561" y="1619"/>
                  </a:lnTo>
                  <a:lnTo>
                    <a:pt x="1269" y="1765"/>
                  </a:lnTo>
                  <a:lnTo>
                    <a:pt x="963" y="1911"/>
                  </a:lnTo>
                  <a:lnTo>
                    <a:pt x="657" y="2057"/>
                  </a:lnTo>
                  <a:lnTo>
                    <a:pt x="336" y="2173"/>
                  </a:lnTo>
                  <a:lnTo>
                    <a:pt x="1" y="2275"/>
                  </a:lnTo>
                  <a:lnTo>
                    <a:pt x="1" y="2305"/>
                  </a:lnTo>
                  <a:lnTo>
                    <a:pt x="380" y="2188"/>
                  </a:lnTo>
                  <a:lnTo>
                    <a:pt x="759" y="2042"/>
                  </a:lnTo>
                  <a:lnTo>
                    <a:pt x="1109" y="1882"/>
                  </a:lnTo>
                  <a:lnTo>
                    <a:pt x="1459" y="1707"/>
                  </a:lnTo>
                  <a:lnTo>
                    <a:pt x="1780" y="1517"/>
                  </a:lnTo>
                  <a:lnTo>
                    <a:pt x="2086" y="1328"/>
                  </a:lnTo>
                  <a:lnTo>
                    <a:pt x="2378" y="1138"/>
                  </a:lnTo>
                  <a:lnTo>
                    <a:pt x="2640" y="948"/>
                  </a:lnTo>
                  <a:lnTo>
                    <a:pt x="3107" y="584"/>
                  </a:lnTo>
                  <a:lnTo>
                    <a:pt x="3457" y="292"/>
                  </a:lnTo>
                  <a:lnTo>
                    <a:pt x="3676" y="88"/>
                  </a:lnTo>
                  <a:lnTo>
                    <a:pt x="3749" y="15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0">
              <a:extLst>
                <a:ext uri="{FF2B5EF4-FFF2-40B4-BE49-F238E27FC236}">
                  <a16:creationId xmlns:a16="http://schemas.microsoft.com/office/drawing/2014/main" id="{904CB574-895C-504F-CB57-15B6972B748C}"/>
                </a:ext>
              </a:extLst>
            </p:cNvPr>
            <p:cNvSpPr/>
            <p:nvPr/>
          </p:nvSpPr>
          <p:spPr>
            <a:xfrm>
              <a:off x="7745537" y="4354294"/>
              <a:ext cx="222213" cy="329834"/>
            </a:xfrm>
            <a:custGeom>
              <a:avLst/>
              <a:gdLst/>
              <a:ahLst/>
              <a:cxnLst/>
              <a:rect l="l" t="t" r="r" b="b"/>
              <a:pathLst>
                <a:path w="3793" h="5630" extrusionOk="0">
                  <a:moveTo>
                    <a:pt x="1765" y="0"/>
                  </a:moveTo>
                  <a:lnTo>
                    <a:pt x="1" y="1969"/>
                  </a:lnTo>
                  <a:lnTo>
                    <a:pt x="2305" y="5629"/>
                  </a:lnTo>
                  <a:lnTo>
                    <a:pt x="2494" y="5615"/>
                  </a:lnTo>
                  <a:lnTo>
                    <a:pt x="2699" y="5586"/>
                  </a:lnTo>
                  <a:lnTo>
                    <a:pt x="2932" y="5527"/>
                  </a:lnTo>
                  <a:lnTo>
                    <a:pt x="3063" y="5498"/>
                  </a:lnTo>
                  <a:lnTo>
                    <a:pt x="3180" y="5440"/>
                  </a:lnTo>
                  <a:lnTo>
                    <a:pt x="3311" y="5381"/>
                  </a:lnTo>
                  <a:lnTo>
                    <a:pt x="3428" y="5309"/>
                  </a:lnTo>
                  <a:lnTo>
                    <a:pt x="3544" y="5206"/>
                  </a:lnTo>
                  <a:lnTo>
                    <a:pt x="3647" y="5104"/>
                  </a:lnTo>
                  <a:lnTo>
                    <a:pt x="3719" y="4988"/>
                  </a:lnTo>
                  <a:lnTo>
                    <a:pt x="3792" y="4842"/>
                  </a:lnTo>
                  <a:lnTo>
                    <a:pt x="3544" y="4317"/>
                  </a:lnTo>
                  <a:lnTo>
                    <a:pt x="3238" y="3631"/>
                  </a:lnTo>
                  <a:lnTo>
                    <a:pt x="2713" y="234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0">
              <a:extLst>
                <a:ext uri="{FF2B5EF4-FFF2-40B4-BE49-F238E27FC236}">
                  <a16:creationId xmlns:a16="http://schemas.microsoft.com/office/drawing/2014/main" id="{33262FB0-ACCA-F663-A058-8EC84E92DF16}"/>
                </a:ext>
              </a:extLst>
            </p:cNvPr>
            <p:cNvSpPr/>
            <p:nvPr/>
          </p:nvSpPr>
          <p:spPr>
            <a:xfrm>
              <a:off x="7745537" y="4354294"/>
              <a:ext cx="222213" cy="329834"/>
            </a:xfrm>
            <a:custGeom>
              <a:avLst/>
              <a:gdLst/>
              <a:ahLst/>
              <a:cxnLst/>
              <a:rect l="l" t="t" r="r" b="b"/>
              <a:pathLst>
                <a:path w="3793" h="5630" fill="none" extrusionOk="0">
                  <a:moveTo>
                    <a:pt x="1" y="1969"/>
                  </a:moveTo>
                  <a:lnTo>
                    <a:pt x="2305" y="5629"/>
                  </a:lnTo>
                  <a:lnTo>
                    <a:pt x="2305" y="5629"/>
                  </a:lnTo>
                  <a:lnTo>
                    <a:pt x="2494" y="5615"/>
                  </a:lnTo>
                  <a:lnTo>
                    <a:pt x="2699" y="5586"/>
                  </a:lnTo>
                  <a:lnTo>
                    <a:pt x="2932" y="5527"/>
                  </a:lnTo>
                  <a:lnTo>
                    <a:pt x="3063" y="5498"/>
                  </a:lnTo>
                  <a:lnTo>
                    <a:pt x="3180" y="5440"/>
                  </a:lnTo>
                  <a:lnTo>
                    <a:pt x="3311" y="5381"/>
                  </a:lnTo>
                  <a:lnTo>
                    <a:pt x="3428" y="5309"/>
                  </a:lnTo>
                  <a:lnTo>
                    <a:pt x="3544" y="5206"/>
                  </a:lnTo>
                  <a:lnTo>
                    <a:pt x="3647" y="5104"/>
                  </a:lnTo>
                  <a:lnTo>
                    <a:pt x="3719" y="4988"/>
                  </a:lnTo>
                  <a:lnTo>
                    <a:pt x="3792" y="4842"/>
                  </a:lnTo>
                  <a:lnTo>
                    <a:pt x="3792" y="4842"/>
                  </a:lnTo>
                  <a:lnTo>
                    <a:pt x="3544" y="4317"/>
                  </a:lnTo>
                  <a:lnTo>
                    <a:pt x="3238" y="3631"/>
                  </a:lnTo>
                  <a:lnTo>
                    <a:pt x="2713" y="2348"/>
                  </a:lnTo>
                  <a:lnTo>
                    <a:pt x="17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0">
              <a:extLst>
                <a:ext uri="{FF2B5EF4-FFF2-40B4-BE49-F238E27FC236}">
                  <a16:creationId xmlns:a16="http://schemas.microsoft.com/office/drawing/2014/main" id="{40C0E859-58A3-EC2F-A305-75810F964AB3}"/>
                </a:ext>
              </a:extLst>
            </p:cNvPr>
            <p:cNvSpPr/>
            <p:nvPr/>
          </p:nvSpPr>
          <p:spPr>
            <a:xfrm>
              <a:off x="7971084" y="4660158"/>
              <a:ext cx="21442" cy="79500"/>
            </a:xfrm>
            <a:custGeom>
              <a:avLst/>
              <a:gdLst/>
              <a:ahLst/>
              <a:cxnLst/>
              <a:rect l="l" t="t" r="r" b="b"/>
              <a:pathLst>
                <a:path w="366" h="1357" extrusionOk="0">
                  <a:moveTo>
                    <a:pt x="336" y="0"/>
                  </a:moveTo>
                  <a:lnTo>
                    <a:pt x="249" y="102"/>
                  </a:lnTo>
                  <a:lnTo>
                    <a:pt x="176" y="219"/>
                  </a:lnTo>
                  <a:lnTo>
                    <a:pt x="117" y="335"/>
                  </a:lnTo>
                  <a:lnTo>
                    <a:pt x="59" y="438"/>
                  </a:lnTo>
                  <a:lnTo>
                    <a:pt x="30" y="554"/>
                  </a:lnTo>
                  <a:lnTo>
                    <a:pt x="15" y="656"/>
                  </a:lnTo>
                  <a:lnTo>
                    <a:pt x="1" y="860"/>
                  </a:lnTo>
                  <a:lnTo>
                    <a:pt x="1" y="1050"/>
                  </a:lnTo>
                  <a:lnTo>
                    <a:pt x="44" y="1210"/>
                  </a:lnTo>
                  <a:lnTo>
                    <a:pt x="88" y="1356"/>
                  </a:lnTo>
                  <a:lnTo>
                    <a:pt x="103" y="1342"/>
                  </a:lnTo>
                  <a:lnTo>
                    <a:pt x="103" y="1327"/>
                  </a:lnTo>
                  <a:lnTo>
                    <a:pt x="59" y="1167"/>
                  </a:lnTo>
                  <a:lnTo>
                    <a:pt x="30" y="1035"/>
                  </a:lnTo>
                  <a:lnTo>
                    <a:pt x="30" y="860"/>
                  </a:lnTo>
                  <a:lnTo>
                    <a:pt x="44" y="671"/>
                  </a:lnTo>
                  <a:lnTo>
                    <a:pt x="59" y="554"/>
                  </a:lnTo>
                  <a:lnTo>
                    <a:pt x="88" y="452"/>
                  </a:lnTo>
                  <a:lnTo>
                    <a:pt x="132" y="350"/>
                  </a:lnTo>
                  <a:lnTo>
                    <a:pt x="190" y="233"/>
                  </a:lnTo>
                  <a:lnTo>
                    <a:pt x="263" y="131"/>
                  </a:lnTo>
                  <a:lnTo>
                    <a:pt x="365" y="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84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0">
              <a:extLst>
                <a:ext uri="{FF2B5EF4-FFF2-40B4-BE49-F238E27FC236}">
                  <a16:creationId xmlns:a16="http://schemas.microsoft.com/office/drawing/2014/main" id="{E9A35377-E590-ED6D-38D1-A25F24295533}"/>
                </a:ext>
              </a:extLst>
            </p:cNvPr>
            <p:cNvSpPr/>
            <p:nvPr/>
          </p:nvSpPr>
          <p:spPr>
            <a:xfrm>
              <a:off x="7858311" y="4709661"/>
              <a:ext cx="34272" cy="24840"/>
            </a:xfrm>
            <a:custGeom>
              <a:avLst/>
              <a:gdLst/>
              <a:ahLst/>
              <a:cxnLst/>
              <a:rect l="l" t="t" r="r" b="b"/>
              <a:pathLst>
                <a:path w="585" h="424" extrusionOk="0">
                  <a:moveTo>
                    <a:pt x="1" y="1"/>
                  </a:moveTo>
                  <a:lnTo>
                    <a:pt x="147" y="88"/>
                  </a:lnTo>
                  <a:lnTo>
                    <a:pt x="292" y="190"/>
                  </a:lnTo>
                  <a:lnTo>
                    <a:pt x="438" y="307"/>
                  </a:lnTo>
                  <a:lnTo>
                    <a:pt x="569" y="424"/>
                  </a:lnTo>
                  <a:lnTo>
                    <a:pt x="584" y="424"/>
                  </a:lnTo>
                  <a:lnTo>
                    <a:pt x="526" y="351"/>
                  </a:lnTo>
                  <a:lnTo>
                    <a:pt x="453" y="293"/>
                  </a:lnTo>
                  <a:lnTo>
                    <a:pt x="307" y="176"/>
                  </a:lnTo>
                  <a:lnTo>
                    <a:pt x="161" y="74"/>
                  </a:lnTo>
                  <a:lnTo>
                    <a:pt x="74" y="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0">
              <a:extLst>
                <a:ext uri="{FF2B5EF4-FFF2-40B4-BE49-F238E27FC236}">
                  <a16:creationId xmlns:a16="http://schemas.microsoft.com/office/drawing/2014/main" id="{541D5489-752E-B196-5BC2-611A85C05F43}"/>
                </a:ext>
              </a:extLst>
            </p:cNvPr>
            <p:cNvSpPr/>
            <p:nvPr/>
          </p:nvSpPr>
          <p:spPr>
            <a:xfrm>
              <a:off x="7842962" y="4731923"/>
              <a:ext cx="28238" cy="21384"/>
            </a:xfrm>
            <a:custGeom>
              <a:avLst/>
              <a:gdLst/>
              <a:ahLst/>
              <a:cxnLst/>
              <a:rect l="l" t="t" r="r" b="b"/>
              <a:pathLst>
                <a:path w="482" h="365" extrusionOk="0">
                  <a:moveTo>
                    <a:pt x="0" y="0"/>
                  </a:moveTo>
                  <a:lnTo>
                    <a:pt x="248" y="175"/>
                  </a:lnTo>
                  <a:lnTo>
                    <a:pt x="481" y="365"/>
                  </a:lnTo>
                  <a:lnTo>
                    <a:pt x="379" y="263"/>
                  </a:lnTo>
                  <a:lnTo>
                    <a:pt x="263" y="160"/>
                  </a:lnTo>
                  <a:lnTo>
                    <a:pt x="13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0">
              <a:extLst>
                <a:ext uri="{FF2B5EF4-FFF2-40B4-BE49-F238E27FC236}">
                  <a16:creationId xmlns:a16="http://schemas.microsoft.com/office/drawing/2014/main" id="{BB28DCBF-2AA6-908C-6633-7C291B55E2F4}"/>
                </a:ext>
              </a:extLst>
            </p:cNvPr>
            <p:cNvSpPr/>
            <p:nvPr/>
          </p:nvSpPr>
          <p:spPr>
            <a:xfrm>
              <a:off x="7828433" y="4747271"/>
              <a:ext cx="19685" cy="18864"/>
            </a:xfrm>
            <a:custGeom>
              <a:avLst/>
              <a:gdLst/>
              <a:ahLst/>
              <a:cxnLst/>
              <a:rect l="l" t="t" r="r" b="b"/>
              <a:pathLst>
                <a:path w="336" h="322" extrusionOk="0">
                  <a:moveTo>
                    <a:pt x="0" y="1"/>
                  </a:moveTo>
                  <a:lnTo>
                    <a:pt x="0" y="15"/>
                  </a:lnTo>
                  <a:lnTo>
                    <a:pt x="88" y="73"/>
                  </a:lnTo>
                  <a:lnTo>
                    <a:pt x="175" y="146"/>
                  </a:lnTo>
                  <a:lnTo>
                    <a:pt x="248" y="234"/>
                  </a:lnTo>
                  <a:lnTo>
                    <a:pt x="321" y="321"/>
                  </a:lnTo>
                  <a:lnTo>
                    <a:pt x="336" y="307"/>
                  </a:lnTo>
                  <a:lnTo>
                    <a:pt x="263" y="219"/>
                  </a:lnTo>
                  <a:lnTo>
                    <a:pt x="190" y="132"/>
                  </a:lnTo>
                  <a:lnTo>
                    <a:pt x="102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0">
              <a:extLst>
                <a:ext uri="{FF2B5EF4-FFF2-40B4-BE49-F238E27FC236}">
                  <a16:creationId xmlns:a16="http://schemas.microsoft.com/office/drawing/2014/main" id="{BC5EAF71-DB18-DCD0-53B7-6551E6007B17}"/>
                </a:ext>
              </a:extLst>
            </p:cNvPr>
            <p:cNvSpPr/>
            <p:nvPr/>
          </p:nvSpPr>
          <p:spPr>
            <a:xfrm>
              <a:off x="7406396" y="3492241"/>
              <a:ext cx="972277" cy="1092786"/>
            </a:xfrm>
            <a:custGeom>
              <a:avLst/>
              <a:gdLst/>
              <a:ahLst/>
              <a:cxnLst/>
              <a:rect l="l" t="t" r="r" b="b"/>
              <a:pathLst>
                <a:path w="16596" h="18653" extrusionOk="0">
                  <a:moveTo>
                    <a:pt x="11229" y="0"/>
                  </a:moveTo>
                  <a:lnTo>
                    <a:pt x="10836" y="88"/>
                  </a:lnTo>
                  <a:lnTo>
                    <a:pt x="10383" y="205"/>
                  </a:lnTo>
                  <a:lnTo>
                    <a:pt x="9786" y="350"/>
                  </a:lnTo>
                  <a:lnTo>
                    <a:pt x="9071" y="555"/>
                  </a:lnTo>
                  <a:lnTo>
                    <a:pt x="8254" y="788"/>
                  </a:lnTo>
                  <a:lnTo>
                    <a:pt x="7379" y="1080"/>
                  </a:lnTo>
                  <a:lnTo>
                    <a:pt x="6461" y="1400"/>
                  </a:lnTo>
                  <a:lnTo>
                    <a:pt x="5979" y="1575"/>
                  </a:lnTo>
                  <a:lnTo>
                    <a:pt x="5513" y="1765"/>
                  </a:lnTo>
                  <a:lnTo>
                    <a:pt x="5031" y="1969"/>
                  </a:lnTo>
                  <a:lnTo>
                    <a:pt x="4565" y="2173"/>
                  </a:lnTo>
                  <a:lnTo>
                    <a:pt x="4098" y="2392"/>
                  </a:lnTo>
                  <a:lnTo>
                    <a:pt x="3646" y="2625"/>
                  </a:lnTo>
                  <a:lnTo>
                    <a:pt x="3208" y="2859"/>
                  </a:lnTo>
                  <a:lnTo>
                    <a:pt x="2771" y="3107"/>
                  </a:lnTo>
                  <a:lnTo>
                    <a:pt x="2363" y="3369"/>
                  </a:lnTo>
                  <a:lnTo>
                    <a:pt x="1983" y="3646"/>
                  </a:lnTo>
                  <a:lnTo>
                    <a:pt x="1619" y="3923"/>
                  </a:lnTo>
                  <a:lnTo>
                    <a:pt x="1283" y="4215"/>
                  </a:lnTo>
                  <a:lnTo>
                    <a:pt x="977" y="4507"/>
                  </a:lnTo>
                  <a:lnTo>
                    <a:pt x="700" y="4813"/>
                  </a:lnTo>
                  <a:lnTo>
                    <a:pt x="583" y="4973"/>
                  </a:lnTo>
                  <a:lnTo>
                    <a:pt x="467" y="5134"/>
                  </a:lnTo>
                  <a:lnTo>
                    <a:pt x="365" y="5309"/>
                  </a:lnTo>
                  <a:lnTo>
                    <a:pt x="277" y="5469"/>
                  </a:lnTo>
                  <a:lnTo>
                    <a:pt x="204" y="5615"/>
                  </a:lnTo>
                  <a:lnTo>
                    <a:pt x="146" y="5775"/>
                  </a:lnTo>
                  <a:lnTo>
                    <a:pt x="102" y="5950"/>
                  </a:lnTo>
                  <a:lnTo>
                    <a:pt x="58" y="6125"/>
                  </a:lnTo>
                  <a:lnTo>
                    <a:pt x="29" y="6315"/>
                  </a:lnTo>
                  <a:lnTo>
                    <a:pt x="15" y="6519"/>
                  </a:lnTo>
                  <a:lnTo>
                    <a:pt x="0" y="6723"/>
                  </a:lnTo>
                  <a:lnTo>
                    <a:pt x="15" y="6928"/>
                  </a:lnTo>
                  <a:lnTo>
                    <a:pt x="44" y="7380"/>
                  </a:lnTo>
                  <a:lnTo>
                    <a:pt x="102" y="7846"/>
                  </a:lnTo>
                  <a:lnTo>
                    <a:pt x="204" y="8328"/>
                  </a:lnTo>
                  <a:lnTo>
                    <a:pt x="321" y="8838"/>
                  </a:lnTo>
                  <a:lnTo>
                    <a:pt x="467" y="9363"/>
                  </a:lnTo>
                  <a:lnTo>
                    <a:pt x="642" y="9903"/>
                  </a:lnTo>
                  <a:lnTo>
                    <a:pt x="846" y="10457"/>
                  </a:lnTo>
                  <a:lnTo>
                    <a:pt x="1050" y="11011"/>
                  </a:lnTo>
                  <a:lnTo>
                    <a:pt x="1283" y="11565"/>
                  </a:lnTo>
                  <a:lnTo>
                    <a:pt x="1517" y="12119"/>
                  </a:lnTo>
                  <a:lnTo>
                    <a:pt x="1765" y="12688"/>
                  </a:lnTo>
                  <a:lnTo>
                    <a:pt x="2027" y="13228"/>
                  </a:lnTo>
                  <a:lnTo>
                    <a:pt x="2552" y="14292"/>
                  </a:lnTo>
                  <a:lnTo>
                    <a:pt x="3077" y="15313"/>
                  </a:lnTo>
                  <a:lnTo>
                    <a:pt x="3573" y="16232"/>
                  </a:lnTo>
                  <a:lnTo>
                    <a:pt x="4025" y="17034"/>
                  </a:lnTo>
                  <a:lnTo>
                    <a:pt x="4419" y="17705"/>
                  </a:lnTo>
                  <a:lnTo>
                    <a:pt x="4725" y="18215"/>
                  </a:lnTo>
                  <a:lnTo>
                    <a:pt x="5002" y="18653"/>
                  </a:lnTo>
                  <a:lnTo>
                    <a:pt x="9027" y="17063"/>
                  </a:lnTo>
                  <a:lnTo>
                    <a:pt x="5104" y="7628"/>
                  </a:lnTo>
                  <a:lnTo>
                    <a:pt x="5454" y="7525"/>
                  </a:lnTo>
                  <a:lnTo>
                    <a:pt x="6344" y="7278"/>
                  </a:lnTo>
                  <a:lnTo>
                    <a:pt x="6898" y="7132"/>
                  </a:lnTo>
                  <a:lnTo>
                    <a:pt x="7496" y="7000"/>
                  </a:lnTo>
                  <a:lnTo>
                    <a:pt x="8108" y="6869"/>
                  </a:lnTo>
                  <a:lnTo>
                    <a:pt x="8692" y="6767"/>
                  </a:lnTo>
                  <a:lnTo>
                    <a:pt x="9508" y="6636"/>
                  </a:lnTo>
                  <a:lnTo>
                    <a:pt x="10281" y="6490"/>
                  </a:lnTo>
                  <a:lnTo>
                    <a:pt x="10996" y="6330"/>
                  </a:lnTo>
                  <a:lnTo>
                    <a:pt x="11652" y="6140"/>
                  </a:lnTo>
                  <a:lnTo>
                    <a:pt x="12265" y="5950"/>
                  </a:lnTo>
                  <a:lnTo>
                    <a:pt x="12819" y="5746"/>
                  </a:lnTo>
                  <a:lnTo>
                    <a:pt x="13315" y="5528"/>
                  </a:lnTo>
                  <a:lnTo>
                    <a:pt x="13781" y="5294"/>
                  </a:lnTo>
                  <a:lnTo>
                    <a:pt x="14190" y="5061"/>
                  </a:lnTo>
                  <a:lnTo>
                    <a:pt x="14569" y="4828"/>
                  </a:lnTo>
                  <a:lnTo>
                    <a:pt x="14904" y="4580"/>
                  </a:lnTo>
                  <a:lnTo>
                    <a:pt x="15196" y="4332"/>
                  </a:lnTo>
                  <a:lnTo>
                    <a:pt x="15458" y="4084"/>
                  </a:lnTo>
                  <a:lnTo>
                    <a:pt x="15677" y="3836"/>
                  </a:lnTo>
                  <a:lnTo>
                    <a:pt x="15881" y="3588"/>
                  </a:lnTo>
                  <a:lnTo>
                    <a:pt x="16042" y="3340"/>
                  </a:lnTo>
                  <a:lnTo>
                    <a:pt x="16188" y="3092"/>
                  </a:lnTo>
                  <a:lnTo>
                    <a:pt x="16304" y="2859"/>
                  </a:lnTo>
                  <a:lnTo>
                    <a:pt x="16392" y="2625"/>
                  </a:lnTo>
                  <a:lnTo>
                    <a:pt x="16465" y="2407"/>
                  </a:lnTo>
                  <a:lnTo>
                    <a:pt x="16523" y="2188"/>
                  </a:lnTo>
                  <a:lnTo>
                    <a:pt x="16552" y="1998"/>
                  </a:lnTo>
                  <a:lnTo>
                    <a:pt x="16581" y="1809"/>
                  </a:lnTo>
                  <a:lnTo>
                    <a:pt x="16596" y="1634"/>
                  </a:lnTo>
                  <a:lnTo>
                    <a:pt x="16596" y="1328"/>
                  </a:lnTo>
                  <a:lnTo>
                    <a:pt x="16567" y="1094"/>
                  </a:lnTo>
                  <a:lnTo>
                    <a:pt x="16538" y="948"/>
                  </a:lnTo>
                  <a:lnTo>
                    <a:pt x="16523" y="890"/>
                  </a:lnTo>
                  <a:lnTo>
                    <a:pt x="11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0">
              <a:extLst>
                <a:ext uri="{FF2B5EF4-FFF2-40B4-BE49-F238E27FC236}">
                  <a16:creationId xmlns:a16="http://schemas.microsoft.com/office/drawing/2014/main" id="{23C42464-874F-689B-AF13-14D37C8C3400}"/>
                </a:ext>
              </a:extLst>
            </p:cNvPr>
            <p:cNvSpPr/>
            <p:nvPr/>
          </p:nvSpPr>
          <p:spPr>
            <a:xfrm>
              <a:off x="7406396" y="3492241"/>
              <a:ext cx="972277" cy="1092786"/>
            </a:xfrm>
            <a:custGeom>
              <a:avLst/>
              <a:gdLst/>
              <a:ahLst/>
              <a:cxnLst/>
              <a:rect l="l" t="t" r="r" b="b"/>
              <a:pathLst>
                <a:path w="16596" h="18653" fill="none" extrusionOk="0">
                  <a:moveTo>
                    <a:pt x="16523" y="890"/>
                  </a:moveTo>
                  <a:lnTo>
                    <a:pt x="16523" y="890"/>
                  </a:lnTo>
                  <a:lnTo>
                    <a:pt x="16538" y="948"/>
                  </a:lnTo>
                  <a:lnTo>
                    <a:pt x="16567" y="1094"/>
                  </a:lnTo>
                  <a:lnTo>
                    <a:pt x="16596" y="1328"/>
                  </a:lnTo>
                  <a:lnTo>
                    <a:pt x="16596" y="1634"/>
                  </a:lnTo>
                  <a:lnTo>
                    <a:pt x="16581" y="1809"/>
                  </a:lnTo>
                  <a:lnTo>
                    <a:pt x="16552" y="1998"/>
                  </a:lnTo>
                  <a:lnTo>
                    <a:pt x="16523" y="2188"/>
                  </a:lnTo>
                  <a:lnTo>
                    <a:pt x="16465" y="2407"/>
                  </a:lnTo>
                  <a:lnTo>
                    <a:pt x="16392" y="2625"/>
                  </a:lnTo>
                  <a:lnTo>
                    <a:pt x="16304" y="2859"/>
                  </a:lnTo>
                  <a:lnTo>
                    <a:pt x="16188" y="3092"/>
                  </a:lnTo>
                  <a:lnTo>
                    <a:pt x="16042" y="3340"/>
                  </a:lnTo>
                  <a:lnTo>
                    <a:pt x="15881" y="3588"/>
                  </a:lnTo>
                  <a:lnTo>
                    <a:pt x="15677" y="3836"/>
                  </a:lnTo>
                  <a:lnTo>
                    <a:pt x="15458" y="4084"/>
                  </a:lnTo>
                  <a:lnTo>
                    <a:pt x="15196" y="4332"/>
                  </a:lnTo>
                  <a:lnTo>
                    <a:pt x="14904" y="4580"/>
                  </a:lnTo>
                  <a:lnTo>
                    <a:pt x="14569" y="4828"/>
                  </a:lnTo>
                  <a:lnTo>
                    <a:pt x="14190" y="5061"/>
                  </a:lnTo>
                  <a:lnTo>
                    <a:pt x="13781" y="5294"/>
                  </a:lnTo>
                  <a:lnTo>
                    <a:pt x="13315" y="5528"/>
                  </a:lnTo>
                  <a:lnTo>
                    <a:pt x="12819" y="5746"/>
                  </a:lnTo>
                  <a:lnTo>
                    <a:pt x="12265" y="5950"/>
                  </a:lnTo>
                  <a:lnTo>
                    <a:pt x="11652" y="6140"/>
                  </a:lnTo>
                  <a:lnTo>
                    <a:pt x="10996" y="6330"/>
                  </a:lnTo>
                  <a:lnTo>
                    <a:pt x="10281" y="6490"/>
                  </a:lnTo>
                  <a:lnTo>
                    <a:pt x="9508" y="6636"/>
                  </a:lnTo>
                  <a:lnTo>
                    <a:pt x="8692" y="6767"/>
                  </a:lnTo>
                  <a:lnTo>
                    <a:pt x="8692" y="6767"/>
                  </a:lnTo>
                  <a:lnTo>
                    <a:pt x="8108" y="6869"/>
                  </a:lnTo>
                  <a:lnTo>
                    <a:pt x="7496" y="7000"/>
                  </a:lnTo>
                  <a:lnTo>
                    <a:pt x="6898" y="7132"/>
                  </a:lnTo>
                  <a:lnTo>
                    <a:pt x="6344" y="7278"/>
                  </a:lnTo>
                  <a:lnTo>
                    <a:pt x="5454" y="7525"/>
                  </a:lnTo>
                  <a:lnTo>
                    <a:pt x="5104" y="7628"/>
                  </a:lnTo>
                  <a:lnTo>
                    <a:pt x="9027" y="17063"/>
                  </a:lnTo>
                  <a:lnTo>
                    <a:pt x="5002" y="18653"/>
                  </a:lnTo>
                  <a:lnTo>
                    <a:pt x="5002" y="18653"/>
                  </a:lnTo>
                  <a:lnTo>
                    <a:pt x="4725" y="18215"/>
                  </a:lnTo>
                  <a:lnTo>
                    <a:pt x="4419" y="17705"/>
                  </a:lnTo>
                  <a:lnTo>
                    <a:pt x="4025" y="17034"/>
                  </a:lnTo>
                  <a:lnTo>
                    <a:pt x="3573" y="16232"/>
                  </a:lnTo>
                  <a:lnTo>
                    <a:pt x="3077" y="15313"/>
                  </a:lnTo>
                  <a:lnTo>
                    <a:pt x="2552" y="14292"/>
                  </a:lnTo>
                  <a:lnTo>
                    <a:pt x="2027" y="13228"/>
                  </a:lnTo>
                  <a:lnTo>
                    <a:pt x="1765" y="12688"/>
                  </a:lnTo>
                  <a:lnTo>
                    <a:pt x="1517" y="12119"/>
                  </a:lnTo>
                  <a:lnTo>
                    <a:pt x="1283" y="11565"/>
                  </a:lnTo>
                  <a:lnTo>
                    <a:pt x="1050" y="11011"/>
                  </a:lnTo>
                  <a:lnTo>
                    <a:pt x="846" y="10457"/>
                  </a:lnTo>
                  <a:lnTo>
                    <a:pt x="642" y="9903"/>
                  </a:lnTo>
                  <a:lnTo>
                    <a:pt x="467" y="9363"/>
                  </a:lnTo>
                  <a:lnTo>
                    <a:pt x="321" y="8838"/>
                  </a:lnTo>
                  <a:lnTo>
                    <a:pt x="204" y="8328"/>
                  </a:lnTo>
                  <a:lnTo>
                    <a:pt x="102" y="7846"/>
                  </a:lnTo>
                  <a:lnTo>
                    <a:pt x="44" y="7380"/>
                  </a:lnTo>
                  <a:lnTo>
                    <a:pt x="15" y="6928"/>
                  </a:lnTo>
                  <a:lnTo>
                    <a:pt x="0" y="6723"/>
                  </a:lnTo>
                  <a:lnTo>
                    <a:pt x="15" y="6519"/>
                  </a:lnTo>
                  <a:lnTo>
                    <a:pt x="29" y="6315"/>
                  </a:lnTo>
                  <a:lnTo>
                    <a:pt x="58" y="6125"/>
                  </a:lnTo>
                  <a:lnTo>
                    <a:pt x="102" y="5950"/>
                  </a:lnTo>
                  <a:lnTo>
                    <a:pt x="146" y="5775"/>
                  </a:lnTo>
                  <a:lnTo>
                    <a:pt x="204" y="5615"/>
                  </a:lnTo>
                  <a:lnTo>
                    <a:pt x="277" y="5469"/>
                  </a:lnTo>
                  <a:lnTo>
                    <a:pt x="277" y="5469"/>
                  </a:lnTo>
                  <a:lnTo>
                    <a:pt x="365" y="5309"/>
                  </a:lnTo>
                  <a:lnTo>
                    <a:pt x="467" y="5134"/>
                  </a:lnTo>
                  <a:lnTo>
                    <a:pt x="583" y="4973"/>
                  </a:lnTo>
                  <a:lnTo>
                    <a:pt x="700" y="4813"/>
                  </a:lnTo>
                  <a:lnTo>
                    <a:pt x="977" y="4507"/>
                  </a:lnTo>
                  <a:lnTo>
                    <a:pt x="1283" y="4215"/>
                  </a:lnTo>
                  <a:lnTo>
                    <a:pt x="1619" y="3923"/>
                  </a:lnTo>
                  <a:lnTo>
                    <a:pt x="1983" y="3646"/>
                  </a:lnTo>
                  <a:lnTo>
                    <a:pt x="2363" y="3369"/>
                  </a:lnTo>
                  <a:lnTo>
                    <a:pt x="2771" y="3107"/>
                  </a:lnTo>
                  <a:lnTo>
                    <a:pt x="3208" y="2859"/>
                  </a:lnTo>
                  <a:lnTo>
                    <a:pt x="3646" y="2625"/>
                  </a:lnTo>
                  <a:lnTo>
                    <a:pt x="4098" y="2392"/>
                  </a:lnTo>
                  <a:lnTo>
                    <a:pt x="4565" y="2173"/>
                  </a:lnTo>
                  <a:lnTo>
                    <a:pt x="5031" y="1969"/>
                  </a:lnTo>
                  <a:lnTo>
                    <a:pt x="5513" y="1765"/>
                  </a:lnTo>
                  <a:lnTo>
                    <a:pt x="5979" y="1575"/>
                  </a:lnTo>
                  <a:lnTo>
                    <a:pt x="6461" y="1400"/>
                  </a:lnTo>
                  <a:lnTo>
                    <a:pt x="7379" y="1080"/>
                  </a:lnTo>
                  <a:lnTo>
                    <a:pt x="8254" y="788"/>
                  </a:lnTo>
                  <a:lnTo>
                    <a:pt x="9071" y="555"/>
                  </a:lnTo>
                  <a:lnTo>
                    <a:pt x="9786" y="350"/>
                  </a:lnTo>
                  <a:lnTo>
                    <a:pt x="10383" y="205"/>
                  </a:lnTo>
                  <a:lnTo>
                    <a:pt x="10836" y="88"/>
                  </a:lnTo>
                  <a:lnTo>
                    <a:pt x="11229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0">
              <a:extLst>
                <a:ext uri="{FF2B5EF4-FFF2-40B4-BE49-F238E27FC236}">
                  <a16:creationId xmlns:a16="http://schemas.microsoft.com/office/drawing/2014/main" id="{7AF8514A-1C2B-9890-A2A4-10758796B952}"/>
                </a:ext>
              </a:extLst>
            </p:cNvPr>
            <p:cNvSpPr/>
            <p:nvPr/>
          </p:nvSpPr>
          <p:spPr>
            <a:xfrm>
              <a:off x="7405517" y="3491362"/>
              <a:ext cx="659609" cy="859559"/>
            </a:xfrm>
            <a:custGeom>
              <a:avLst/>
              <a:gdLst/>
              <a:ahLst/>
              <a:cxnLst/>
              <a:rect l="l" t="t" r="r" b="b"/>
              <a:pathLst>
                <a:path w="11259" h="14672" extrusionOk="0">
                  <a:moveTo>
                    <a:pt x="11244" y="1"/>
                  </a:moveTo>
                  <a:lnTo>
                    <a:pt x="10851" y="88"/>
                  </a:lnTo>
                  <a:lnTo>
                    <a:pt x="10398" y="205"/>
                  </a:lnTo>
                  <a:lnTo>
                    <a:pt x="9801" y="351"/>
                  </a:lnTo>
                  <a:lnTo>
                    <a:pt x="9086" y="555"/>
                  </a:lnTo>
                  <a:lnTo>
                    <a:pt x="8269" y="788"/>
                  </a:lnTo>
                  <a:lnTo>
                    <a:pt x="7394" y="1080"/>
                  </a:lnTo>
                  <a:lnTo>
                    <a:pt x="6461" y="1401"/>
                  </a:lnTo>
                  <a:lnTo>
                    <a:pt x="5994" y="1576"/>
                  </a:lnTo>
                  <a:lnTo>
                    <a:pt x="5513" y="1765"/>
                  </a:lnTo>
                  <a:lnTo>
                    <a:pt x="5046" y="1970"/>
                  </a:lnTo>
                  <a:lnTo>
                    <a:pt x="4580" y="2174"/>
                  </a:lnTo>
                  <a:lnTo>
                    <a:pt x="4113" y="2393"/>
                  </a:lnTo>
                  <a:lnTo>
                    <a:pt x="3646" y="2626"/>
                  </a:lnTo>
                  <a:lnTo>
                    <a:pt x="3209" y="2859"/>
                  </a:lnTo>
                  <a:lnTo>
                    <a:pt x="2786" y="3107"/>
                  </a:lnTo>
                  <a:lnTo>
                    <a:pt x="2378" y="3370"/>
                  </a:lnTo>
                  <a:lnTo>
                    <a:pt x="1984" y="3647"/>
                  </a:lnTo>
                  <a:lnTo>
                    <a:pt x="1619" y="3924"/>
                  </a:lnTo>
                  <a:lnTo>
                    <a:pt x="1284" y="4215"/>
                  </a:lnTo>
                  <a:lnTo>
                    <a:pt x="978" y="4507"/>
                  </a:lnTo>
                  <a:lnTo>
                    <a:pt x="715" y="4828"/>
                  </a:lnTo>
                  <a:lnTo>
                    <a:pt x="584" y="4988"/>
                  </a:lnTo>
                  <a:lnTo>
                    <a:pt x="467" y="5149"/>
                  </a:lnTo>
                  <a:lnTo>
                    <a:pt x="365" y="5309"/>
                  </a:lnTo>
                  <a:lnTo>
                    <a:pt x="278" y="5470"/>
                  </a:lnTo>
                  <a:lnTo>
                    <a:pt x="205" y="5615"/>
                  </a:lnTo>
                  <a:lnTo>
                    <a:pt x="161" y="5761"/>
                  </a:lnTo>
                  <a:lnTo>
                    <a:pt x="103" y="5922"/>
                  </a:lnTo>
                  <a:lnTo>
                    <a:pt x="73" y="6082"/>
                  </a:lnTo>
                  <a:lnTo>
                    <a:pt x="44" y="6243"/>
                  </a:lnTo>
                  <a:lnTo>
                    <a:pt x="15" y="6418"/>
                  </a:lnTo>
                  <a:lnTo>
                    <a:pt x="1" y="6797"/>
                  </a:lnTo>
                  <a:lnTo>
                    <a:pt x="30" y="7205"/>
                  </a:lnTo>
                  <a:lnTo>
                    <a:pt x="73" y="7628"/>
                  </a:lnTo>
                  <a:lnTo>
                    <a:pt x="146" y="8080"/>
                  </a:lnTo>
                  <a:lnTo>
                    <a:pt x="248" y="8561"/>
                  </a:lnTo>
                  <a:lnTo>
                    <a:pt x="380" y="9043"/>
                  </a:lnTo>
                  <a:lnTo>
                    <a:pt x="526" y="9538"/>
                  </a:lnTo>
                  <a:lnTo>
                    <a:pt x="686" y="10049"/>
                  </a:lnTo>
                  <a:lnTo>
                    <a:pt x="876" y="10574"/>
                  </a:lnTo>
                  <a:lnTo>
                    <a:pt x="1080" y="11084"/>
                  </a:lnTo>
                  <a:lnTo>
                    <a:pt x="1284" y="11609"/>
                  </a:lnTo>
                  <a:lnTo>
                    <a:pt x="1517" y="12134"/>
                  </a:lnTo>
                  <a:lnTo>
                    <a:pt x="1751" y="12659"/>
                  </a:lnTo>
                  <a:lnTo>
                    <a:pt x="2232" y="13695"/>
                  </a:lnTo>
                  <a:lnTo>
                    <a:pt x="2728" y="14672"/>
                  </a:lnTo>
                  <a:lnTo>
                    <a:pt x="2757" y="14657"/>
                  </a:lnTo>
                  <a:lnTo>
                    <a:pt x="2261" y="13680"/>
                  </a:lnTo>
                  <a:lnTo>
                    <a:pt x="1780" y="12645"/>
                  </a:lnTo>
                  <a:lnTo>
                    <a:pt x="1546" y="12134"/>
                  </a:lnTo>
                  <a:lnTo>
                    <a:pt x="1313" y="11609"/>
                  </a:lnTo>
                  <a:lnTo>
                    <a:pt x="1109" y="11084"/>
                  </a:lnTo>
                  <a:lnTo>
                    <a:pt x="905" y="10559"/>
                  </a:lnTo>
                  <a:lnTo>
                    <a:pt x="715" y="10034"/>
                  </a:lnTo>
                  <a:lnTo>
                    <a:pt x="555" y="9538"/>
                  </a:lnTo>
                  <a:lnTo>
                    <a:pt x="394" y="9028"/>
                  </a:lnTo>
                  <a:lnTo>
                    <a:pt x="278" y="8547"/>
                  </a:lnTo>
                  <a:lnTo>
                    <a:pt x="176" y="8080"/>
                  </a:lnTo>
                  <a:lnTo>
                    <a:pt x="103" y="7628"/>
                  </a:lnTo>
                  <a:lnTo>
                    <a:pt x="59" y="7205"/>
                  </a:lnTo>
                  <a:lnTo>
                    <a:pt x="30" y="6797"/>
                  </a:lnTo>
                  <a:lnTo>
                    <a:pt x="44" y="6418"/>
                  </a:lnTo>
                  <a:lnTo>
                    <a:pt x="73" y="6243"/>
                  </a:lnTo>
                  <a:lnTo>
                    <a:pt x="103" y="6082"/>
                  </a:lnTo>
                  <a:lnTo>
                    <a:pt x="132" y="5922"/>
                  </a:lnTo>
                  <a:lnTo>
                    <a:pt x="176" y="5776"/>
                  </a:lnTo>
                  <a:lnTo>
                    <a:pt x="234" y="5630"/>
                  </a:lnTo>
                  <a:lnTo>
                    <a:pt x="307" y="5484"/>
                  </a:lnTo>
                  <a:lnTo>
                    <a:pt x="394" y="5324"/>
                  </a:lnTo>
                  <a:lnTo>
                    <a:pt x="496" y="5163"/>
                  </a:lnTo>
                  <a:lnTo>
                    <a:pt x="613" y="5003"/>
                  </a:lnTo>
                  <a:lnTo>
                    <a:pt x="730" y="4843"/>
                  </a:lnTo>
                  <a:lnTo>
                    <a:pt x="1007" y="4536"/>
                  </a:lnTo>
                  <a:lnTo>
                    <a:pt x="1313" y="4230"/>
                  </a:lnTo>
                  <a:lnTo>
                    <a:pt x="1648" y="3938"/>
                  </a:lnTo>
                  <a:lnTo>
                    <a:pt x="1998" y="3661"/>
                  </a:lnTo>
                  <a:lnTo>
                    <a:pt x="2392" y="3399"/>
                  </a:lnTo>
                  <a:lnTo>
                    <a:pt x="2801" y="3136"/>
                  </a:lnTo>
                  <a:lnTo>
                    <a:pt x="3223" y="2888"/>
                  </a:lnTo>
                  <a:lnTo>
                    <a:pt x="3661" y="2655"/>
                  </a:lnTo>
                  <a:lnTo>
                    <a:pt x="4128" y="2422"/>
                  </a:lnTo>
                  <a:lnTo>
                    <a:pt x="4580" y="2203"/>
                  </a:lnTo>
                  <a:lnTo>
                    <a:pt x="5061" y="1984"/>
                  </a:lnTo>
                  <a:lnTo>
                    <a:pt x="5528" y="1795"/>
                  </a:lnTo>
                  <a:lnTo>
                    <a:pt x="6009" y="1605"/>
                  </a:lnTo>
                  <a:lnTo>
                    <a:pt x="6476" y="1430"/>
                  </a:lnTo>
                  <a:lnTo>
                    <a:pt x="7394" y="1109"/>
                  </a:lnTo>
                  <a:lnTo>
                    <a:pt x="8284" y="818"/>
                  </a:lnTo>
                  <a:lnTo>
                    <a:pt x="9086" y="584"/>
                  </a:lnTo>
                  <a:lnTo>
                    <a:pt x="9801" y="380"/>
                  </a:lnTo>
                  <a:lnTo>
                    <a:pt x="10398" y="234"/>
                  </a:lnTo>
                  <a:lnTo>
                    <a:pt x="10865" y="117"/>
                  </a:lnTo>
                  <a:lnTo>
                    <a:pt x="11157" y="59"/>
                  </a:lnTo>
                  <a:lnTo>
                    <a:pt x="11259" y="30"/>
                  </a:lnTo>
                  <a:lnTo>
                    <a:pt x="1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0">
              <a:extLst>
                <a:ext uri="{FF2B5EF4-FFF2-40B4-BE49-F238E27FC236}">
                  <a16:creationId xmlns:a16="http://schemas.microsoft.com/office/drawing/2014/main" id="{C2D4C679-6814-FF22-BFC6-D3B349C89384}"/>
                </a:ext>
              </a:extLst>
            </p:cNvPr>
            <p:cNvSpPr/>
            <p:nvPr/>
          </p:nvSpPr>
          <p:spPr>
            <a:xfrm>
              <a:off x="7648991" y="3590485"/>
              <a:ext cx="570794" cy="918496"/>
            </a:xfrm>
            <a:custGeom>
              <a:avLst/>
              <a:gdLst/>
              <a:ahLst/>
              <a:cxnLst/>
              <a:rect l="l" t="t" r="r" b="b"/>
              <a:pathLst>
                <a:path w="9743" h="15678" extrusionOk="0">
                  <a:moveTo>
                    <a:pt x="9684" y="1"/>
                  </a:moveTo>
                  <a:lnTo>
                    <a:pt x="9655" y="15"/>
                  </a:lnTo>
                  <a:lnTo>
                    <a:pt x="9670" y="44"/>
                  </a:lnTo>
                  <a:lnTo>
                    <a:pt x="9699" y="219"/>
                  </a:lnTo>
                  <a:lnTo>
                    <a:pt x="9713" y="511"/>
                  </a:lnTo>
                  <a:lnTo>
                    <a:pt x="9699" y="671"/>
                  </a:lnTo>
                  <a:lnTo>
                    <a:pt x="9684" y="861"/>
                  </a:lnTo>
                  <a:lnTo>
                    <a:pt x="9655" y="1065"/>
                  </a:lnTo>
                  <a:lnTo>
                    <a:pt x="9611" y="1284"/>
                  </a:lnTo>
                  <a:lnTo>
                    <a:pt x="9538" y="1517"/>
                  </a:lnTo>
                  <a:lnTo>
                    <a:pt x="9451" y="1765"/>
                  </a:lnTo>
                  <a:lnTo>
                    <a:pt x="9334" y="1998"/>
                  </a:lnTo>
                  <a:lnTo>
                    <a:pt x="9188" y="2261"/>
                  </a:lnTo>
                  <a:lnTo>
                    <a:pt x="9072" y="2392"/>
                  </a:lnTo>
                  <a:lnTo>
                    <a:pt x="8926" y="2538"/>
                  </a:lnTo>
                  <a:lnTo>
                    <a:pt x="8736" y="2669"/>
                  </a:lnTo>
                  <a:lnTo>
                    <a:pt x="8517" y="2815"/>
                  </a:lnTo>
                  <a:lnTo>
                    <a:pt x="8270" y="2961"/>
                  </a:lnTo>
                  <a:lnTo>
                    <a:pt x="7978" y="3092"/>
                  </a:lnTo>
                  <a:lnTo>
                    <a:pt x="7672" y="3238"/>
                  </a:lnTo>
                  <a:lnTo>
                    <a:pt x="7351" y="3384"/>
                  </a:lnTo>
                  <a:lnTo>
                    <a:pt x="6826" y="3588"/>
                  </a:lnTo>
                  <a:lnTo>
                    <a:pt x="6257" y="3778"/>
                  </a:lnTo>
                  <a:lnTo>
                    <a:pt x="5659" y="3982"/>
                  </a:lnTo>
                  <a:lnTo>
                    <a:pt x="5061" y="4171"/>
                  </a:lnTo>
                  <a:lnTo>
                    <a:pt x="3836" y="4521"/>
                  </a:lnTo>
                  <a:lnTo>
                    <a:pt x="2670" y="4828"/>
                  </a:lnTo>
                  <a:lnTo>
                    <a:pt x="1620" y="5076"/>
                  </a:lnTo>
                  <a:lnTo>
                    <a:pt x="788" y="5280"/>
                  </a:lnTo>
                  <a:lnTo>
                    <a:pt x="220" y="5396"/>
                  </a:lnTo>
                  <a:lnTo>
                    <a:pt x="15" y="5440"/>
                  </a:lnTo>
                  <a:lnTo>
                    <a:pt x="1" y="5440"/>
                  </a:lnTo>
                  <a:lnTo>
                    <a:pt x="4317" y="15678"/>
                  </a:lnTo>
                  <a:lnTo>
                    <a:pt x="4347" y="15663"/>
                  </a:lnTo>
                  <a:lnTo>
                    <a:pt x="49" y="5465"/>
                  </a:lnTo>
                  <a:lnTo>
                    <a:pt x="49" y="5465"/>
                  </a:lnTo>
                  <a:lnTo>
                    <a:pt x="380" y="5396"/>
                  </a:lnTo>
                  <a:lnTo>
                    <a:pt x="1328" y="5178"/>
                  </a:lnTo>
                  <a:lnTo>
                    <a:pt x="2670" y="4857"/>
                  </a:lnTo>
                  <a:lnTo>
                    <a:pt x="3442" y="4653"/>
                  </a:lnTo>
                  <a:lnTo>
                    <a:pt x="4245" y="4434"/>
                  </a:lnTo>
                  <a:lnTo>
                    <a:pt x="5061" y="4201"/>
                  </a:lnTo>
                  <a:lnTo>
                    <a:pt x="5878" y="3938"/>
                  </a:lnTo>
                  <a:lnTo>
                    <a:pt x="6651" y="3676"/>
                  </a:lnTo>
                  <a:lnTo>
                    <a:pt x="7365" y="3398"/>
                  </a:lnTo>
                  <a:lnTo>
                    <a:pt x="7686" y="3267"/>
                  </a:lnTo>
                  <a:lnTo>
                    <a:pt x="7992" y="3121"/>
                  </a:lnTo>
                  <a:lnTo>
                    <a:pt x="8284" y="2990"/>
                  </a:lnTo>
                  <a:lnTo>
                    <a:pt x="8532" y="2844"/>
                  </a:lnTo>
                  <a:lnTo>
                    <a:pt x="8751" y="2698"/>
                  </a:lnTo>
                  <a:lnTo>
                    <a:pt x="8940" y="2553"/>
                  </a:lnTo>
                  <a:lnTo>
                    <a:pt x="9101" y="2407"/>
                  </a:lnTo>
                  <a:lnTo>
                    <a:pt x="9203" y="2276"/>
                  </a:lnTo>
                  <a:lnTo>
                    <a:pt x="9349" y="2013"/>
                  </a:lnTo>
                  <a:lnTo>
                    <a:pt x="9480" y="1765"/>
                  </a:lnTo>
                  <a:lnTo>
                    <a:pt x="9567" y="1532"/>
                  </a:lnTo>
                  <a:lnTo>
                    <a:pt x="9640" y="1298"/>
                  </a:lnTo>
                  <a:lnTo>
                    <a:pt x="9684" y="1080"/>
                  </a:lnTo>
                  <a:lnTo>
                    <a:pt x="9713" y="861"/>
                  </a:lnTo>
                  <a:lnTo>
                    <a:pt x="9728" y="671"/>
                  </a:lnTo>
                  <a:lnTo>
                    <a:pt x="9742" y="511"/>
                  </a:lnTo>
                  <a:lnTo>
                    <a:pt x="9728" y="292"/>
                  </a:lnTo>
                  <a:lnTo>
                    <a:pt x="9713" y="146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0">
              <a:extLst>
                <a:ext uri="{FF2B5EF4-FFF2-40B4-BE49-F238E27FC236}">
                  <a16:creationId xmlns:a16="http://schemas.microsoft.com/office/drawing/2014/main" id="{C2D20014-B30B-0F87-70C8-3B7B3BD3D21E}"/>
                </a:ext>
              </a:extLst>
            </p:cNvPr>
            <p:cNvSpPr/>
            <p:nvPr/>
          </p:nvSpPr>
          <p:spPr>
            <a:xfrm>
              <a:off x="7672073" y="4452539"/>
              <a:ext cx="269198" cy="137616"/>
            </a:xfrm>
            <a:custGeom>
              <a:avLst/>
              <a:gdLst/>
              <a:ahLst/>
              <a:cxnLst/>
              <a:rect l="l" t="t" r="r" b="b"/>
              <a:pathLst>
                <a:path w="4595" h="2349" extrusionOk="0">
                  <a:moveTo>
                    <a:pt x="4288" y="0"/>
                  </a:moveTo>
                  <a:lnTo>
                    <a:pt x="1" y="1648"/>
                  </a:lnTo>
                  <a:lnTo>
                    <a:pt x="380" y="2348"/>
                  </a:lnTo>
                  <a:lnTo>
                    <a:pt x="4594" y="700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0">
              <a:extLst>
                <a:ext uri="{FF2B5EF4-FFF2-40B4-BE49-F238E27FC236}">
                  <a16:creationId xmlns:a16="http://schemas.microsoft.com/office/drawing/2014/main" id="{EFB9988D-5A7F-C1FA-DD91-B808F444E22A}"/>
                </a:ext>
              </a:extLst>
            </p:cNvPr>
            <p:cNvSpPr/>
            <p:nvPr/>
          </p:nvSpPr>
          <p:spPr>
            <a:xfrm>
              <a:off x="7306394" y="4497824"/>
              <a:ext cx="275174" cy="108558"/>
            </a:xfrm>
            <a:custGeom>
              <a:avLst/>
              <a:gdLst/>
              <a:ahLst/>
              <a:cxnLst/>
              <a:rect l="l" t="t" r="r" b="b"/>
              <a:pathLst>
                <a:path w="4697" h="1853" extrusionOk="0">
                  <a:moveTo>
                    <a:pt x="4668" y="0"/>
                  </a:moveTo>
                  <a:lnTo>
                    <a:pt x="1" y="1021"/>
                  </a:lnTo>
                  <a:lnTo>
                    <a:pt x="1" y="1852"/>
                  </a:lnTo>
                  <a:lnTo>
                    <a:pt x="4697" y="788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0">
              <a:extLst>
                <a:ext uri="{FF2B5EF4-FFF2-40B4-BE49-F238E27FC236}">
                  <a16:creationId xmlns:a16="http://schemas.microsoft.com/office/drawing/2014/main" id="{A087F5BD-0743-14C6-32AC-569763989A2F}"/>
                </a:ext>
              </a:extLst>
            </p:cNvPr>
            <p:cNvSpPr/>
            <p:nvPr/>
          </p:nvSpPr>
          <p:spPr>
            <a:xfrm>
              <a:off x="7875417" y="2690000"/>
              <a:ext cx="596395" cy="939000"/>
            </a:xfrm>
            <a:custGeom>
              <a:avLst/>
              <a:gdLst/>
              <a:ahLst/>
              <a:cxnLst/>
              <a:rect l="l" t="t" r="r" b="b"/>
              <a:pathLst>
                <a:path w="10180" h="16028" extrusionOk="0">
                  <a:moveTo>
                    <a:pt x="6519" y="1"/>
                  </a:moveTo>
                  <a:lnTo>
                    <a:pt x="6300" y="30"/>
                  </a:lnTo>
                  <a:lnTo>
                    <a:pt x="6067" y="59"/>
                  </a:lnTo>
                  <a:lnTo>
                    <a:pt x="5805" y="103"/>
                  </a:lnTo>
                  <a:lnTo>
                    <a:pt x="5557" y="176"/>
                  </a:lnTo>
                  <a:lnTo>
                    <a:pt x="5280" y="248"/>
                  </a:lnTo>
                  <a:lnTo>
                    <a:pt x="5002" y="365"/>
                  </a:lnTo>
                  <a:lnTo>
                    <a:pt x="4740" y="496"/>
                  </a:lnTo>
                  <a:lnTo>
                    <a:pt x="4463" y="657"/>
                  </a:lnTo>
                  <a:lnTo>
                    <a:pt x="4215" y="846"/>
                  </a:lnTo>
                  <a:lnTo>
                    <a:pt x="4084" y="948"/>
                  </a:lnTo>
                  <a:lnTo>
                    <a:pt x="3952" y="1065"/>
                  </a:lnTo>
                  <a:lnTo>
                    <a:pt x="3777" y="1269"/>
                  </a:lnTo>
                  <a:lnTo>
                    <a:pt x="3602" y="1532"/>
                  </a:lnTo>
                  <a:lnTo>
                    <a:pt x="3427" y="1838"/>
                  </a:lnTo>
                  <a:lnTo>
                    <a:pt x="3238" y="2173"/>
                  </a:lnTo>
                  <a:lnTo>
                    <a:pt x="3063" y="2567"/>
                  </a:lnTo>
                  <a:lnTo>
                    <a:pt x="2888" y="2976"/>
                  </a:lnTo>
                  <a:lnTo>
                    <a:pt x="2713" y="3428"/>
                  </a:lnTo>
                  <a:lnTo>
                    <a:pt x="2538" y="3909"/>
                  </a:lnTo>
                  <a:lnTo>
                    <a:pt x="2363" y="4419"/>
                  </a:lnTo>
                  <a:lnTo>
                    <a:pt x="2202" y="4944"/>
                  </a:lnTo>
                  <a:lnTo>
                    <a:pt x="1867" y="6038"/>
                  </a:lnTo>
                  <a:lnTo>
                    <a:pt x="1561" y="7176"/>
                  </a:lnTo>
                  <a:lnTo>
                    <a:pt x="1269" y="8328"/>
                  </a:lnTo>
                  <a:lnTo>
                    <a:pt x="992" y="9451"/>
                  </a:lnTo>
                  <a:lnTo>
                    <a:pt x="744" y="10515"/>
                  </a:lnTo>
                  <a:lnTo>
                    <a:pt x="350" y="12382"/>
                  </a:lnTo>
                  <a:lnTo>
                    <a:pt x="88" y="13665"/>
                  </a:lnTo>
                  <a:lnTo>
                    <a:pt x="0" y="14161"/>
                  </a:lnTo>
                  <a:lnTo>
                    <a:pt x="321" y="14263"/>
                  </a:lnTo>
                  <a:lnTo>
                    <a:pt x="1225" y="14526"/>
                  </a:lnTo>
                  <a:lnTo>
                    <a:pt x="2523" y="14890"/>
                  </a:lnTo>
                  <a:lnTo>
                    <a:pt x="3282" y="15094"/>
                  </a:lnTo>
                  <a:lnTo>
                    <a:pt x="4084" y="15299"/>
                  </a:lnTo>
                  <a:lnTo>
                    <a:pt x="4900" y="15488"/>
                  </a:lnTo>
                  <a:lnTo>
                    <a:pt x="5717" y="15663"/>
                  </a:lnTo>
                  <a:lnTo>
                    <a:pt x="6534" y="15809"/>
                  </a:lnTo>
                  <a:lnTo>
                    <a:pt x="7292" y="15926"/>
                  </a:lnTo>
                  <a:lnTo>
                    <a:pt x="7657" y="15969"/>
                  </a:lnTo>
                  <a:lnTo>
                    <a:pt x="8007" y="15999"/>
                  </a:lnTo>
                  <a:lnTo>
                    <a:pt x="8342" y="16028"/>
                  </a:lnTo>
                  <a:lnTo>
                    <a:pt x="8648" y="16028"/>
                  </a:lnTo>
                  <a:lnTo>
                    <a:pt x="8925" y="16013"/>
                  </a:lnTo>
                  <a:lnTo>
                    <a:pt x="9188" y="15999"/>
                  </a:lnTo>
                  <a:lnTo>
                    <a:pt x="9421" y="15955"/>
                  </a:lnTo>
                  <a:lnTo>
                    <a:pt x="9611" y="15897"/>
                  </a:lnTo>
                  <a:lnTo>
                    <a:pt x="9655" y="15736"/>
                  </a:lnTo>
                  <a:lnTo>
                    <a:pt x="9757" y="15255"/>
                  </a:lnTo>
                  <a:lnTo>
                    <a:pt x="9830" y="14890"/>
                  </a:lnTo>
                  <a:lnTo>
                    <a:pt x="9902" y="14467"/>
                  </a:lnTo>
                  <a:lnTo>
                    <a:pt x="9975" y="13957"/>
                  </a:lnTo>
                  <a:lnTo>
                    <a:pt x="10034" y="13388"/>
                  </a:lnTo>
                  <a:lnTo>
                    <a:pt x="10092" y="12746"/>
                  </a:lnTo>
                  <a:lnTo>
                    <a:pt x="10136" y="12032"/>
                  </a:lnTo>
                  <a:lnTo>
                    <a:pt x="10165" y="11259"/>
                  </a:lnTo>
                  <a:lnTo>
                    <a:pt x="10180" y="10413"/>
                  </a:lnTo>
                  <a:lnTo>
                    <a:pt x="10165" y="9509"/>
                  </a:lnTo>
                  <a:lnTo>
                    <a:pt x="10136" y="8546"/>
                  </a:lnTo>
                  <a:lnTo>
                    <a:pt x="10063" y="7526"/>
                  </a:lnTo>
                  <a:lnTo>
                    <a:pt x="9946" y="6446"/>
                  </a:lnTo>
                  <a:lnTo>
                    <a:pt x="9888" y="5907"/>
                  </a:lnTo>
                  <a:lnTo>
                    <a:pt x="9815" y="5396"/>
                  </a:lnTo>
                  <a:lnTo>
                    <a:pt x="9727" y="4915"/>
                  </a:lnTo>
                  <a:lnTo>
                    <a:pt x="9640" y="4478"/>
                  </a:lnTo>
                  <a:lnTo>
                    <a:pt x="9552" y="4055"/>
                  </a:lnTo>
                  <a:lnTo>
                    <a:pt x="9450" y="3661"/>
                  </a:lnTo>
                  <a:lnTo>
                    <a:pt x="9348" y="3296"/>
                  </a:lnTo>
                  <a:lnTo>
                    <a:pt x="9232" y="2946"/>
                  </a:lnTo>
                  <a:lnTo>
                    <a:pt x="9130" y="2626"/>
                  </a:lnTo>
                  <a:lnTo>
                    <a:pt x="9013" y="2334"/>
                  </a:lnTo>
                  <a:lnTo>
                    <a:pt x="8896" y="2071"/>
                  </a:lnTo>
                  <a:lnTo>
                    <a:pt x="8780" y="1809"/>
                  </a:lnTo>
                  <a:lnTo>
                    <a:pt x="8663" y="1590"/>
                  </a:lnTo>
                  <a:lnTo>
                    <a:pt x="8546" y="1371"/>
                  </a:lnTo>
                  <a:lnTo>
                    <a:pt x="8444" y="1182"/>
                  </a:lnTo>
                  <a:lnTo>
                    <a:pt x="8327" y="1021"/>
                  </a:lnTo>
                  <a:lnTo>
                    <a:pt x="8094" y="715"/>
                  </a:lnTo>
                  <a:lnTo>
                    <a:pt x="7890" y="496"/>
                  </a:lnTo>
                  <a:lnTo>
                    <a:pt x="7700" y="321"/>
                  </a:lnTo>
                  <a:lnTo>
                    <a:pt x="7540" y="190"/>
                  </a:lnTo>
                  <a:lnTo>
                    <a:pt x="7394" y="103"/>
                  </a:lnTo>
                  <a:lnTo>
                    <a:pt x="7292" y="44"/>
                  </a:lnTo>
                  <a:lnTo>
                    <a:pt x="7205" y="15"/>
                  </a:lnTo>
                  <a:lnTo>
                    <a:pt x="7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0">
              <a:extLst>
                <a:ext uri="{FF2B5EF4-FFF2-40B4-BE49-F238E27FC236}">
                  <a16:creationId xmlns:a16="http://schemas.microsoft.com/office/drawing/2014/main" id="{883B350B-E646-4602-2BC1-B51D0FCDA56B}"/>
                </a:ext>
              </a:extLst>
            </p:cNvPr>
            <p:cNvSpPr/>
            <p:nvPr/>
          </p:nvSpPr>
          <p:spPr>
            <a:xfrm>
              <a:off x="7961711" y="2777172"/>
              <a:ext cx="127364" cy="353736"/>
            </a:xfrm>
            <a:custGeom>
              <a:avLst/>
              <a:gdLst/>
              <a:ahLst/>
              <a:cxnLst/>
              <a:rect l="l" t="t" r="r" b="b"/>
              <a:pathLst>
                <a:path w="2174" h="6038" extrusionOk="0">
                  <a:moveTo>
                    <a:pt x="2144" y="0"/>
                  </a:moveTo>
                  <a:lnTo>
                    <a:pt x="1998" y="277"/>
                  </a:lnTo>
                  <a:lnTo>
                    <a:pt x="1823" y="627"/>
                  </a:lnTo>
                  <a:lnTo>
                    <a:pt x="1663" y="1035"/>
                  </a:lnTo>
                  <a:lnTo>
                    <a:pt x="1488" y="1488"/>
                  </a:lnTo>
                  <a:lnTo>
                    <a:pt x="1123" y="2465"/>
                  </a:lnTo>
                  <a:lnTo>
                    <a:pt x="788" y="3500"/>
                  </a:lnTo>
                  <a:lnTo>
                    <a:pt x="467" y="4463"/>
                  </a:lnTo>
                  <a:lnTo>
                    <a:pt x="219" y="5265"/>
                  </a:lnTo>
                  <a:lnTo>
                    <a:pt x="0" y="6023"/>
                  </a:lnTo>
                  <a:lnTo>
                    <a:pt x="29" y="6038"/>
                  </a:lnTo>
                  <a:lnTo>
                    <a:pt x="88" y="5833"/>
                  </a:lnTo>
                  <a:lnTo>
                    <a:pt x="438" y="4681"/>
                  </a:lnTo>
                  <a:lnTo>
                    <a:pt x="686" y="3879"/>
                  </a:lnTo>
                  <a:lnTo>
                    <a:pt x="977" y="2990"/>
                  </a:lnTo>
                  <a:lnTo>
                    <a:pt x="1284" y="2100"/>
                  </a:lnTo>
                  <a:lnTo>
                    <a:pt x="1604" y="1269"/>
                  </a:lnTo>
                  <a:lnTo>
                    <a:pt x="1750" y="890"/>
                  </a:lnTo>
                  <a:lnTo>
                    <a:pt x="1896" y="540"/>
                  </a:lnTo>
                  <a:lnTo>
                    <a:pt x="2042" y="248"/>
                  </a:lnTo>
                  <a:lnTo>
                    <a:pt x="2173" y="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0">
              <a:extLst>
                <a:ext uri="{FF2B5EF4-FFF2-40B4-BE49-F238E27FC236}">
                  <a16:creationId xmlns:a16="http://schemas.microsoft.com/office/drawing/2014/main" id="{A6EDE366-593A-8EB7-EFED-423A08130D1A}"/>
                </a:ext>
              </a:extLst>
            </p:cNvPr>
            <p:cNvSpPr/>
            <p:nvPr/>
          </p:nvSpPr>
          <p:spPr>
            <a:xfrm>
              <a:off x="8088134" y="2655846"/>
              <a:ext cx="235863" cy="121388"/>
            </a:xfrm>
            <a:custGeom>
              <a:avLst/>
              <a:gdLst/>
              <a:ahLst/>
              <a:cxnLst/>
              <a:rect l="l" t="t" r="r" b="b"/>
              <a:pathLst>
                <a:path w="4026" h="2072" extrusionOk="0">
                  <a:moveTo>
                    <a:pt x="3763" y="0"/>
                  </a:moveTo>
                  <a:lnTo>
                    <a:pt x="3617" y="29"/>
                  </a:lnTo>
                  <a:lnTo>
                    <a:pt x="3194" y="131"/>
                  </a:lnTo>
                  <a:lnTo>
                    <a:pt x="2611" y="306"/>
                  </a:lnTo>
                  <a:lnTo>
                    <a:pt x="2276" y="409"/>
                  </a:lnTo>
                  <a:lnTo>
                    <a:pt x="1940" y="540"/>
                  </a:lnTo>
                  <a:lnTo>
                    <a:pt x="1590" y="671"/>
                  </a:lnTo>
                  <a:lnTo>
                    <a:pt x="1255" y="831"/>
                  </a:lnTo>
                  <a:lnTo>
                    <a:pt x="934" y="992"/>
                  </a:lnTo>
                  <a:lnTo>
                    <a:pt x="642" y="1181"/>
                  </a:lnTo>
                  <a:lnTo>
                    <a:pt x="511" y="1284"/>
                  </a:lnTo>
                  <a:lnTo>
                    <a:pt x="394" y="1386"/>
                  </a:lnTo>
                  <a:lnTo>
                    <a:pt x="292" y="1488"/>
                  </a:lnTo>
                  <a:lnTo>
                    <a:pt x="205" y="1604"/>
                  </a:lnTo>
                  <a:lnTo>
                    <a:pt x="117" y="1706"/>
                  </a:lnTo>
                  <a:lnTo>
                    <a:pt x="59" y="1823"/>
                  </a:lnTo>
                  <a:lnTo>
                    <a:pt x="15" y="1954"/>
                  </a:lnTo>
                  <a:lnTo>
                    <a:pt x="1" y="2071"/>
                  </a:lnTo>
                  <a:lnTo>
                    <a:pt x="4026" y="861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0">
              <a:extLst>
                <a:ext uri="{FF2B5EF4-FFF2-40B4-BE49-F238E27FC236}">
                  <a16:creationId xmlns:a16="http://schemas.microsoft.com/office/drawing/2014/main" id="{B1840704-3F50-8241-2514-C643C0637552}"/>
                </a:ext>
              </a:extLst>
            </p:cNvPr>
            <p:cNvSpPr/>
            <p:nvPr/>
          </p:nvSpPr>
          <p:spPr>
            <a:xfrm>
              <a:off x="8019767" y="2338852"/>
              <a:ext cx="254669" cy="301654"/>
            </a:xfrm>
            <a:custGeom>
              <a:avLst/>
              <a:gdLst/>
              <a:ahLst/>
              <a:cxnLst/>
              <a:rect l="l" t="t" r="r" b="b"/>
              <a:pathLst>
                <a:path w="4347" h="5149" extrusionOk="0">
                  <a:moveTo>
                    <a:pt x="1780" y="1"/>
                  </a:moveTo>
                  <a:lnTo>
                    <a:pt x="1591" y="44"/>
                  </a:lnTo>
                  <a:lnTo>
                    <a:pt x="1430" y="117"/>
                  </a:lnTo>
                  <a:lnTo>
                    <a:pt x="1270" y="219"/>
                  </a:lnTo>
                  <a:lnTo>
                    <a:pt x="1124" y="336"/>
                  </a:lnTo>
                  <a:lnTo>
                    <a:pt x="978" y="467"/>
                  </a:lnTo>
                  <a:lnTo>
                    <a:pt x="861" y="613"/>
                  </a:lnTo>
                  <a:lnTo>
                    <a:pt x="745" y="759"/>
                  </a:lnTo>
                  <a:lnTo>
                    <a:pt x="657" y="919"/>
                  </a:lnTo>
                  <a:lnTo>
                    <a:pt x="570" y="1094"/>
                  </a:lnTo>
                  <a:lnTo>
                    <a:pt x="482" y="1255"/>
                  </a:lnTo>
                  <a:lnTo>
                    <a:pt x="366" y="1561"/>
                  </a:lnTo>
                  <a:lnTo>
                    <a:pt x="293" y="1824"/>
                  </a:lnTo>
                  <a:lnTo>
                    <a:pt x="220" y="2188"/>
                  </a:lnTo>
                  <a:lnTo>
                    <a:pt x="132" y="2626"/>
                  </a:lnTo>
                  <a:lnTo>
                    <a:pt x="59" y="3122"/>
                  </a:lnTo>
                  <a:lnTo>
                    <a:pt x="30" y="3384"/>
                  </a:lnTo>
                  <a:lnTo>
                    <a:pt x="16" y="3632"/>
                  </a:lnTo>
                  <a:lnTo>
                    <a:pt x="1" y="3880"/>
                  </a:lnTo>
                  <a:lnTo>
                    <a:pt x="16" y="4113"/>
                  </a:lnTo>
                  <a:lnTo>
                    <a:pt x="30" y="4332"/>
                  </a:lnTo>
                  <a:lnTo>
                    <a:pt x="74" y="4536"/>
                  </a:lnTo>
                  <a:lnTo>
                    <a:pt x="132" y="4711"/>
                  </a:lnTo>
                  <a:lnTo>
                    <a:pt x="176" y="4784"/>
                  </a:lnTo>
                  <a:lnTo>
                    <a:pt x="220" y="4857"/>
                  </a:lnTo>
                  <a:lnTo>
                    <a:pt x="263" y="4915"/>
                  </a:lnTo>
                  <a:lnTo>
                    <a:pt x="322" y="4974"/>
                  </a:lnTo>
                  <a:lnTo>
                    <a:pt x="395" y="5003"/>
                  </a:lnTo>
                  <a:lnTo>
                    <a:pt x="468" y="5047"/>
                  </a:lnTo>
                  <a:lnTo>
                    <a:pt x="672" y="5090"/>
                  </a:lnTo>
                  <a:lnTo>
                    <a:pt x="891" y="5134"/>
                  </a:lnTo>
                  <a:lnTo>
                    <a:pt x="1138" y="5149"/>
                  </a:lnTo>
                  <a:lnTo>
                    <a:pt x="1386" y="5149"/>
                  </a:lnTo>
                  <a:lnTo>
                    <a:pt x="1649" y="5120"/>
                  </a:lnTo>
                  <a:lnTo>
                    <a:pt x="1911" y="5076"/>
                  </a:lnTo>
                  <a:lnTo>
                    <a:pt x="2188" y="5017"/>
                  </a:lnTo>
                  <a:lnTo>
                    <a:pt x="2451" y="4945"/>
                  </a:lnTo>
                  <a:lnTo>
                    <a:pt x="2713" y="4842"/>
                  </a:lnTo>
                  <a:lnTo>
                    <a:pt x="2961" y="4740"/>
                  </a:lnTo>
                  <a:lnTo>
                    <a:pt x="3195" y="4609"/>
                  </a:lnTo>
                  <a:lnTo>
                    <a:pt x="3413" y="4463"/>
                  </a:lnTo>
                  <a:lnTo>
                    <a:pt x="3618" y="4303"/>
                  </a:lnTo>
                  <a:lnTo>
                    <a:pt x="3793" y="4128"/>
                  </a:lnTo>
                  <a:lnTo>
                    <a:pt x="3938" y="3938"/>
                  </a:lnTo>
                  <a:lnTo>
                    <a:pt x="3997" y="3851"/>
                  </a:lnTo>
                  <a:lnTo>
                    <a:pt x="4055" y="3734"/>
                  </a:lnTo>
                  <a:lnTo>
                    <a:pt x="4172" y="3472"/>
                  </a:lnTo>
                  <a:lnTo>
                    <a:pt x="4259" y="3195"/>
                  </a:lnTo>
                  <a:lnTo>
                    <a:pt x="4318" y="2903"/>
                  </a:lnTo>
                  <a:lnTo>
                    <a:pt x="4347" y="2611"/>
                  </a:lnTo>
                  <a:lnTo>
                    <a:pt x="4347" y="2334"/>
                  </a:lnTo>
                  <a:lnTo>
                    <a:pt x="4318" y="2042"/>
                  </a:lnTo>
                  <a:lnTo>
                    <a:pt x="4259" y="1765"/>
                  </a:lnTo>
                  <a:lnTo>
                    <a:pt x="4157" y="1503"/>
                  </a:lnTo>
                  <a:lnTo>
                    <a:pt x="4099" y="1372"/>
                  </a:lnTo>
                  <a:lnTo>
                    <a:pt x="4041" y="1240"/>
                  </a:lnTo>
                  <a:lnTo>
                    <a:pt x="3968" y="1124"/>
                  </a:lnTo>
                  <a:lnTo>
                    <a:pt x="3880" y="1007"/>
                  </a:lnTo>
                  <a:lnTo>
                    <a:pt x="3793" y="890"/>
                  </a:lnTo>
                  <a:lnTo>
                    <a:pt x="3691" y="788"/>
                  </a:lnTo>
                  <a:lnTo>
                    <a:pt x="3574" y="672"/>
                  </a:lnTo>
                  <a:lnTo>
                    <a:pt x="3457" y="584"/>
                  </a:lnTo>
                  <a:lnTo>
                    <a:pt x="3326" y="482"/>
                  </a:lnTo>
                  <a:lnTo>
                    <a:pt x="3195" y="394"/>
                  </a:lnTo>
                  <a:lnTo>
                    <a:pt x="3049" y="322"/>
                  </a:lnTo>
                  <a:lnTo>
                    <a:pt x="2888" y="249"/>
                  </a:lnTo>
                  <a:lnTo>
                    <a:pt x="2728" y="176"/>
                  </a:lnTo>
                  <a:lnTo>
                    <a:pt x="2553" y="117"/>
                  </a:lnTo>
                  <a:lnTo>
                    <a:pt x="2378" y="59"/>
                  </a:lnTo>
                  <a:lnTo>
                    <a:pt x="2188" y="15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0">
              <a:extLst>
                <a:ext uri="{FF2B5EF4-FFF2-40B4-BE49-F238E27FC236}">
                  <a16:creationId xmlns:a16="http://schemas.microsoft.com/office/drawing/2014/main" id="{83194CCF-BDD1-16F7-473E-72FC7FA75B40}"/>
                </a:ext>
              </a:extLst>
            </p:cNvPr>
            <p:cNvSpPr/>
            <p:nvPr/>
          </p:nvSpPr>
          <p:spPr>
            <a:xfrm>
              <a:off x="8055679" y="2478983"/>
              <a:ext cx="4335" cy="19685"/>
            </a:xfrm>
            <a:custGeom>
              <a:avLst/>
              <a:gdLst/>
              <a:ahLst/>
              <a:cxnLst/>
              <a:rect l="l" t="t" r="r" b="b"/>
              <a:pathLst>
                <a:path w="74" h="336" extrusionOk="0">
                  <a:moveTo>
                    <a:pt x="30" y="0"/>
                  </a:moveTo>
                  <a:lnTo>
                    <a:pt x="30" y="30"/>
                  </a:lnTo>
                  <a:lnTo>
                    <a:pt x="30" y="44"/>
                  </a:lnTo>
                  <a:lnTo>
                    <a:pt x="15" y="102"/>
                  </a:lnTo>
                  <a:lnTo>
                    <a:pt x="0" y="205"/>
                  </a:lnTo>
                  <a:lnTo>
                    <a:pt x="0" y="263"/>
                  </a:lnTo>
                  <a:lnTo>
                    <a:pt x="0" y="321"/>
                  </a:lnTo>
                  <a:lnTo>
                    <a:pt x="0" y="336"/>
                  </a:lnTo>
                  <a:lnTo>
                    <a:pt x="15" y="336"/>
                  </a:lnTo>
                  <a:lnTo>
                    <a:pt x="30" y="321"/>
                  </a:lnTo>
                  <a:lnTo>
                    <a:pt x="44" y="277"/>
                  </a:lnTo>
                  <a:lnTo>
                    <a:pt x="44" y="248"/>
                  </a:lnTo>
                  <a:lnTo>
                    <a:pt x="44" y="161"/>
                  </a:lnTo>
                  <a:lnTo>
                    <a:pt x="59" y="88"/>
                  </a:lnTo>
                  <a:lnTo>
                    <a:pt x="59" y="44"/>
                  </a:lnTo>
                  <a:lnTo>
                    <a:pt x="59" y="30"/>
                  </a:lnTo>
                  <a:lnTo>
                    <a:pt x="73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10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0">
              <a:extLst>
                <a:ext uri="{FF2B5EF4-FFF2-40B4-BE49-F238E27FC236}">
                  <a16:creationId xmlns:a16="http://schemas.microsoft.com/office/drawing/2014/main" id="{DF8985BA-87EF-3373-36CA-D35E59AF8EB9}"/>
                </a:ext>
              </a:extLst>
            </p:cNvPr>
            <p:cNvSpPr/>
            <p:nvPr/>
          </p:nvSpPr>
          <p:spPr>
            <a:xfrm>
              <a:off x="8036874" y="2571252"/>
              <a:ext cx="53898" cy="36791"/>
            </a:xfrm>
            <a:custGeom>
              <a:avLst/>
              <a:gdLst/>
              <a:ahLst/>
              <a:cxnLst/>
              <a:rect l="l" t="t" r="r" b="b"/>
              <a:pathLst>
                <a:path w="920" h="628" extrusionOk="0">
                  <a:moveTo>
                    <a:pt x="919" y="0"/>
                  </a:moveTo>
                  <a:lnTo>
                    <a:pt x="1" y="103"/>
                  </a:lnTo>
                  <a:lnTo>
                    <a:pt x="15" y="175"/>
                  </a:lnTo>
                  <a:lnTo>
                    <a:pt x="59" y="365"/>
                  </a:lnTo>
                  <a:lnTo>
                    <a:pt x="88" y="467"/>
                  </a:lnTo>
                  <a:lnTo>
                    <a:pt x="132" y="540"/>
                  </a:lnTo>
                  <a:lnTo>
                    <a:pt x="190" y="613"/>
                  </a:lnTo>
                  <a:lnTo>
                    <a:pt x="234" y="628"/>
                  </a:lnTo>
                  <a:lnTo>
                    <a:pt x="380" y="628"/>
                  </a:lnTo>
                  <a:lnTo>
                    <a:pt x="467" y="613"/>
                  </a:lnTo>
                  <a:lnTo>
                    <a:pt x="540" y="584"/>
                  </a:lnTo>
                  <a:lnTo>
                    <a:pt x="613" y="540"/>
                  </a:lnTo>
                  <a:lnTo>
                    <a:pt x="671" y="496"/>
                  </a:lnTo>
                  <a:lnTo>
                    <a:pt x="730" y="453"/>
                  </a:lnTo>
                  <a:lnTo>
                    <a:pt x="817" y="336"/>
                  </a:lnTo>
                  <a:lnTo>
                    <a:pt x="861" y="205"/>
                  </a:lnTo>
                  <a:lnTo>
                    <a:pt x="890" y="10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0">
              <a:extLst>
                <a:ext uri="{FF2B5EF4-FFF2-40B4-BE49-F238E27FC236}">
                  <a16:creationId xmlns:a16="http://schemas.microsoft.com/office/drawing/2014/main" id="{EE4473BB-1A60-4FEF-F012-4E83B870E75D}"/>
                </a:ext>
              </a:extLst>
            </p:cNvPr>
            <p:cNvSpPr/>
            <p:nvPr/>
          </p:nvSpPr>
          <p:spPr>
            <a:xfrm>
              <a:off x="8048004" y="2457600"/>
              <a:ext cx="34214" cy="21442"/>
            </a:xfrm>
            <a:custGeom>
              <a:avLst/>
              <a:gdLst/>
              <a:ahLst/>
              <a:cxnLst/>
              <a:rect l="l" t="t" r="r" b="b"/>
              <a:pathLst>
                <a:path w="584" h="366" extrusionOk="0">
                  <a:moveTo>
                    <a:pt x="0" y="1"/>
                  </a:moveTo>
                  <a:lnTo>
                    <a:pt x="0" y="15"/>
                  </a:lnTo>
                  <a:lnTo>
                    <a:pt x="161" y="59"/>
                  </a:lnTo>
                  <a:lnTo>
                    <a:pt x="248" y="88"/>
                  </a:lnTo>
                  <a:lnTo>
                    <a:pt x="321" y="132"/>
                  </a:lnTo>
                  <a:lnTo>
                    <a:pt x="394" y="176"/>
                  </a:lnTo>
                  <a:lnTo>
                    <a:pt x="452" y="234"/>
                  </a:lnTo>
                  <a:lnTo>
                    <a:pt x="569" y="365"/>
                  </a:lnTo>
                  <a:lnTo>
                    <a:pt x="584" y="365"/>
                  </a:lnTo>
                  <a:lnTo>
                    <a:pt x="584" y="351"/>
                  </a:lnTo>
                  <a:lnTo>
                    <a:pt x="540" y="278"/>
                  </a:lnTo>
                  <a:lnTo>
                    <a:pt x="481" y="220"/>
                  </a:lnTo>
                  <a:lnTo>
                    <a:pt x="409" y="161"/>
                  </a:lnTo>
                  <a:lnTo>
                    <a:pt x="336" y="103"/>
                  </a:lnTo>
                  <a:lnTo>
                    <a:pt x="263" y="74"/>
                  </a:lnTo>
                  <a:lnTo>
                    <a:pt x="175" y="30"/>
                  </a:lnTo>
                  <a:lnTo>
                    <a:pt x="8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0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0">
              <a:extLst>
                <a:ext uri="{FF2B5EF4-FFF2-40B4-BE49-F238E27FC236}">
                  <a16:creationId xmlns:a16="http://schemas.microsoft.com/office/drawing/2014/main" id="{0CEDB0FD-8AE3-ACE7-32EF-92CFEABF524C}"/>
                </a:ext>
              </a:extLst>
            </p:cNvPr>
            <p:cNvSpPr/>
            <p:nvPr/>
          </p:nvSpPr>
          <p:spPr>
            <a:xfrm>
              <a:off x="7997564" y="2491813"/>
              <a:ext cx="38549" cy="67549"/>
            </a:xfrm>
            <a:custGeom>
              <a:avLst/>
              <a:gdLst/>
              <a:ahLst/>
              <a:cxnLst/>
              <a:rect l="l" t="t" r="r" b="b"/>
              <a:pathLst>
                <a:path w="658" h="1153" extrusionOk="0">
                  <a:moveTo>
                    <a:pt x="657" y="0"/>
                  </a:moveTo>
                  <a:lnTo>
                    <a:pt x="540" y="131"/>
                  </a:lnTo>
                  <a:lnTo>
                    <a:pt x="307" y="423"/>
                  </a:lnTo>
                  <a:lnTo>
                    <a:pt x="176" y="598"/>
                  </a:lnTo>
                  <a:lnTo>
                    <a:pt x="74" y="759"/>
                  </a:lnTo>
                  <a:lnTo>
                    <a:pt x="15" y="890"/>
                  </a:lnTo>
                  <a:lnTo>
                    <a:pt x="1" y="948"/>
                  </a:lnTo>
                  <a:lnTo>
                    <a:pt x="1" y="977"/>
                  </a:lnTo>
                  <a:lnTo>
                    <a:pt x="15" y="1006"/>
                  </a:lnTo>
                  <a:lnTo>
                    <a:pt x="45" y="1036"/>
                  </a:lnTo>
                  <a:lnTo>
                    <a:pt x="103" y="1079"/>
                  </a:lnTo>
                  <a:lnTo>
                    <a:pt x="190" y="1109"/>
                  </a:lnTo>
                  <a:lnTo>
                    <a:pt x="292" y="1123"/>
                  </a:lnTo>
                  <a:lnTo>
                    <a:pt x="467" y="1152"/>
                  </a:lnTo>
                  <a:lnTo>
                    <a:pt x="540" y="1152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0">
              <a:extLst>
                <a:ext uri="{FF2B5EF4-FFF2-40B4-BE49-F238E27FC236}">
                  <a16:creationId xmlns:a16="http://schemas.microsoft.com/office/drawing/2014/main" id="{A911BD0E-16A8-0021-8836-8115E4CCF1CE}"/>
                </a:ext>
              </a:extLst>
            </p:cNvPr>
            <p:cNvSpPr/>
            <p:nvPr/>
          </p:nvSpPr>
          <p:spPr>
            <a:xfrm>
              <a:off x="7997564" y="2491813"/>
              <a:ext cx="38549" cy="67549"/>
            </a:xfrm>
            <a:custGeom>
              <a:avLst/>
              <a:gdLst/>
              <a:ahLst/>
              <a:cxnLst/>
              <a:rect l="l" t="t" r="r" b="b"/>
              <a:pathLst>
                <a:path w="658" h="1153" fill="none" extrusionOk="0">
                  <a:moveTo>
                    <a:pt x="657" y="0"/>
                  </a:moveTo>
                  <a:lnTo>
                    <a:pt x="657" y="0"/>
                  </a:lnTo>
                  <a:lnTo>
                    <a:pt x="540" y="131"/>
                  </a:lnTo>
                  <a:lnTo>
                    <a:pt x="307" y="423"/>
                  </a:lnTo>
                  <a:lnTo>
                    <a:pt x="176" y="598"/>
                  </a:lnTo>
                  <a:lnTo>
                    <a:pt x="74" y="759"/>
                  </a:lnTo>
                  <a:lnTo>
                    <a:pt x="15" y="890"/>
                  </a:lnTo>
                  <a:lnTo>
                    <a:pt x="1" y="948"/>
                  </a:lnTo>
                  <a:lnTo>
                    <a:pt x="1" y="977"/>
                  </a:lnTo>
                  <a:lnTo>
                    <a:pt x="1" y="977"/>
                  </a:lnTo>
                  <a:lnTo>
                    <a:pt x="15" y="1006"/>
                  </a:lnTo>
                  <a:lnTo>
                    <a:pt x="45" y="1036"/>
                  </a:lnTo>
                  <a:lnTo>
                    <a:pt x="103" y="1079"/>
                  </a:lnTo>
                  <a:lnTo>
                    <a:pt x="190" y="1109"/>
                  </a:lnTo>
                  <a:lnTo>
                    <a:pt x="292" y="1123"/>
                  </a:lnTo>
                  <a:lnTo>
                    <a:pt x="467" y="1152"/>
                  </a:lnTo>
                  <a:lnTo>
                    <a:pt x="540" y="1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0">
              <a:extLst>
                <a:ext uri="{FF2B5EF4-FFF2-40B4-BE49-F238E27FC236}">
                  <a16:creationId xmlns:a16="http://schemas.microsoft.com/office/drawing/2014/main" id="{4C7D767F-5CC0-67DF-A6E0-2420540E17C3}"/>
                </a:ext>
              </a:extLst>
            </p:cNvPr>
            <p:cNvSpPr/>
            <p:nvPr/>
          </p:nvSpPr>
          <p:spPr>
            <a:xfrm>
              <a:off x="8018068" y="2320925"/>
              <a:ext cx="305931" cy="312785"/>
            </a:xfrm>
            <a:custGeom>
              <a:avLst/>
              <a:gdLst/>
              <a:ahLst/>
              <a:cxnLst/>
              <a:rect l="l" t="t" r="r" b="b"/>
              <a:pathLst>
                <a:path w="5222" h="5339" extrusionOk="0">
                  <a:moveTo>
                    <a:pt x="2757" y="0"/>
                  </a:moveTo>
                  <a:lnTo>
                    <a:pt x="2640" y="15"/>
                  </a:lnTo>
                  <a:lnTo>
                    <a:pt x="2524" y="30"/>
                  </a:lnTo>
                  <a:lnTo>
                    <a:pt x="2407" y="59"/>
                  </a:lnTo>
                  <a:lnTo>
                    <a:pt x="2290" y="88"/>
                  </a:lnTo>
                  <a:lnTo>
                    <a:pt x="2174" y="146"/>
                  </a:lnTo>
                  <a:lnTo>
                    <a:pt x="1984" y="248"/>
                  </a:lnTo>
                  <a:lnTo>
                    <a:pt x="1867" y="292"/>
                  </a:lnTo>
                  <a:lnTo>
                    <a:pt x="1765" y="321"/>
                  </a:lnTo>
                  <a:lnTo>
                    <a:pt x="1663" y="336"/>
                  </a:lnTo>
                  <a:lnTo>
                    <a:pt x="1547" y="336"/>
                  </a:lnTo>
                  <a:lnTo>
                    <a:pt x="1445" y="321"/>
                  </a:lnTo>
                  <a:lnTo>
                    <a:pt x="1342" y="292"/>
                  </a:lnTo>
                  <a:lnTo>
                    <a:pt x="1124" y="234"/>
                  </a:lnTo>
                  <a:lnTo>
                    <a:pt x="1007" y="205"/>
                  </a:lnTo>
                  <a:lnTo>
                    <a:pt x="730" y="205"/>
                  </a:lnTo>
                  <a:lnTo>
                    <a:pt x="642" y="234"/>
                  </a:lnTo>
                  <a:lnTo>
                    <a:pt x="570" y="263"/>
                  </a:lnTo>
                  <a:lnTo>
                    <a:pt x="409" y="350"/>
                  </a:lnTo>
                  <a:lnTo>
                    <a:pt x="278" y="453"/>
                  </a:lnTo>
                  <a:lnTo>
                    <a:pt x="161" y="584"/>
                  </a:lnTo>
                  <a:lnTo>
                    <a:pt x="74" y="744"/>
                  </a:lnTo>
                  <a:lnTo>
                    <a:pt x="15" y="905"/>
                  </a:lnTo>
                  <a:lnTo>
                    <a:pt x="1" y="992"/>
                  </a:lnTo>
                  <a:lnTo>
                    <a:pt x="1" y="1080"/>
                  </a:lnTo>
                  <a:lnTo>
                    <a:pt x="15" y="1240"/>
                  </a:lnTo>
                  <a:lnTo>
                    <a:pt x="45" y="1400"/>
                  </a:lnTo>
                  <a:lnTo>
                    <a:pt x="117" y="1561"/>
                  </a:lnTo>
                  <a:lnTo>
                    <a:pt x="205" y="1692"/>
                  </a:lnTo>
                  <a:lnTo>
                    <a:pt x="307" y="1823"/>
                  </a:lnTo>
                  <a:lnTo>
                    <a:pt x="424" y="1925"/>
                  </a:lnTo>
                  <a:lnTo>
                    <a:pt x="570" y="2028"/>
                  </a:lnTo>
                  <a:lnTo>
                    <a:pt x="715" y="2100"/>
                  </a:lnTo>
                  <a:lnTo>
                    <a:pt x="788" y="2130"/>
                  </a:lnTo>
                  <a:lnTo>
                    <a:pt x="1080" y="2203"/>
                  </a:lnTo>
                  <a:lnTo>
                    <a:pt x="1211" y="2261"/>
                  </a:lnTo>
                  <a:lnTo>
                    <a:pt x="1270" y="2290"/>
                  </a:lnTo>
                  <a:lnTo>
                    <a:pt x="1313" y="2348"/>
                  </a:lnTo>
                  <a:lnTo>
                    <a:pt x="1372" y="2407"/>
                  </a:lnTo>
                  <a:lnTo>
                    <a:pt x="1401" y="2480"/>
                  </a:lnTo>
                  <a:lnTo>
                    <a:pt x="1415" y="2553"/>
                  </a:lnTo>
                  <a:lnTo>
                    <a:pt x="1430" y="2625"/>
                  </a:lnTo>
                  <a:lnTo>
                    <a:pt x="1430" y="2800"/>
                  </a:lnTo>
                  <a:lnTo>
                    <a:pt x="1415" y="2975"/>
                  </a:lnTo>
                  <a:lnTo>
                    <a:pt x="1401" y="3136"/>
                  </a:lnTo>
                  <a:lnTo>
                    <a:pt x="1401" y="3311"/>
                  </a:lnTo>
                  <a:lnTo>
                    <a:pt x="1415" y="3384"/>
                  </a:lnTo>
                  <a:lnTo>
                    <a:pt x="1430" y="3457"/>
                  </a:lnTo>
                  <a:lnTo>
                    <a:pt x="1474" y="3530"/>
                  </a:lnTo>
                  <a:lnTo>
                    <a:pt x="1517" y="3588"/>
                  </a:lnTo>
                  <a:lnTo>
                    <a:pt x="1576" y="3617"/>
                  </a:lnTo>
                  <a:lnTo>
                    <a:pt x="1620" y="3661"/>
                  </a:lnTo>
                  <a:lnTo>
                    <a:pt x="1751" y="3705"/>
                  </a:lnTo>
                  <a:lnTo>
                    <a:pt x="1867" y="3748"/>
                  </a:lnTo>
                  <a:lnTo>
                    <a:pt x="1999" y="3778"/>
                  </a:lnTo>
                  <a:lnTo>
                    <a:pt x="2130" y="3807"/>
                  </a:lnTo>
                  <a:lnTo>
                    <a:pt x="2232" y="3851"/>
                  </a:lnTo>
                  <a:lnTo>
                    <a:pt x="2290" y="3894"/>
                  </a:lnTo>
                  <a:lnTo>
                    <a:pt x="2320" y="3923"/>
                  </a:lnTo>
                  <a:lnTo>
                    <a:pt x="2349" y="3967"/>
                  </a:lnTo>
                  <a:lnTo>
                    <a:pt x="2378" y="4026"/>
                  </a:lnTo>
                  <a:lnTo>
                    <a:pt x="2407" y="4201"/>
                  </a:lnTo>
                  <a:lnTo>
                    <a:pt x="2422" y="4361"/>
                  </a:lnTo>
                  <a:lnTo>
                    <a:pt x="2407" y="4492"/>
                  </a:lnTo>
                  <a:lnTo>
                    <a:pt x="2407" y="4609"/>
                  </a:lnTo>
                  <a:lnTo>
                    <a:pt x="2422" y="4726"/>
                  </a:lnTo>
                  <a:lnTo>
                    <a:pt x="2436" y="4784"/>
                  </a:lnTo>
                  <a:lnTo>
                    <a:pt x="2480" y="4842"/>
                  </a:lnTo>
                  <a:lnTo>
                    <a:pt x="2524" y="4915"/>
                  </a:lnTo>
                  <a:lnTo>
                    <a:pt x="2582" y="4973"/>
                  </a:lnTo>
                  <a:lnTo>
                    <a:pt x="2655" y="5032"/>
                  </a:lnTo>
                  <a:lnTo>
                    <a:pt x="2757" y="5105"/>
                  </a:lnTo>
                  <a:lnTo>
                    <a:pt x="2888" y="5192"/>
                  </a:lnTo>
                  <a:lnTo>
                    <a:pt x="3049" y="5251"/>
                  </a:lnTo>
                  <a:lnTo>
                    <a:pt x="3209" y="5294"/>
                  </a:lnTo>
                  <a:lnTo>
                    <a:pt x="3370" y="5323"/>
                  </a:lnTo>
                  <a:lnTo>
                    <a:pt x="3530" y="5338"/>
                  </a:lnTo>
                  <a:lnTo>
                    <a:pt x="3705" y="5323"/>
                  </a:lnTo>
                  <a:lnTo>
                    <a:pt x="3865" y="5294"/>
                  </a:lnTo>
                  <a:lnTo>
                    <a:pt x="4026" y="5251"/>
                  </a:lnTo>
                  <a:lnTo>
                    <a:pt x="4128" y="5192"/>
                  </a:lnTo>
                  <a:lnTo>
                    <a:pt x="4215" y="5134"/>
                  </a:lnTo>
                  <a:lnTo>
                    <a:pt x="4303" y="5046"/>
                  </a:lnTo>
                  <a:lnTo>
                    <a:pt x="4361" y="4959"/>
                  </a:lnTo>
                  <a:lnTo>
                    <a:pt x="4405" y="4842"/>
                  </a:lnTo>
                  <a:lnTo>
                    <a:pt x="4420" y="4726"/>
                  </a:lnTo>
                  <a:lnTo>
                    <a:pt x="4434" y="4478"/>
                  </a:lnTo>
                  <a:lnTo>
                    <a:pt x="4449" y="4376"/>
                  </a:lnTo>
                  <a:lnTo>
                    <a:pt x="4478" y="4273"/>
                  </a:lnTo>
                  <a:lnTo>
                    <a:pt x="4565" y="4084"/>
                  </a:lnTo>
                  <a:lnTo>
                    <a:pt x="4667" y="3909"/>
                  </a:lnTo>
                  <a:lnTo>
                    <a:pt x="4784" y="3734"/>
                  </a:lnTo>
                  <a:lnTo>
                    <a:pt x="4915" y="3559"/>
                  </a:lnTo>
                  <a:lnTo>
                    <a:pt x="5032" y="3384"/>
                  </a:lnTo>
                  <a:lnTo>
                    <a:pt x="5120" y="3194"/>
                  </a:lnTo>
                  <a:lnTo>
                    <a:pt x="5163" y="3092"/>
                  </a:lnTo>
                  <a:lnTo>
                    <a:pt x="5192" y="2990"/>
                  </a:lnTo>
                  <a:lnTo>
                    <a:pt x="5207" y="2873"/>
                  </a:lnTo>
                  <a:lnTo>
                    <a:pt x="5222" y="2742"/>
                  </a:lnTo>
                  <a:lnTo>
                    <a:pt x="5222" y="2625"/>
                  </a:lnTo>
                  <a:lnTo>
                    <a:pt x="5192" y="2494"/>
                  </a:lnTo>
                  <a:lnTo>
                    <a:pt x="5178" y="2378"/>
                  </a:lnTo>
                  <a:lnTo>
                    <a:pt x="5134" y="2261"/>
                  </a:lnTo>
                  <a:lnTo>
                    <a:pt x="5090" y="2144"/>
                  </a:lnTo>
                  <a:lnTo>
                    <a:pt x="5032" y="2028"/>
                  </a:lnTo>
                  <a:lnTo>
                    <a:pt x="4813" y="1663"/>
                  </a:lnTo>
                  <a:lnTo>
                    <a:pt x="4697" y="1459"/>
                  </a:lnTo>
                  <a:lnTo>
                    <a:pt x="4551" y="1255"/>
                  </a:lnTo>
                  <a:lnTo>
                    <a:pt x="4405" y="1065"/>
                  </a:lnTo>
                  <a:lnTo>
                    <a:pt x="4245" y="861"/>
                  </a:lnTo>
                  <a:lnTo>
                    <a:pt x="4070" y="686"/>
                  </a:lnTo>
                  <a:lnTo>
                    <a:pt x="3895" y="511"/>
                  </a:lnTo>
                  <a:lnTo>
                    <a:pt x="3705" y="365"/>
                  </a:lnTo>
                  <a:lnTo>
                    <a:pt x="3501" y="234"/>
                  </a:lnTo>
                  <a:lnTo>
                    <a:pt x="3297" y="132"/>
                  </a:lnTo>
                  <a:lnTo>
                    <a:pt x="3078" y="59"/>
                  </a:lnTo>
                  <a:lnTo>
                    <a:pt x="2976" y="30"/>
                  </a:lnTo>
                  <a:lnTo>
                    <a:pt x="2859" y="15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0">
              <a:extLst>
                <a:ext uri="{FF2B5EF4-FFF2-40B4-BE49-F238E27FC236}">
                  <a16:creationId xmlns:a16="http://schemas.microsoft.com/office/drawing/2014/main" id="{2008E2E3-963B-1CBE-ADC0-23C24F765D9F}"/>
                </a:ext>
              </a:extLst>
            </p:cNvPr>
            <p:cNvSpPr/>
            <p:nvPr/>
          </p:nvSpPr>
          <p:spPr>
            <a:xfrm>
              <a:off x="8610994" y="3920250"/>
              <a:ext cx="25719" cy="921073"/>
            </a:xfrm>
            <a:custGeom>
              <a:avLst/>
              <a:gdLst/>
              <a:ahLst/>
              <a:cxnLst/>
              <a:rect l="l" t="t" r="r" b="b"/>
              <a:pathLst>
                <a:path w="439" h="15722" extrusionOk="0">
                  <a:moveTo>
                    <a:pt x="1" y="1"/>
                  </a:moveTo>
                  <a:lnTo>
                    <a:pt x="1" y="15722"/>
                  </a:lnTo>
                  <a:lnTo>
                    <a:pt x="438" y="1572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0">
              <a:extLst>
                <a:ext uri="{FF2B5EF4-FFF2-40B4-BE49-F238E27FC236}">
                  <a16:creationId xmlns:a16="http://schemas.microsoft.com/office/drawing/2014/main" id="{CBF265E8-B333-9FA1-756F-69C884FF8C6E}"/>
                </a:ext>
              </a:extLst>
            </p:cNvPr>
            <p:cNvSpPr/>
            <p:nvPr/>
          </p:nvSpPr>
          <p:spPr>
            <a:xfrm>
              <a:off x="7975361" y="3920250"/>
              <a:ext cx="24840" cy="921073"/>
            </a:xfrm>
            <a:custGeom>
              <a:avLst/>
              <a:gdLst/>
              <a:ahLst/>
              <a:cxnLst/>
              <a:rect l="l" t="t" r="r" b="b"/>
              <a:pathLst>
                <a:path w="424" h="15722" extrusionOk="0">
                  <a:moveTo>
                    <a:pt x="1" y="1"/>
                  </a:moveTo>
                  <a:lnTo>
                    <a:pt x="1" y="15722"/>
                  </a:lnTo>
                  <a:lnTo>
                    <a:pt x="424" y="15722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0">
              <a:extLst>
                <a:ext uri="{FF2B5EF4-FFF2-40B4-BE49-F238E27FC236}">
                  <a16:creationId xmlns:a16="http://schemas.microsoft.com/office/drawing/2014/main" id="{0B0D1F1B-AA7E-A3CC-0BA4-A57C20FFC780}"/>
                </a:ext>
              </a:extLst>
            </p:cNvPr>
            <p:cNvSpPr/>
            <p:nvPr/>
          </p:nvSpPr>
          <p:spPr>
            <a:xfrm>
              <a:off x="8391422" y="3920250"/>
              <a:ext cx="24840" cy="921073"/>
            </a:xfrm>
            <a:custGeom>
              <a:avLst/>
              <a:gdLst/>
              <a:ahLst/>
              <a:cxnLst/>
              <a:rect l="l" t="t" r="r" b="b"/>
              <a:pathLst>
                <a:path w="424" h="15722" extrusionOk="0">
                  <a:moveTo>
                    <a:pt x="1" y="1"/>
                  </a:moveTo>
                  <a:lnTo>
                    <a:pt x="1" y="15722"/>
                  </a:lnTo>
                  <a:lnTo>
                    <a:pt x="424" y="15722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0">
              <a:extLst>
                <a:ext uri="{FF2B5EF4-FFF2-40B4-BE49-F238E27FC236}">
                  <a16:creationId xmlns:a16="http://schemas.microsoft.com/office/drawing/2014/main" id="{1B979FE9-C2CF-4051-805F-BA9ADA149904}"/>
                </a:ext>
              </a:extLst>
            </p:cNvPr>
            <p:cNvSpPr/>
            <p:nvPr/>
          </p:nvSpPr>
          <p:spPr>
            <a:xfrm>
              <a:off x="7755789" y="3930503"/>
              <a:ext cx="24840" cy="910821"/>
            </a:xfrm>
            <a:custGeom>
              <a:avLst/>
              <a:gdLst/>
              <a:ahLst/>
              <a:cxnLst/>
              <a:rect l="l" t="t" r="r" b="b"/>
              <a:pathLst>
                <a:path w="424" h="15547" extrusionOk="0">
                  <a:moveTo>
                    <a:pt x="1" y="1"/>
                  </a:moveTo>
                  <a:lnTo>
                    <a:pt x="1" y="15547"/>
                  </a:lnTo>
                  <a:lnTo>
                    <a:pt x="424" y="1554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0">
              <a:extLst>
                <a:ext uri="{FF2B5EF4-FFF2-40B4-BE49-F238E27FC236}">
                  <a16:creationId xmlns:a16="http://schemas.microsoft.com/office/drawing/2014/main" id="{DB1B1CA4-0167-4B89-F36F-37BF5D04A623}"/>
                </a:ext>
              </a:extLst>
            </p:cNvPr>
            <p:cNvSpPr/>
            <p:nvPr/>
          </p:nvSpPr>
          <p:spPr>
            <a:xfrm>
              <a:off x="7722455" y="3888674"/>
              <a:ext cx="861258" cy="62393"/>
            </a:xfrm>
            <a:custGeom>
              <a:avLst/>
              <a:gdLst/>
              <a:ahLst/>
              <a:cxnLst/>
              <a:rect l="l" t="t" r="r" b="b"/>
              <a:pathLst>
                <a:path w="14701" h="1065" extrusionOk="0">
                  <a:moveTo>
                    <a:pt x="2801" y="0"/>
                  </a:moveTo>
                  <a:lnTo>
                    <a:pt x="2728" y="15"/>
                  </a:lnTo>
                  <a:lnTo>
                    <a:pt x="2597" y="44"/>
                  </a:lnTo>
                  <a:lnTo>
                    <a:pt x="2232" y="131"/>
                  </a:lnTo>
                  <a:lnTo>
                    <a:pt x="1284" y="394"/>
                  </a:lnTo>
                  <a:lnTo>
                    <a:pt x="1" y="773"/>
                  </a:lnTo>
                  <a:lnTo>
                    <a:pt x="1" y="1065"/>
                  </a:lnTo>
                  <a:lnTo>
                    <a:pt x="14701" y="1065"/>
                  </a:lnTo>
                  <a:lnTo>
                    <a:pt x="14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0">
              <a:extLst>
                <a:ext uri="{FF2B5EF4-FFF2-40B4-BE49-F238E27FC236}">
                  <a16:creationId xmlns:a16="http://schemas.microsoft.com/office/drawing/2014/main" id="{162983DA-5053-6E0C-A8B4-1813C44B1520}"/>
                </a:ext>
              </a:extLst>
            </p:cNvPr>
            <p:cNvSpPr/>
            <p:nvPr/>
          </p:nvSpPr>
          <p:spPr>
            <a:xfrm>
              <a:off x="7899319" y="3391419"/>
              <a:ext cx="724579" cy="559663"/>
            </a:xfrm>
            <a:custGeom>
              <a:avLst/>
              <a:gdLst/>
              <a:ahLst/>
              <a:cxnLst/>
              <a:rect l="l" t="t" r="r" b="b"/>
              <a:pathLst>
                <a:path w="12368" h="9553" extrusionOk="0">
                  <a:moveTo>
                    <a:pt x="642" y="1"/>
                  </a:moveTo>
                  <a:lnTo>
                    <a:pt x="511" y="15"/>
                  </a:lnTo>
                  <a:lnTo>
                    <a:pt x="394" y="44"/>
                  </a:lnTo>
                  <a:lnTo>
                    <a:pt x="278" y="103"/>
                  </a:lnTo>
                  <a:lnTo>
                    <a:pt x="190" y="190"/>
                  </a:lnTo>
                  <a:lnTo>
                    <a:pt x="117" y="278"/>
                  </a:lnTo>
                  <a:lnTo>
                    <a:pt x="59" y="380"/>
                  </a:lnTo>
                  <a:lnTo>
                    <a:pt x="15" y="511"/>
                  </a:lnTo>
                  <a:lnTo>
                    <a:pt x="1" y="642"/>
                  </a:lnTo>
                  <a:lnTo>
                    <a:pt x="1" y="9553"/>
                  </a:lnTo>
                  <a:lnTo>
                    <a:pt x="12324" y="9553"/>
                  </a:lnTo>
                  <a:lnTo>
                    <a:pt x="12353" y="9538"/>
                  </a:lnTo>
                  <a:lnTo>
                    <a:pt x="12353" y="9524"/>
                  </a:lnTo>
                  <a:lnTo>
                    <a:pt x="12367" y="9494"/>
                  </a:lnTo>
                  <a:lnTo>
                    <a:pt x="12367" y="511"/>
                  </a:lnTo>
                  <a:lnTo>
                    <a:pt x="12353" y="409"/>
                  </a:lnTo>
                  <a:lnTo>
                    <a:pt x="12324" y="307"/>
                  </a:lnTo>
                  <a:lnTo>
                    <a:pt x="12280" y="219"/>
                  </a:lnTo>
                  <a:lnTo>
                    <a:pt x="12222" y="146"/>
                  </a:lnTo>
                  <a:lnTo>
                    <a:pt x="12134" y="88"/>
                  </a:lnTo>
                  <a:lnTo>
                    <a:pt x="12047" y="30"/>
                  </a:lnTo>
                  <a:lnTo>
                    <a:pt x="119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0">
              <a:extLst>
                <a:ext uri="{FF2B5EF4-FFF2-40B4-BE49-F238E27FC236}">
                  <a16:creationId xmlns:a16="http://schemas.microsoft.com/office/drawing/2014/main" id="{5ADDA7B4-A379-16C2-6596-5B9C3E947E44}"/>
                </a:ext>
              </a:extLst>
            </p:cNvPr>
            <p:cNvSpPr/>
            <p:nvPr/>
          </p:nvSpPr>
          <p:spPr>
            <a:xfrm>
              <a:off x="7951459" y="3391419"/>
              <a:ext cx="724521" cy="559663"/>
            </a:xfrm>
            <a:custGeom>
              <a:avLst/>
              <a:gdLst/>
              <a:ahLst/>
              <a:cxnLst/>
              <a:rect l="l" t="t" r="r" b="b"/>
              <a:pathLst>
                <a:path w="12367" h="9553" extrusionOk="0">
                  <a:moveTo>
                    <a:pt x="642" y="1"/>
                  </a:moveTo>
                  <a:lnTo>
                    <a:pt x="525" y="15"/>
                  </a:lnTo>
                  <a:lnTo>
                    <a:pt x="394" y="44"/>
                  </a:lnTo>
                  <a:lnTo>
                    <a:pt x="292" y="103"/>
                  </a:lnTo>
                  <a:lnTo>
                    <a:pt x="190" y="190"/>
                  </a:lnTo>
                  <a:lnTo>
                    <a:pt x="117" y="278"/>
                  </a:lnTo>
                  <a:lnTo>
                    <a:pt x="59" y="380"/>
                  </a:lnTo>
                  <a:lnTo>
                    <a:pt x="15" y="511"/>
                  </a:lnTo>
                  <a:lnTo>
                    <a:pt x="0" y="642"/>
                  </a:lnTo>
                  <a:lnTo>
                    <a:pt x="0" y="9553"/>
                  </a:lnTo>
                  <a:lnTo>
                    <a:pt x="12338" y="9553"/>
                  </a:lnTo>
                  <a:lnTo>
                    <a:pt x="12352" y="9538"/>
                  </a:lnTo>
                  <a:lnTo>
                    <a:pt x="12367" y="9524"/>
                  </a:lnTo>
                  <a:lnTo>
                    <a:pt x="12367" y="9494"/>
                  </a:lnTo>
                  <a:lnTo>
                    <a:pt x="12367" y="511"/>
                  </a:lnTo>
                  <a:lnTo>
                    <a:pt x="12367" y="409"/>
                  </a:lnTo>
                  <a:lnTo>
                    <a:pt x="12338" y="307"/>
                  </a:lnTo>
                  <a:lnTo>
                    <a:pt x="12280" y="219"/>
                  </a:lnTo>
                  <a:lnTo>
                    <a:pt x="12221" y="146"/>
                  </a:lnTo>
                  <a:lnTo>
                    <a:pt x="12148" y="88"/>
                  </a:lnTo>
                  <a:lnTo>
                    <a:pt x="12061" y="30"/>
                  </a:lnTo>
                  <a:lnTo>
                    <a:pt x="1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0">
              <a:extLst>
                <a:ext uri="{FF2B5EF4-FFF2-40B4-BE49-F238E27FC236}">
                  <a16:creationId xmlns:a16="http://schemas.microsoft.com/office/drawing/2014/main" id="{5095C174-352B-3A47-0C15-EF6B82F1F026}"/>
                </a:ext>
              </a:extLst>
            </p:cNvPr>
            <p:cNvSpPr/>
            <p:nvPr/>
          </p:nvSpPr>
          <p:spPr>
            <a:xfrm>
              <a:off x="7931774" y="2895921"/>
              <a:ext cx="528905" cy="557085"/>
            </a:xfrm>
            <a:custGeom>
              <a:avLst/>
              <a:gdLst/>
              <a:ahLst/>
              <a:cxnLst/>
              <a:rect l="l" t="t" r="r" b="b"/>
              <a:pathLst>
                <a:path w="9028" h="9509" extrusionOk="0">
                  <a:moveTo>
                    <a:pt x="7993" y="0"/>
                  </a:moveTo>
                  <a:lnTo>
                    <a:pt x="4784" y="613"/>
                  </a:lnTo>
                  <a:lnTo>
                    <a:pt x="5353" y="5965"/>
                  </a:lnTo>
                  <a:lnTo>
                    <a:pt x="1" y="8765"/>
                  </a:lnTo>
                  <a:lnTo>
                    <a:pt x="322" y="9509"/>
                  </a:lnTo>
                  <a:lnTo>
                    <a:pt x="672" y="9465"/>
                  </a:lnTo>
                  <a:lnTo>
                    <a:pt x="1590" y="9319"/>
                  </a:lnTo>
                  <a:lnTo>
                    <a:pt x="2903" y="9100"/>
                  </a:lnTo>
                  <a:lnTo>
                    <a:pt x="3647" y="8969"/>
                  </a:lnTo>
                  <a:lnTo>
                    <a:pt x="4420" y="8823"/>
                  </a:lnTo>
                  <a:lnTo>
                    <a:pt x="5207" y="8663"/>
                  </a:lnTo>
                  <a:lnTo>
                    <a:pt x="5965" y="8488"/>
                  </a:lnTo>
                  <a:lnTo>
                    <a:pt x="6695" y="8284"/>
                  </a:lnTo>
                  <a:lnTo>
                    <a:pt x="7351" y="8094"/>
                  </a:lnTo>
                  <a:lnTo>
                    <a:pt x="7657" y="7992"/>
                  </a:lnTo>
                  <a:lnTo>
                    <a:pt x="7934" y="7875"/>
                  </a:lnTo>
                  <a:lnTo>
                    <a:pt x="8182" y="7773"/>
                  </a:lnTo>
                  <a:lnTo>
                    <a:pt x="8401" y="7656"/>
                  </a:lnTo>
                  <a:lnTo>
                    <a:pt x="8576" y="7540"/>
                  </a:lnTo>
                  <a:lnTo>
                    <a:pt x="8736" y="7438"/>
                  </a:lnTo>
                  <a:lnTo>
                    <a:pt x="8838" y="7321"/>
                  </a:lnTo>
                  <a:lnTo>
                    <a:pt x="8882" y="7263"/>
                  </a:lnTo>
                  <a:lnTo>
                    <a:pt x="8911" y="7204"/>
                  </a:lnTo>
                  <a:lnTo>
                    <a:pt x="8955" y="7073"/>
                  </a:lnTo>
                  <a:lnTo>
                    <a:pt x="8999" y="6913"/>
                  </a:lnTo>
                  <a:lnTo>
                    <a:pt x="9013" y="6738"/>
                  </a:lnTo>
                  <a:lnTo>
                    <a:pt x="9028" y="6548"/>
                  </a:lnTo>
                  <a:lnTo>
                    <a:pt x="9028" y="6111"/>
                  </a:lnTo>
                  <a:lnTo>
                    <a:pt x="8999" y="5600"/>
                  </a:lnTo>
                  <a:lnTo>
                    <a:pt x="8940" y="5061"/>
                  </a:lnTo>
                  <a:lnTo>
                    <a:pt x="8853" y="4477"/>
                  </a:lnTo>
                  <a:lnTo>
                    <a:pt x="8765" y="3894"/>
                  </a:lnTo>
                  <a:lnTo>
                    <a:pt x="8649" y="3296"/>
                  </a:lnTo>
                  <a:lnTo>
                    <a:pt x="8415" y="2129"/>
                  </a:lnTo>
                  <a:lnTo>
                    <a:pt x="8211" y="1123"/>
                  </a:lnTo>
                  <a:lnTo>
                    <a:pt x="8051" y="379"/>
                  </a:lnTo>
                  <a:lnTo>
                    <a:pt x="8007" y="146"/>
                  </a:lnTo>
                  <a:lnTo>
                    <a:pt x="7993" y="0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0">
              <a:extLst>
                <a:ext uri="{FF2B5EF4-FFF2-40B4-BE49-F238E27FC236}">
                  <a16:creationId xmlns:a16="http://schemas.microsoft.com/office/drawing/2014/main" id="{2FC5A0C6-4601-DE2B-A7AB-BC96ECD6FB99}"/>
                </a:ext>
              </a:extLst>
            </p:cNvPr>
            <p:cNvSpPr/>
            <p:nvPr/>
          </p:nvSpPr>
          <p:spPr>
            <a:xfrm>
              <a:off x="7931774" y="2895921"/>
              <a:ext cx="528905" cy="557085"/>
            </a:xfrm>
            <a:custGeom>
              <a:avLst/>
              <a:gdLst/>
              <a:ahLst/>
              <a:cxnLst/>
              <a:rect l="l" t="t" r="r" b="b"/>
              <a:pathLst>
                <a:path w="9028" h="9509" fill="none" extrusionOk="0">
                  <a:moveTo>
                    <a:pt x="7993" y="0"/>
                  </a:moveTo>
                  <a:lnTo>
                    <a:pt x="7993" y="0"/>
                  </a:lnTo>
                  <a:lnTo>
                    <a:pt x="8007" y="146"/>
                  </a:lnTo>
                  <a:lnTo>
                    <a:pt x="8051" y="379"/>
                  </a:lnTo>
                  <a:lnTo>
                    <a:pt x="8211" y="1123"/>
                  </a:lnTo>
                  <a:lnTo>
                    <a:pt x="8415" y="2129"/>
                  </a:lnTo>
                  <a:lnTo>
                    <a:pt x="8649" y="3296"/>
                  </a:lnTo>
                  <a:lnTo>
                    <a:pt x="8765" y="3894"/>
                  </a:lnTo>
                  <a:lnTo>
                    <a:pt x="8853" y="4477"/>
                  </a:lnTo>
                  <a:lnTo>
                    <a:pt x="8940" y="5061"/>
                  </a:lnTo>
                  <a:lnTo>
                    <a:pt x="8999" y="5600"/>
                  </a:lnTo>
                  <a:lnTo>
                    <a:pt x="9028" y="6111"/>
                  </a:lnTo>
                  <a:lnTo>
                    <a:pt x="9028" y="6548"/>
                  </a:lnTo>
                  <a:lnTo>
                    <a:pt x="9013" y="6738"/>
                  </a:lnTo>
                  <a:lnTo>
                    <a:pt x="8999" y="6913"/>
                  </a:lnTo>
                  <a:lnTo>
                    <a:pt x="8955" y="7073"/>
                  </a:lnTo>
                  <a:lnTo>
                    <a:pt x="8911" y="7204"/>
                  </a:lnTo>
                  <a:lnTo>
                    <a:pt x="8911" y="7204"/>
                  </a:lnTo>
                  <a:lnTo>
                    <a:pt x="8882" y="7263"/>
                  </a:lnTo>
                  <a:lnTo>
                    <a:pt x="8838" y="7321"/>
                  </a:lnTo>
                  <a:lnTo>
                    <a:pt x="8736" y="7438"/>
                  </a:lnTo>
                  <a:lnTo>
                    <a:pt x="8576" y="7540"/>
                  </a:lnTo>
                  <a:lnTo>
                    <a:pt x="8401" y="7656"/>
                  </a:lnTo>
                  <a:lnTo>
                    <a:pt x="8182" y="7773"/>
                  </a:lnTo>
                  <a:lnTo>
                    <a:pt x="7934" y="7875"/>
                  </a:lnTo>
                  <a:lnTo>
                    <a:pt x="7657" y="7992"/>
                  </a:lnTo>
                  <a:lnTo>
                    <a:pt x="7351" y="8094"/>
                  </a:lnTo>
                  <a:lnTo>
                    <a:pt x="6695" y="8284"/>
                  </a:lnTo>
                  <a:lnTo>
                    <a:pt x="5965" y="8488"/>
                  </a:lnTo>
                  <a:lnTo>
                    <a:pt x="5207" y="8663"/>
                  </a:lnTo>
                  <a:lnTo>
                    <a:pt x="4420" y="8823"/>
                  </a:lnTo>
                  <a:lnTo>
                    <a:pt x="3647" y="8969"/>
                  </a:lnTo>
                  <a:lnTo>
                    <a:pt x="2903" y="9100"/>
                  </a:lnTo>
                  <a:lnTo>
                    <a:pt x="1590" y="9319"/>
                  </a:lnTo>
                  <a:lnTo>
                    <a:pt x="672" y="9465"/>
                  </a:lnTo>
                  <a:lnTo>
                    <a:pt x="322" y="9509"/>
                  </a:lnTo>
                  <a:lnTo>
                    <a:pt x="1" y="8765"/>
                  </a:lnTo>
                  <a:lnTo>
                    <a:pt x="5353" y="5965"/>
                  </a:lnTo>
                  <a:lnTo>
                    <a:pt x="4784" y="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0">
              <a:extLst>
                <a:ext uri="{FF2B5EF4-FFF2-40B4-BE49-F238E27FC236}">
                  <a16:creationId xmlns:a16="http://schemas.microsoft.com/office/drawing/2014/main" id="{4705811E-7EA0-C6B1-071A-496F1379E706}"/>
                </a:ext>
              </a:extLst>
            </p:cNvPr>
            <p:cNvSpPr/>
            <p:nvPr/>
          </p:nvSpPr>
          <p:spPr>
            <a:xfrm>
              <a:off x="8175307" y="2719058"/>
              <a:ext cx="334110" cy="501546"/>
            </a:xfrm>
            <a:custGeom>
              <a:avLst/>
              <a:gdLst/>
              <a:ahLst/>
              <a:cxnLst/>
              <a:rect l="l" t="t" r="r" b="b"/>
              <a:pathLst>
                <a:path w="5703" h="8561" extrusionOk="0">
                  <a:moveTo>
                    <a:pt x="1954" y="0"/>
                  </a:moveTo>
                  <a:lnTo>
                    <a:pt x="1808" y="15"/>
                  </a:lnTo>
                  <a:lnTo>
                    <a:pt x="1663" y="44"/>
                  </a:lnTo>
                  <a:lnTo>
                    <a:pt x="1517" y="73"/>
                  </a:lnTo>
                  <a:lnTo>
                    <a:pt x="1240" y="175"/>
                  </a:lnTo>
                  <a:lnTo>
                    <a:pt x="992" y="292"/>
                  </a:lnTo>
                  <a:lnTo>
                    <a:pt x="758" y="423"/>
                  </a:lnTo>
                  <a:lnTo>
                    <a:pt x="554" y="540"/>
                  </a:lnTo>
                  <a:lnTo>
                    <a:pt x="379" y="657"/>
                  </a:lnTo>
                  <a:lnTo>
                    <a:pt x="263" y="759"/>
                  </a:lnTo>
                  <a:lnTo>
                    <a:pt x="146" y="846"/>
                  </a:lnTo>
                  <a:lnTo>
                    <a:pt x="0" y="3180"/>
                  </a:lnTo>
                  <a:lnTo>
                    <a:pt x="583" y="8561"/>
                  </a:lnTo>
                  <a:lnTo>
                    <a:pt x="5702" y="7978"/>
                  </a:lnTo>
                  <a:lnTo>
                    <a:pt x="5556" y="7321"/>
                  </a:lnTo>
                  <a:lnTo>
                    <a:pt x="5396" y="6592"/>
                  </a:lnTo>
                  <a:lnTo>
                    <a:pt x="5163" y="5673"/>
                  </a:lnTo>
                  <a:lnTo>
                    <a:pt x="4871" y="4638"/>
                  </a:lnTo>
                  <a:lnTo>
                    <a:pt x="4711" y="4084"/>
                  </a:lnTo>
                  <a:lnTo>
                    <a:pt x="4550" y="3530"/>
                  </a:lnTo>
                  <a:lnTo>
                    <a:pt x="4361" y="2961"/>
                  </a:lnTo>
                  <a:lnTo>
                    <a:pt x="4171" y="2407"/>
                  </a:lnTo>
                  <a:lnTo>
                    <a:pt x="3967" y="1867"/>
                  </a:lnTo>
                  <a:lnTo>
                    <a:pt x="3748" y="1342"/>
                  </a:lnTo>
                  <a:lnTo>
                    <a:pt x="3646" y="1109"/>
                  </a:lnTo>
                  <a:lnTo>
                    <a:pt x="3529" y="890"/>
                  </a:lnTo>
                  <a:lnTo>
                    <a:pt x="3398" y="715"/>
                  </a:lnTo>
                  <a:lnTo>
                    <a:pt x="3267" y="555"/>
                  </a:lnTo>
                  <a:lnTo>
                    <a:pt x="3136" y="409"/>
                  </a:lnTo>
                  <a:lnTo>
                    <a:pt x="2990" y="292"/>
                  </a:lnTo>
                  <a:lnTo>
                    <a:pt x="2858" y="205"/>
                  </a:lnTo>
                  <a:lnTo>
                    <a:pt x="2713" y="132"/>
                  </a:lnTo>
                  <a:lnTo>
                    <a:pt x="2552" y="73"/>
                  </a:lnTo>
                  <a:lnTo>
                    <a:pt x="2406" y="3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0">
              <a:extLst>
                <a:ext uri="{FF2B5EF4-FFF2-40B4-BE49-F238E27FC236}">
                  <a16:creationId xmlns:a16="http://schemas.microsoft.com/office/drawing/2014/main" id="{84EDA8DC-9F5F-A655-2AE7-24D8DB833826}"/>
                </a:ext>
              </a:extLst>
            </p:cNvPr>
            <p:cNvSpPr/>
            <p:nvPr/>
          </p:nvSpPr>
          <p:spPr>
            <a:xfrm>
              <a:off x="8175307" y="2719058"/>
              <a:ext cx="334110" cy="501546"/>
            </a:xfrm>
            <a:custGeom>
              <a:avLst/>
              <a:gdLst/>
              <a:ahLst/>
              <a:cxnLst/>
              <a:rect l="l" t="t" r="r" b="b"/>
              <a:pathLst>
                <a:path w="5703" h="8561" fill="none" extrusionOk="0">
                  <a:moveTo>
                    <a:pt x="146" y="846"/>
                  </a:moveTo>
                  <a:lnTo>
                    <a:pt x="146" y="846"/>
                  </a:lnTo>
                  <a:lnTo>
                    <a:pt x="263" y="759"/>
                  </a:lnTo>
                  <a:lnTo>
                    <a:pt x="379" y="657"/>
                  </a:lnTo>
                  <a:lnTo>
                    <a:pt x="554" y="540"/>
                  </a:lnTo>
                  <a:lnTo>
                    <a:pt x="758" y="423"/>
                  </a:lnTo>
                  <a:lnTo>
                    <a:pt x="992" y="292"/>
                  </a:lnTo>
                  <a:lnTo>
                    <a:pt x="1240" y="175"/>
                  </a:lnTo>
                  <a:lnTo>
                    <a:pt x="1517" y="73"/>
                  </a:lnTo>
                  <a:lnTo>
                    <a:pt x="1663" y="44"/>
                  </a:lnTo>
                  <a:lnTo>
                    <a:pt x="1808" y="15"/>
                  </a:lnTo>
                  <a:lnTo>
                    <a:pt x="1954" y="0"/>
                  </a:lnTo>
                  <a:lnTo>
                    <a:pt x="2115" y="0"/>
                  </a:lnTo>
                  <a:lnTo>
                    <a:pt x="2261" y="0"/>
                  </a:lnTo>
                  <a:lnTo>
                    <a:pt x="2406" y="30"/>
                  </a:lnTo>
                  <a:lnTo>
                    <a:pt x="2552" y="73"/>
                  </a:lnTo>
                  <a:lnTo>
                    <a:pt x="2713" y="132"/>
                  </a:lnTo>
                  <a:lnTo>
                    <a:pt x="2858" y="205"/>
                  </a:lnTo>
                  <a:lnTo>
                    <a:pt x="2990" y="292"/>
                  </a:lnTo>
                  <a:lnTo>
                    <a:pt x="3136" y="409"/>
                  </a:lnTo>
                  <a:lnTo>
                    <a:pt x="3267" y="555"/>
                  </a:lnTo>
                  <a:lnTo>
                    <a:pt x="3398" y="715"/>
                  </a:lnTo>
                  <a:lnTo>
                    <a:pt x="3529" y="890"/>
                  </a:lnTo>
                  <a:lnTo>
                    <a:pt x="3646" y="1109"/>
                  </a:lnTo>
                  <a:lnTo>
                    <a:pt x="3748" y="1342"/>
                  </a:lnTo>
                  <a:lnTo>
                    <a:pt x="3748" y="1342"/>
                  </a:lnTo>
                  <a:lnTo>
                    <a:pt x="3967" y="1867"/>
                  </a:lnTo>
                  <a:lnTo>
                    <a:pt x="4171" y="2407"/>
                  </a:lnTo>
                  <a:lnTo>
                    <a:pt x="4361" y="2961"/>
                  </a:lnTo>
                  <a:lnTo>
                    <a:pt x="4550" y="3530"/>
                  </a:lnTo>
                  <a:lnTo>
                    <a:pt x="4711" y="4084"/>
                  </a:lnTo>
                  <a:lnTo>
                    <a:pt x="4871" y="4638"/>
                  </a:lnTo>
                  <a:lnTo>
                    <a:pt x="5163" y="5673"/>
                  </a:lnTo>
                  <a:lnTo>
                    <a:pt x="5396" y="6592"/>
                  </a:lnTo>
                  <a:lnTo>
                    <a:pt x="5556" y="7321"/>
                  </a:lnTo>
                  <a:lnTo>
                    <a:pt x="5702" y="7978"/>
                  </a:lnTo>
                  <a:lnTo>
                    <a:pt x="583" y="8561"/>
                  </a:lnTo>
                  <a:lnTo>
                    <a:pt x="0" y="3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0">
              <a:extLst>
                <a:ext uri="{FF2B5EF4-FFF2-40B4-BE49-F238E27FC236}">
                  <a16:creationId xmlns:a16="http://schemas.microsoft.com/office/drawing/2014/main" id="{8854ADA8-2ABF-F915-F693-00B4440ED202}"/>
                </a:ext>
              </a:extLst>
            </p:cNvPr>
            <p:cNvSpPr/>
            <p:nvPr/>
          </p:nvSpPr>
          <p:spPr>
            <a:xfrm>
              <a:off x="8182981" y="2931774"/>
              <a:ext cx="326436" cy="289703"/>
            </a:xfrm>
            <a:custGeom>
              <a:avLst/>
              <a:gdLst/>
              <a:ahLst/>
              <a:cxnLst/>
              <a:rect l="l" t="t" r="r" b="b"/>
              <a:pathLst>
                <a:path w="5572" h="4945" extrusionOk="0">
                  <a:moveTo>
                    <a:pt x="0" y="1"/>
                  </a:moveTo>
                  <a:lnTo>
                    <a:pt x="438" y="4944"/>
                  </a:lnTo>
                  <a:lnTo>
                    <a:pt x="5571" y="4361"/>
                  </a:lnTo>
                  <a:lnTo>
                    <a:pt x="5571" y="4332"/>
                  </a:lnTo>
                  <a:lnTo>
                    <a:pt x="452" y="491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0">
              <a:extLst>
                <a:ext uri="{FF2B5EF4-FFF2-40B4-BE49-F238E27FC236}">
                  <a16:creationId xmlns:a16="http://schemas.microsoft.com/office/drawing/2014/main" id="{F198FC73-BFE7-5193-B610-5E0A71C8B077}"/>
                </a:ext>
              </a:extLst>
            </p:cNvPr>
            <p:cNvSpPr/>
            <p:nvPr/>
          </p:nvSpPr>
          <p:spPr>
            <a:xfrm>
              <a:off x="7852335" y="3362361"/>
              <a:ext cx="170072" cy="279450"/>
            </a:xfrm>
            <a:custGeom>
              <a:avLst/>
              <a:gdLst/>
              <a:ahLst/>
              <a:cxnLst/>
              <a:rect l="l" t="t" r="r" b="b"/>
              <a:pathLst>
                <a:path w="2903" h="4770" extrusionOk="0">
                  <a:moveTo>
                    <a:pt x="2903" y="1"/>
                  </a:moveTo>
                  <a:lnTo>
                    <a:pt x="2261" y="292"/>
                  </a:lnTo>
                  <a:lnTo>
                    <a:pt x="1736" y="555"/>
                  </a:lnTo>
                  <a:lnTo>
                    <a:pt x="1503" y="686"/>
                  </a:lnTo>
                  <a:lnTo>
                    <a:pt x="1313" y="803"/>
                  </a:lnTo>
                  <a:lnTo>
                    <a:pt x="1153" y="919"/>
                  </a:lnTo>
                  <a:lnTo>
                    <a:pt x="1021" y="1051"/>
                  </a:lnTo>
                  <a:lnTo>
                    <a:pt x="890" y="1197"/>
                  </a:lnTo>
                  <a:lnTo>
                    <a:pt x="788" y="1357"/>
                  </a:lnTo>
                  <a:lnTo>
                    <a:pt x="584" y="1678"/>
                  </a:lnTo>
                  <a:lnTo>
                    <a:pt x="380" y="2028"/>
                  </a:lnTo>
                  <a:lnTo>
                    <a:pt x="205" y="2334"/>
                  </a:lnTo>
                  <a:lnTo>
                    <a:pt x="117" y="2509"/>
                  </a:lnTo>
                  <a:lnTo>
                    <a:pt x="59" y="2670"/>
                  </a:lnTo>
                  <a:lnTo>
                    <a:pt x="30" y="2815"/>
                  </a:lnTo>
                  <a:lnTo>
                    <a:pt x="15" y="2961"/>
                  </a:lnTo>
                  <a:lnTo>
                    <a:pt x="1" y="3238"/>
                  </a:lnTo>
                  <a:lnTo>
                    <a:pt x="1" y="3588"/>
                  </a:lnTo>
                  <a:lnTo>
                    <a:pt x="30" y="3938"/>
                  </a:lnTo>
                  <a:lnTo>
                    <a:pt x="74" y="4288"/>
                  </a:lnTo>
                  <a:lnTo>
                    <a:pt x="132" y="4624"/>
                  </a:lnTo>
                  <a:lnTo>
                    <a:pt x="161" y="4697"/>
                  </a:lnTo>
                  <a:lnTo>
                    <a:pt x="176" y="4726"/>
                  </a:lnTo>
                  <a:lnTo>
                    <a:pt x="205" y="4755"/>
                  </a:lnTo>
                  <a:lnTo>
                    <a:pt x="219" y="4770"/>
                  </a:lnTo>
                  <a:lnTo>
                    <a:pt x="321" y="4770"/>
                  </a:lnTo>
                  <a:lnTo>
                    <a:pt x="380" y="4740"/>
                  </a:lnTo>
                  <a:lnTo>
                    <a:pt x="438" y="4682"/>
                  </a:lnTo>
                  <a:lnTo>
                    <a:pt x="496" y="4595"/>
                  </a:lnTo>
                  <a:lnTo>
                    <a:pt x="526" y="4492"/>
                  </a:lnTo>
                  <a:lnTo>
                    <a:pt x="555" y="4390"/>
                  </a:lnTo>
                  <a:lnTo>
                    <a:pt x="555" y="4288"/>
                  </a:lnTo>
                  <a:lnTo>
                    <a:pt x="569" y="4070"/>
                  </a:lnTo>
                  <a:lnTo>
                    <a:pt x="584" y="3851"/>
                  </a:lnTo>
                  <a:lnTo>
                    <a:pt x="599" y="3734"/>
                  </a:lnTo>
                  <a:lnTo>
                    <a:pt x="642" y="3632"/>
                  </a:lnTo>
                  <a:lnTo>
                    <a:pt x="686" y="3515"/>
                  </a:lnTo>
                  <a:lnTo>
                    <a:pt x="759" y="3413"/>
                  </a:lnTo>
                  <a:lnTo>
                    <a:pt x="905" y="3209"/>
                  </a:lnTo>
                  <a:lnTo>
                    <a:pt x="1036" y="3020"/>
                  </a:lnTo>
                  <a:lnTo>
                    <a:pt x="1415" y="2538"/>
                  </a:lnTo>
                  <a:lnTo>
                    <a:pt x="1532" y="2378"/>
                  </a:lnTo>
                  <a:lnTo>
                    <a:pt x="1649" y="2203"/>
                  </a:lnTo>
                  <a:lnTo>
                    <a:pt x="1707" y="2086"/>
                  </a:lnTo>
                  <a:lnTo>
                    <a:pt x="1751" y="1955"/>
                  </a:lnTo>
                  <a:lnTo>
                    <a:pt x="1780" y="1809"/>
                  </a:lnTo>
                  <a:lnTo>
                    <a:pt x="1794" y="1678"/>
                  </a:lnTo>
                  <a:lnTo>
                    <a:pt x="1809" y="1576"/>
                  </a:lnTo>
                  <a:lnTo>
                    <a:pt x="1824" y="1459"/>
                  </a:lnTo>
                  <a:lnTo>
                    <a:pt x="1853" y="1372"/>
                  </a:lnTo>
                  <a:lnTo>
                    <a:pt x="1882" y="1328"/>
                  </a:lnTo>
                  <a:lnTo>
                    <a:pt x="1911" y="128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A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0">
              <a:extLst>
                <a:ext uri="{FF2B5EF4-FFF2-40B4-BE49-F238E27FC236}">
                  <a16:creationId xmlns:a16="http://schemas.microsoft.com/office/drawing/2014/main" id="{903BB131-85E4-F26E-34D6-52E00A955D1E}"/>
                </a:ext>
              </a:extLst>
            </p:cNvPr>
            <p:cNvSpPr/>
            <p:nvPr/>
          </p:nvSpPr>
          <p:spPr>
            <a:xfrm>
              <a:off x="7852335" y="3362361"/>
              <a:ext cx="170072" cy="279450"/>
            </a:xfrm>
            <a:custGeom>
              <a:avLst/>
              <a:gdLst/>
              <a:ahLst/>
              <a:cxnLst/>
              <a:rect l="l" t="t" r="r" b="b"/>
              <a:pathLst>
                <a:path w="2903" h="4770" fill="none" extrusionOk="0">
                  <a:moveTo>
                    <a:pt x="2903" y="1"/>
                  </a:moveTo>
                  <a:lnTo>
                    <a:pt x="2903" y="1"/>
                  </a:lnTo>
                  <a:lnTo>
                    <a:pt x="2261" y="292"/>
                  </a:lnTo>
                  <a:lnTo>
                    <a:pt x="1736" y="555"/>
                  </a:lnTo>
                  <a:lnTo>
                    <a:pt x="1503" y="686"/>
                  </a:lnTo>
                  <a:lnTo>
                    <a:pt x="1313" y="803"/>
                  </a:lnTo>
                  <a:lnTo>
                    <a:pt x="1313" y="803"/>
                  </a:lnTo>
                  <a:lnTo>
                    <a:pt x="1153" y="919"/>
                  </a:lnTo>
                  <a:lnTo>
                    <a:pt x="1021" y="1051"/>
                  </a:lnTo>
                  <a:lnTo>
                    <a:pt x="890" y="1197"/>
                  </a:lnTo>
                  <a:lnTo>
                    <a:pt x="788" y="1357"/>
                  </a:lnTo>
                  <a:lnTo>
                    <a:pt x="584" y="1678"/>
                  </a:lnTo>
                  <a:lnTo>
                    <a:pt x="380" y="2028"/>
                  </a:lnTo>
                  <a:lnTo>
                    <a:pt x="380" y="2028"/>
                  </a:lnTo>
                  <a:lnTo>
                    <a:pt x="205" y="2334"/>
                  </a:lnTo>
                  <a:lnTo>
                    <a:pt x="117" y="2509"/>
                  </a:lnTo>
                  <a:lnTo>
                    <a:pt x="59" y="2670"/>
                  </a:lnTo>
                  <a:lnTo>
                    <a:pt x="59" y="2670"/>
                  </a:lnTo>
                  <a:lnTo>
                    <a:pt x="30" y="2815"/>
                  </a:lnTo>
                  <a:lnTo>
                    <a:pt x="15" y="2961"/>
                  </a:lnTo>
                  <a:lnTo>
                    <a:pt x="1" y="3238"/>
                  </a:lnTo>
                  <a:lnTo>
                    <a:pt x="1" y="3238"/>
                  </a:lnTo>
                  <a:lnTo>
                    <a:pt x="1" y="3588"/>
                  </a:lnTo>
                  <a:lnTo>
                    <a:pt x="30" y="3938"/>
                  </a:lnTo>
                  <a:lnTo>
                    <a:pt x="74" y="4288"/>
                  </a:lnTo>
                  <a:lnTo>
                    <a:pt x="132" y="4624"/>
                  </a:lnTo>
                  <a:lnTo>
                    <a:pt x="132" y="4624"/>
                  </a:lnTo>
                  <a:lnTo>
                    <a:pt x="161" y="4697"/>
                  </a:lnTo>
                  <a:lnTo>
                    <a:pt x="176" y="4726"/>
                  </a:lnTo>
                  <a:lnTo>
                    <a:pt x="205" y="4755"/>
                  </a:lnTo>
                  <a:lnTo>
                    <a:pt x="205" y="4755"/>
                  </a:lnTo>
                  <a:lnTo>
                    <a:pt x="219" y="4770"/>
                  </a:lnTo>
                  <a:lnTo>
                    <a:pt x="263" y="4770"/>
                  </a:lnTo>
                  <a:lnTo>
                    <a:pt x="321" y="4770"/>
                  </a:lnTo>
                  <a:lnTo>
                    <a:pt x="380" y="4740"/>
                  </a:lnTo>
                  <a:lnTo>
                    <a:pt x="438" y="4682"/>
                  </a:lnTo>
                  <a:lnTo>
                    <a:pt x="438" y="4682"/>
                  </a:lnTo>
                  <a:lnTo>
                    <a:pt x="496" y="4595"/>
                  </a:lnTo>
                  <a:lnTo>
                    <a:pt x="526" y="4492"/>
                  </a:lnTo>
                  <a:lnTo>
                    <a:pt x="555" y="4390"/>
                  </a:lnTo>
                  <a:lnTo>
                    <a:pt x="555" y="4288"/>
                  </a:lnTo>
                  <a:lnTo>
                    <a:pt x="569" y="4070"/>
                  </a:lnTo>
                  <a:lnTo>
                    <a:pt x="584" y="3851"/>
                  </a:lnTo>
                  <a:lnTo>
                    <a:pt x="584" y="3851"/>
                  </a:lnTo>
                  <a:lnTo>
                    <a:pt x="599" y="3734"/>
                  </a:lnTo>
                  <a:lnTo>
                    <a:pt x="642" y="3632"/>
                  </a:lnTo>
                  <a:lnTo>
                    <a:pt x="686" y="3515"/>
                  </a:lnTo>
                  <a:lnTo>
                    <a:pt x="759" y="3413"/>
                  </a:lnTo>
                  <a:lnTo>
                    <a:pt x="905" y="3209"/>
                  </a:lnTo>
                  <a:lnTo>
                    <a:pt x="1036" y="3020"/>
                  </a:lnTo>
                  <a:lnTo>
                    <a:pt x="1036" y="3020"/>
                  </a:lnTo>
                  <a:lnTo>
                    <a:pt x="1415" y="2538"/>
                  </a:lnTo>
                  <a:lnTo>
                    <a:pt x="1415" y="2538"/>
                  </a:lnTo>
                  <a:lnTo>
                    <a:pt x="1532" y="2378"/>
                  </a:lnTo>
                  <a:lnTo>
                    <a:pt x="1649" y="2203"/>
                  </a:lnTo>
                  <a:lnTo>
                    <a:pt x="1649" y="2203"/>
                  </a:lnTo>
                  <a:lnTo>
                    <a:pt x="1707" y="2086"/>
                  </a:lnTo>
                  <a:lnTo>
                    <a:pt x="1751" y="1955"/>
                  </a:lnTo>
                  <a:lnTo>
                    <a:pt x="1780" y="1809"/>
                  </a:lnTo>
                  <a:lnTo>
                    <a:pt x="1794" y="1678"/>
                  </a:lnTo>
                  <a:lnTo>
                    <a:pt x="1794" y="1678"/>
                  </a:lnTo>
                  <a:lnTo>
                    <a:pt x="1809" y="1576"/>
                  </a:lnTo>
                  <a:lnTo>
                    <a:pt x="1824" y="1459"/>
                  </a:lnTo>
                  <a:lnTo>
                    <a:pt x="1853" y="1372"/>
                  </a:lnTo>
                  <a:lnTo>
                    <a:pt x="1882" y="1328"/>
                  </a:lnTo>
                  <a:lnTo>
                    <a:pt x="1911" y="1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DD11A66-8ABB-EBD3-7AD4-E9AC54BF1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r="16774"/>
          <a:stretch/>
        </p:blipFill>
        <p:spPr bwMode="auto">
          <a:xfrm>
            <a:off x="2258646" y="1084776"/>
            <a:ext cx="4626708" cy="356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1356;p37">
            <a:extLst>
              <a:ext uri="{FF2B5EF4-FFF2-40B4-BE49-F238E27FC236}">
                <a16:creationId xmlns:a16="http://schemas.microsoft.com/office/drawing/2014/main" id="{F890333D-7FC8-8E5C-D469-FB71AF18B275}"/>
              </a:ext>
            </a:extLst>
          </p:cNvPr>
          <p:cNvSpPr txBox="1">
            <a:spLocks/>
          </p:cNvSpPr>
          <p:nvPr/>
        </p:nvSpPr>
        <p:spPr>
          <a:xfrm>
            <a:off x="6133812" y="4808574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3570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>
          <a:extLst>
            <a:ext uri="{FF2B5EF4-FFF2-40B4-BE49-F238E27FC236}">
              <a16:creationId xmlns:a16="http://schemas.microsoft.com/office/drawing/2014/main" id="{781613AB-0204-D7DB-5480-C0125A16D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7">
            <a:extLst>
              <a:ext uri="{FF2B5EF4-FFF2-40B4-BE49-F238E27FC236}">
                <a16:creationId xmlns:a16="http://schemas.microsoft.com/office/drawing/2014/main" id="{75BD41CD-8B0B-9B9F-25CC-6E0E253922BB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ΑΠΟΤΕΛΕΣΜΑΤΑ</a:t>
            </a:r>
            <a:endParaRPr dirty="0"/>
          </a:p>
        </p:txBody>
      </p:sp>
      <p:sp>
        <p:nvSpPr>
          <p:cNvPr id="1355" name="Google Shape;1355;p37">
            <a:extLst>
              <a:ext uri="{FF2B5EF4-FFF2-40B4-BE49-F238E27FC236}">
                <a16:creationId xmlns:a16="http://schemas.microsoft.com/office/drawing/2014/main" id="{C36C958A-3C4B-81F8-C2C7-0DBF8315021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1671524" y="1931149"/>
            <a:ext cx="7438837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sz="1600" dirty="0"/>
              <a:t>Υποστηρίζουν οι εργοδότες αποτελεσματικά αυτές τις μορφές εργασίας;</a:t>
            </a:r>
            <a:endParaRPr sz="1600" dirty="0"/>
          </a:p>
        </p:txBody>
      </p:sp>
      <p:sp>
        <p:nvSpPr>
          <p:cNvPr id="1356" name="Google Shape;1356;p37">
            <a:extLst>
              <a:ext uri="{FF2B5EF4-FFF2-40B4-BE49-F238E27FC236}">
                <a16:creationId xmlns:a16="http://schemas.microsoft.com/office/drawing/2014/main" id="{EC27F7F0-5ACC-104C-A35E-941BC08D59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5162" y="1064507"/>
            <a:ext cx="3441171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l-GR" sz="1400" dirty="0"/>
              <a:t>Δεν θα ήθελα να αλλάξω, 62,5%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Στο επόμενο έτος, 18,8%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Στα επόμενα 3 χρόνια, 18,8%</a:t>
            </a:r>
          </a:p>
        </p:txBody>
      </p:sp>
      <p:sp>
        <p:nvSpPr>
          <p:cNvPr id="1361" name="Google Shape;1361;p37">
            <a:extLst>
              <a:ext uri="{FF2B5EF4-FFF2-40B4-BE49-F238E27FC236}">
                <a16:creationId xmlns:a16="http://schemas.microsoft.com/office/drawing/2014/main" id="{2994446F-BF63-4F1B-FA46-8EEA89CD35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2850" y="874659"/>
            <a:ext cx="5041507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/>
              <a:t>Στο μέλλον θα ήθελα να αλλάξω μορφή εργασίας:</a:t>
            </a:r>
          </a:p>
        </p:txBody>
      </p:sp>
      <p:sp>
        <p:nvSpPr>
          <p:cNvPr id="1362" name="Google Shape;1362;p37">
            <a:extLst>
              <a:ext uri="{FF2B5EF4-FFF2-40B4-BE49-F238E27FC236}">
                <a16:creationId xmlns:a16="http://schemas.microsoft.com/office/drawing/2014/main" id="{F924685C-4247-D94F-64BA-908CE3656F8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1705162" y="2946193"/>
            <a:ext cx="6053169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/>
              <a:t>Είναι βιώσιμες λύσεις για την εταιρεία;</a:t>
            </a:r>
            <a:endParaRPr sz="1600" dirty="0"/>
          </a:p>
        </p:txBody>
      </p:sp>
      <p:sp>
        <p:nvSpPr>
          <p:cNvPr id="1364" name="Google Shape;1364;p37">
            <a:extLst>
              <a:ext uri="{FF2B5EF4-FFF2-40B4-BE49-F238E27FC236}">
                <a16:creationId xmlns:a16="http://schemas.microsoft.com/office/drawing/2014/main" id="{A25BD0D7-FAA7-8E2A-1926-FC7DB67F3D3A}"/>
              </a:ext>
            </a:extLst>
          </p:cNvPr>
          <p:cNvSpPr/>
          <p:nvPr/>
        </p:nvSpPr>
        <p:spPr>
          <a:xfrm>
            <a:off x="924525" y="957819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65" name="Google Shape;1365;p37">
            <a:extLst>
              <a:ext uri="{FF2B5EF4-FFF2-40B4-BE49-F238E27FC236}">
                <a16:creationId xmlns:a16="http://schemas.microsoft.com/office/drawing/2014/main" id="{EA3162F1-C0C9-2956-E63C-0F0551EDD940}"/>
              </a:ext>
            </a:extLst>
          </p:cNvPr>
          <p:cNvSpPr/>
          <p:nvPr/>
        </p:nvSpPr>
        <p:spPr>
          <a:xfrm>
            <a:off x="931452" y="1977146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66" name="Google Shape;1366;p37">
            <a:extLst>
              <a:ext uri="{FF2B5EF4-FFF2-40B4-BE49-F238E27FC236}">
                <a16:creationId xmlns:a16="http://schemas.microsoft.com/office/drawing/2014/main" id="{79CE1DAA-7B85-C8C6-B21E-7DA3A0F8989A}"/>
              </a:ext>
            </a:extLst>
          </p:cNvPr>
          <p:cNvSpPr/>
          <p:nvPr/>
        </p:nvSpPr>
        <p:spPr>
          <a:xfrm>
            <a:off x="946162" y="299019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Google Shape;1356;p37">
            <a:extLst>
              <a:ext uri="{FF2B5EF4-FFF2-40B4-BE49-F238E27FC236}">
                <a16:creationId xmlns:a16="http://schemas.microsoft.com/office/drawing/2014/main" id="{FD9A9CC9-D6E2-6F0F-8184-695357EA4E54}"/>
              </a:ext>
            </a:extLst>
          </p:cNvPr>
          <p:cNvSpPr txBox="1">
            <a:spLocks/>
          </p:cNvSpPr>
          <p:nvPr/>
        </p:nvSpPr>
        <p:spPr>
          <a:xfrm>
            <a:off x="1705162" y="4201513"/>
            <a:ext cx="5160091" cy="38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l-GR" sz="1400" dirty="0"/>
              <a:t>Εργαζόμενος   </a:t>
            </a:r>
            <a:r>
              <a:rPr lang="el-GR" sz="1400" b="1" dirty="0"/>
              <a:t>&gt;</a:t>
            </a:r>
            <a:r>
              <a:rPr lang="el-GR" sz="1400" dirty="0"/>
              <a:t>   Εργοδότης   </a:t>
            </a:r>
            <a:r>
              <a:rPr lang="el-GR" sz="1400" b="1" dirty="0"/>
              <a:t>&gt;</a:t>
            </a:r>
            <a:r>
              <a:rPr lang="el-GR" sz="1400" dirty="0"/>
              <a:t>   Περιβάλλον   </a:t>
            </a:r>
            <a:r>
              <a:rPr lang="el-GR" sz="1400" b="1" dirty="0"/>
              <a:t>&gt;</a:t>
            </a:r>
            <a:r>
              <a:rPr lang="el-GR" sz="1400" dirty="0"/>
              <a:t>   Οικονομία</a:t>
            </a:r>
          </a:p>
        </p:txBody>
      </p:sp>
      <p:sp>
        <p:nvSpPr>
          <p:cNvPr id="15" name="Google Shape;1361;p37">
            <a:extLst>
              <a:ext uri="{FF2B5EF4-FFF2-40B4-BE49-F238E27FC236}">
                <a16:creationId xmlns:a16="http://schemas.microsoft.com/office/drawing/2014/main" id="{79B8FBD2-7F5B-D19E-F93F-2BD4E35D2661}"/>
              </a:ext>
            </a:extLst>
          </p:cNvPr>
          <p:cNvSpPr txBox="1">
            <a:spLocks/>
          </p:cNvSpPr>
          <p:nvPr/>
        </p:nvSpPr>
        <p:spPr>
          <a:xfrm>
            <a:off x="1682850" y="4011665"/>
            <a:ext cx="736562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r>
              <a:rPr lang="el-GR" sz="1600" dirty="0"/>
              <a:t>Ποιος ωφελείται περισσότερο από την εξ αποστάσεως εργασία;</a:t>
            </a:r>
          </a:p>
        </p:txBody>
      </p:sp>
      <p:sp>
        <p:nvSpPr>
          <p:cNvPr id="16" name="Google Shape;1364;p37">
            <a:extLst>
              <a:ext uri="{FF2B5EF4-FFF2-40B4-BE49-F238E27FC236}">
                <a16:creationId xmlns:a16="http://schemas.microsoft.com/office/drawing/2014/main" id="{3A9494E3-65E1-45B3-2118-B8CCA769C251}"/>
              </a:ext>
            </a:extLst>
          </p:cNvPr>
          <p:cNvSpPr/>
          <p:nvPr/>
        </p:nvSpPr>
        <p:spPr>
          <a:xfrm>
            <a:off x="939089" y="396579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4" name="Google Shape;2225;p49">
            <a:extLst>
              <a:ext uri="{FF2B5EF4-FFF2-40B4-BE49-F238E27FC236}">
                <a16:creationId xmlns:a16="http://schemas.microsoft.com/office/drawing/2014/main" id="{E531FA82-FA39-76D7-1A0D-04CD05E005B1}"/>
              </a:ext>
            </a:extLst>
          </p:cNvPr>
          <p:cNvGrpSpPr/>
          <p:nvPr/>
        </p:nvGrpSpPr>
        <p:grpSpPr>
          <a:xfrm>
            <a:off x="1150789" y="1160117"/>
            <a:ext cx="335600" cy="335600"/>
            <a:chOff x="994650" y="3425200"/>
            <a:chExt cx="335600" cy="335600"/>
          </a:xfrm>
        </p:grpSpPr>
        <p:sp>
          <p:nvSpPr>
            <p:cNvPr id="5" name="Google Shape;2226;p49">
              <a:extLst>
                <a:ext uri="{FF2B5EF4-FFF2-40B4-BE49-F238E27FC236}">
                  <a16:creationId xmlns:a16="http://schemas.microsoft.com/office/drawing/2014/main" id="{EC0883BB-6FE5-51AF-A8B4-4D2AF5399115}"/>
                </a:ext>
              </a:extLst>
            </p:cNvPr>
            <p:cNvSpPr/>
            <p:nvPr/>
          </p:nvSpPr>
          <p:spPr>
            <a:xfrm>
              <a:off x="1024000" y="3425200"/>
              <a:ext cx="65400" cy="65425"/>
            </a:xfrm>
            <a:custGeom>
              <a:avLst/>
              <a:gdLst/>
              <a:ahLst/>
              <a:cxnLst/>
              <a:rect l="l" t="t" r="r" b="b"/>
              <a:pathLst>
                <a:path w="2616" h="2617" extrusionOk="0">
                  <a:moveTo>
                    <a:pt x="1308" y="1"/>
                  </a:moveTo>
                  <a:lnTo>
                    <a:pt x="1041" y="28"/>
                  </a:lnTo>
                  <a:lnTo>
                    <a:pt x="801" y="108"/>
                  </a:lnTo>
                  <a:lnTo>
                    <a:pt x="588" y="241"/>
                  </a:lnTo>
                  <a:lnTo>
                    <a:pt x="401" y="401"/>
                  </a:lnTo>
                  <a:lnTo>
                    <a:pt x="241" y="588"/>
                  </a:lnTo>
                  <a:lnTo>
                    <a:pt x="107" y="801"/>
                  </a:lnTo>
                  <a:lnTo>
                    <a:pt x="27" y="1042"/>
                  </a:lnTo>
                  <a:lnTo>
                    <a:pt x="1" y="1308"/>
                  </a:lnTo>
                  <a:lnTo>
                    <a:pt x="27" y="1575"/>
                  </a:lnTo>
                  <a:lnTo>
                    <a:pt x="107" y="1815"/>
                  </a:lnTo>
                  <a:lnTo>
                    <a:pt x="241" y="2056"/>
                  </a:lnTo>
                  <a:lnTo>
                    <a:pt x="401" y="2242"/>
                  </a:lnTo>
                  <a:lnTo>
                    <a:pt x="588" y="2403"/>
                  </a:lnTo>
                  <a:lnTo>
                    <a:pt x="801" y="2536"/>
                  </a:lnTo>
                  <a:lnTo>
                    <a:pt x="1041" y="2589"/>
                  </a:lnTo>
                  <a:lnTo>
                    <a:pt x="1308" y="2616"/>
                  </a:lnTo>
                  <a:lnTo>
                    <a:pt x="1575" y="2589"/>
                  </a:lnTo>
                  <a:lnTo>
                    <a:pt x="1815" y="2536"/>
                  </a:lnTo>
                  <a:lnTo>
                    <a:pt x="2055" y="2403"/>
                  </a:lnTo>
                  <a:lnTo>
                    <a:pt x="2242" y="2242"/>
                  </a:lnTo>
                  <a:lnTo>
                    <a:pt x="2402" y="2056"/>
                  </a:lnTo>
                  <a:lnTo>
                    <a:pt x="2536" y="1815"/>
                  </a:lnTo>
                  <a:lnTo>
                    <a:pt x="2589" y="1575"/>
                  </a:lnTo>
                  <a:lnTo>
                    <a:pt x="2616" y="1308"/>
                  </a:lnTo>
                  <a:lnTo>
                    <a:pt x="2589" y="1042"/>
                  </a:lnTo>
                  <a:lnTo>
                    <a:pt x="2536" y="801"/>
                  </a:lnTo>
                  <a:lnTo>
                    <a:pt x="2402" y="588"/>
                  </a:lnTo>
                  <a:lnTo>
                    <a:pt x="2242" y="401"/>
                  </a:lnTo>
                  <a:lnTo>
                    <a:pt x="2055" y="241"/>
                  </a:lnTo>
                  <a:lnTo>
                    <a:pt x="1815" y="108"/>
                  </a:lnTo>
                  <a:lnTo>
                    <a:pt x="1575" y="28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27;p49">
              <a:extLst>
                <a:ext uri="{FF2B5EF4-FFF2-40B4-BE49-F238E27FC236}">
                  <a16:creationId xmlns:a16="http://schemas.microsoft.com/office/drawing/2014/main" id="{EA09C00C-9860-C68C-33E8-E101AD6CD6F0}"/>
                </a:ext>
              </a:extLst>
            </p:cNvPr>
            <p:cNvSpPr/>
            <p:nvPr/>
          </p:nvSpPr>
          <p:spPr>
            <a:xfrm>
              <a:off x="994650" y="3495925"/>
              <a:ext cx="124775" cy="118100"/>
            </a:xfrm>
            <a:custGeom>
              <a:avLst/>
              <a:gdLst/>
              <a:ahLst/>
              <a:cxnLst/>
              <a:rect l="l" t="t" r="r" b="b"/>
              <a:pathLst>
                <a:path w="4991" h="4724" extrusionOk="0">
                  <a:moveTo>
                    <a:pt x="1041" y="1"/>
                  </a:moveTo>
                  <a:lnTo>
                    <a:pt x="828" y="187"/>
                  </a:lnTo>
                  <a:lnTo>
                    <a:pt x="614" y="401"/>
                  </a:lnTo>
                  <a:lnTo>
                    <a:pt x="428" y="614"/>
                  </a:lnTo>
                  <a:lnTo>
                    <a:pt x="294" y="881"/>
                  </a:lnTo>
                  <a:lnTo>
                    <a:pt x="161" y="1148"/>
                  </a:lnTo>
                  <a:lnTo>
                    <a:pt x="81" y="1415"/>
                  </a:lnTo>
                  <a:lnTo>
                    <a:pt x="27" y="1708"/>
                  </a:lnTo>
                  <a:lnTo>
                    <a:pt x="1" y="2029"/>
                  </a:lnTo>
                  <a:lnTo>
                    <a:pt x="1" y="2803"/>
                  </a:lnTo>
                  <a:lnTo>
                    <a:pt x="1" y="2883"/>
                  </a:lnTo>
                  <a:lnTo>
                    <a:pt x="27" y="2963"/>
                  </a:lnTo>
                  <a:lnTo>
                    <a:pt x="107" y="3096"/>
                  </a:lnTo>
                  <a:lnTo>
                    <a:pt x="241" y="3176"/>
                  </a:lnTo>
                  <a:lnTo>
                    <a:pt x="321" y="3203"/>
                  </a:lnTo>
                  <a:lnTo>
                    <a:pt x="721" y="3203"/>
                  </a:lnTo>
                  <a:lnTo>
                    <a:pt x="694" y="3550"/>
                  </a:lnTo>
                  <a:lnTo>
                    <a:pt x="694" y="3897"/>
                  </a:lnTo>
                  <a:lnTo>
                    <a:pt x="694" y="4297"/>
                  </a:lnTo>
                  <a:lnTo>
                    <a:pt x="748" y="4724"/>
                  </a:lnTo>
                  <a:lnTo>
                    <a:pt x="881" y="4510"/>
                  </a:lnTo>
                  <a:lnTo>
                    <a:pt x="1068" y="4350"/>
                  </a:lnTo>
                  <a:lnTo>
                    <a:pt x="1255" y="4190"/>
                  </a:lnTo>
                  <a:lnTo>
                    <a:pt x="1468" y="4057"/>
                  </a:lnTo>
                  <a:lnTo>
                    <a:pt x="1468" y="3897"/>
                  </a:lnTo>
                  <a:lnTo>
                    <a:pt x="1495" y="3550"/>
                  </a:lnTo>
                  <a:lnTo>
                    <a:pt x="1522" y="3203"/>
                  </a:lnTo>
                  <a:lnTo>
                    <a:pt x="4671" y="3203"/>
                  </a:lnTo>
                  <a:lnTo>
                    <a:pt x="4751" y="3176"/>
                  </a:lnTo>
                  <a:lnTo>
                    <a:pt x="4857" y="3096"/>
                  </a:lnTo>
                  <a:lnTo>
                    <a:pt x="4937" y="2963"/>
                  </a:lnTo>
                  <a:lnTo>
                    <a:pt x="4964" y="2883"/>
                  </a:lnTo>
                  <a:lnTo>
                    <a:pt x="4991" y="2803"/>
                  </a:lnTo>
                  <a:lnTo>
                    <a:pt x="4991" y="2029"/>
                  </a:lnTo>
                  <a:lnTo>
                    <a:pt x="4964" y="1708"/>
                  </a:lnTo>
                  <a:lnTo>
                    <a:pt x="4911" y="1415"/>
                  </a:lnTo>
                  <a:lnTo>
                    <a:pt x="4831" y="1148"/>
                  </a:lnTo>
                  <a:lnTo>
                    <a:pt x="4697" y="881"/>
                  </a:lnTo>
                  <a:lnTo>
                    <a:pt x="4537" y="614"/>
                  </a:lnTo>
                  <a:lnTo>
                    <a:pt x="4377" y="401"/>
                  </a:lnTo>
                  <a:lnTo>
                    <a:pt x="4163" y="187"/>
                  </a:lnTo>
                  <a:lnTo>
                    <a:pt x="3950" y="1"/>
                  </a:lnTo>
                  <a:lnTo>
                    <a:pt x="3790" y="134"/>
                  </a:lnTo>
                  <a:lnTo>
                    <a:pt x="3630" y="241"/>
                  </a:lnTo>
                  <a:lnTo>
                    <a:pt x="3470" y="347"/>
                  </a:lnTo>
                  <a:lnTo>
                    <a:pt x="3283" y="428"/>
                  </a:lnTo>
                  <a:lnTo>
                    <a:pt x="3096" y="481"/>
                  </a:lnTo>
                  <a:lnTo>
                    <a:pt x="2909" y="534"/>
                  </a:lnTo>
                  <a:lnTo>
                    <a:pt x="2696" y="561"/>
                  </a:lnTo>
                  <a:lnTo>
                    <a:pt x="2482" y="588"/>
                  </a:lnTo>
                  <a:lnTo>
                    <a:pt x="2296" y="561"/>
                  </a:lnTo>
                  <a:lnTo>
                    <a:pt x="2082" y="534"/>
                  </a:lnTo>
                  <a:lnTo>
                    <a:pt x="1895" y="481"/>
                  </a:lnTo>
                  <a:lnTo>
                    <a:pt x="1708" y="428"/>
                  </a:lnTo>
                  <a:lnTo>
                    <a:pt x="1522" y="347"/>
                  </a:lnTo>
                  <a:lnTo>
                    <a:pt x="1362" y="241"/>
                  </a:lnTo>
                  <a:lnTo>
                    <a:pt x="1201" y="13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28;p49">
              <a:extLst>
                <a:ext uri="{FF2B5EF4-FFF2-40B4-BE49-F238E27FC236}">
                  <a16:creationId xmlns:a16="http://schemas.microsoft.com/office/drawing/2014/main" id="{19AB33CA-ECAC-6D77-38EA-E816DBE01922}"/>
                </a:ext>
              </a:extLst>
            </p:cNvPr>
            <p:cNvSpPr/>
            <p:nvPr/>
          </p:nvSpPr>
          <p:spPr>
            <a:xfrm>
              <a:off x="1234825" y="3425200"/>
              <a:ext cx="66075" cy="65425"/>
            </a:xfrm>
            <a:custGeom>
              <a:avLst/>
              <a:gdLst/>
              <a:ahLst/>
              <a:cxnLst/>
              <a:rect l="l" t="t" r="r" b="b"/>
              <a:pathLst>
                <a:path w="2643" h="2617" extrusionOk="0">
                  <a:moveTo>
                    <a:pt x="1335" y="1"/>
                  </a:moveTo>
                  <a:lnTo>
                    <a:pt x="1068" y="28"/>
                  </a:lnTo>
                  <a:lnTo>
                    <a:pt x="801" y="108"/>
                  </a:lnTo>
                  <a:lnTo>
                    <a:pt x="587" y="241"/>
                  </a:lnTo>
                  <a:lnTo>
                    <a:pt x="401" y="401"/>
                  </a:lnTo>
                  <a:lnTo>
                    <a:pt x="241" y="588"/>
                  </a:lnTo>
                  <a:lnTo>
                    <a:pt x="107" y="801"/>
                  </a:lnTo>
                  <a:lnTo>
                    <a:pt x="27" y="1042"/>
                  </a:lnTo>
                  <a:lnTo>
                    <a:pt x="0" y="1308"/>
                  </a:lnTo>
                  <a:lnTo>
                    <a:pt x="27" y="1575"/>
                  </a:lnTo>
                  <a:lnTo>
                    <a:pt x="107" y="1815"/>
                  </a:lnTo>
                  <a:lnTo>
                    <a:pt x="241" y="2056"/>
                  </a:lnTo>
                  <a:lnTo>
                    <a:pt x="401" y="2242"/>
                  </a:lnTo>
                  <a:lnTo>
                    <a:pt x="587" y="2403"/>
                  </a:lnTo>
                  <a:lnTo>
                    <a:pt x="801" y="2536"/>
                  </a:lnTo>
                  <a:lnTo>
                    <a:pt x="1068" y="2589"/>
                  </a:lnTo>
                  <a:lnTo>
                    <a:pt x="1335" y="2616"/>
                  </a:lnTo>
                  <a:lnTo>
                    <a:pt x="1575" y="2589"/>
                  </a:lnTo>
                  <a:lnTo>
                    <a:pt x="1842" y="2536"/>
                  </a:lnTo>
                  <a:lnTo>
                    <a:pt x="2055" y="2403"/>
                  </a:lnTo>
                  <a:lnTo>
                    <a:pt x="2242" y="2242"/>
                  </a:lnTo>
                  <a:lnTo>
                    <a:pt x="2402" y="2056"/>
                  </a:lnTo>
                  <a:lnTo>
                    <a:pt x="2536" y="1815"/>
                  </a:lnTo>
                  <a:lnTo>
                    <a:pt x="2616" y="1575"/>
                  </a:lnTo>
                  <a:lnTo>
                    <a:pt x="2642" y="1308"/>
                  </a:lnTo>
                  <a:lnTo>
                    <a:pt x="2616" y="1042"/>
                  </a:lnTo>
                  <a:lnTo>
                    <a:pt x="2536" y="801"/>
                  </a:lnTo>
                  <a:lnTo>
                    <a:pt x="2402" y="588"/>
                  </a:lnTo>
                  <a:lnTo>
                    <a:pt x="2242" y="401"/>
                  </a:lnTo>
                  <a:lnTo>
                    <a:pt x="2055" y="241"/>
                  </a:lnTo>
                  <a:lnTo>
                    <a:pt x="1842" y="108"/>
                  </a:lnTo>
                  <a:lnTo>
                    <a:pt x="1575" y="28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29;p49">
              <a:extLst>
                <a:ext uri="{FF2B5EF4-FFF2-40B4-BE49-F238E27FC236}">
                  <a16:creationId xmlns:a16="http://schemas.microsoft.com/office/drawing/2014/main" id="{B1BB7523-2D28-A86F-C760-E627CFE6755A}"/>
                </a:ext>
              </a:extLst>
            </p:cNvPr>
            <p:cNvSpPr/>
            <p:nvPr/>
          </p:nvSpPr>
          <p:spPr>
            <a:xfrm>
              <a:off x="1205475" y="3495925"/>
              <a:ext cx="124775" cy="118100"/>
            </a:xfrm>
            <a:custGeom>
              <a:avLst/>
              <a:gdLst/>
              <a:ahLst/>
              <a:cxnLst/>
              <a:rect l="l" t="t" r="r" b="b"/>
              <a:pathLst>
                <a:path w="4991" h="4724" extrusionOk="0">
                  <a:moveTo>
                    <a:pt x="1041" y="1"/>
                  </a:moveTo>
                  <a:lnTo>
                    <a:pt x="827" y="187"/>
                  </a:lnTo>
                  <a:lnTo>
                    <a:pt x="614" y="401"/>
                  </a:lnTo>
                  <a:lnTo>
                    <a:pt x="454" y="614"/>
                  </a:lnTo>
                  <a:lnTo>
                    <a:pt x="294" y="881"/>
                  </a:lnTo>
                  <a:lnTo>
                    <a:pt x="160" y="1148"/>
                  </a:lnTo>
                  <a:lnTo>
                    <a:pt x="80" y="1415"/>
                  </a:lnTo>
                  <a:lnTo>
                    <a:pt x="27" y="1708"/>
                  </a:lnTo>
                  <a:lnTo>
                    <a:pt x="0" y="2029"/>
                  </a:lnTo>
                  <a:lnTo>
                    <a:pt x="0" y="2803"/>
                  </a:lnTo>
                  <a:lnTo>
                    <a:pt x="27" y="2883"/>
                  </a:lnTo>
                  <a:lnTo>
                    <a:pt x="27" y="2963"/>
                  </a:lnTo>
                  <a:lnTo>
                    <a:pt x="134" y="3096"/>
                  </a:lnTo>
                  <a:lnTo>
                    <a:pt x="240" y="3176"/>
                  </a:lnTo>
                  <a:lnTo>
                    <a:pt x="320" y="3203"/>
                  </a:lnTo>
                  <a:lnTo>
                    <a:pt x="3469" y="3203"/>
                  </a:lnTo>
                  <a:lnTo>
                    <a:pt x="3496" y="3550"/>
                  </a:lnTo>
                  <a:lnTo>
                    <a:pt x="3523" y="3897"/>
                  </a:lnTo>
                  <a:lnTo>
                    <a:pt x="3523" y="4057"/>
                  </a:lnTo>
                  <a:lnTo>
                    <a:pt x="3736" y="4190"/>
                  </a:lnTo>
                  <a:lnTo>
                    <a:pt x="3923" y="4350"/>
                  </a:lnTo>
                  <a:lnTo>
                    <a:pt x="4083" y="4510"/>
                  </a:lnTo>
                  <a:lnTo>
                    <a:pt x="4243" y="4724"/>
                  </a:lnTo>
                  <a:lnTo>
                    <a:pt x="4297" y="4297"/>
                  </a:lnTo>
                  <a:lnTo>
                    <a:pt x="4297" y="3897"/>
                  </a:lnTo>
                  <a:lnTo>
                    <a:pt x="4297" y="3550"/>
                  </a:lnTo>
                  <a:lnTo>
                    <a:pt x="4270" y="3203"/>
                  </a:lnTo>
                  <a:lnTo>
                    <a:pt x="4670" y="3203"/>
                  </a:lnTo>
                  <a:lnTo>
                    <a:pt x="4750" y="3176"/>
                  </a:lnTo>
                  <a:lnTo>
                    <a:pt x="4857" y="3096"/>
                  </a:lnTo>
                  <a:lnTo>
                    <a:pt x="4964" y="2963"/>
                  </a:lnTo>
                  <a:lnTo>
                    <a:pt x="4964" y="2883"/>
                  </a:lnTo>
                  <a:lnTo>
                    <a:pt x="4990" y="2803"/>
                  </a:lnTo>
                  <a:lnTo>
                    <a:pt x="4990" y="2029"/>
                  </a:lnTo>
                  <a:lnTo>
                    <a:pt x="4964" y="1708"/>
                  </a:lnTo>
                  <a:lnTo>
                    <a:pt x="4910" y="1415"/>
                  </a:lnTo>
                  <a:lnTo>
                    <a:pt x="4830" y="1148"/>
                  </a:lnTo>
                  <a:lnTo>
                    <a:pt x="4697" y="881"/>
                  </a:lnTo>
                  <a:lnTo>
                    <a:pt x="4537" y="614"/>
                  </a:lnTo>
                  <a:lnTo>
                    <a:pt x="4377" y="401"/>
                  </a:lnTo>
                  <a:lnTo>
                    <a:pt x="4163" y="187"/>
                  </a:lnTo>
                  <a:lnTo>
                    <a:pt x="3950" y="1"/>
                  </a:lnTo>
                  <a:lnTo>
                    <a:pt x="3790" y="134"/>
                  </a:lnTo>
                  <a:lnTo>
                    <a:pt x="3629" y="241"/>
                  </a:lnTo>
                  <a:lnTo>
                    <a:pt x="3469" y="347"/>
                  </a:lnTo>
                  <a:lnTo>
                    <a:pt x="3283" y="428"/>
                  </a:lnTo>
                  <a:lnTo>
                    <a:pt x="3096" y="481"/>
                  </a:lnTo>
                  <a:lnTo>
                    <a:pt x="2909" y="534"/>
                  </a:lnTo>
                  <a:lnTo>
                    <a:pt x="2695" y="561"/>
                  </a:lnTo>
                  <a:lnTo>
                    <a:pt x="2509" y="588"/>
                  </a:lnTo>
                  <a:lnTo>
                    <a:pt x="2295" y="561"/>
                  </a:lnTo>
                  <a:lnTo>
                    <a:pt x="2082" y="534"/>
                  </a:lnTo>
                  <a:lnTo>
                    <a:pt x="1895" y="481"/>
                  </a:lnTo>
                  <a:lnTo>
                    <a:pt x="1708" y="428"/>
                  </a:lnTo>
                  <a:lnTo>
                    <a:pt x="1521" y="347"/>
                  </a:lnTo>
                  <a:lnTo>
                    <a:pt x="1361" y="241"/>
                  </a:lnTo>
                  <a:lnTo>
                    <a:pt x="1201" y="13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30;p49">
              <a:extLst>
                <a:ext uri="{FF2B5EF4-FFF2-40B4-BE49-F238E27FC236}">
                  <a16:creationId xmlns:a16="http://schemas.microsoft.com/office/drawing/2014/main" id="{44A23876-BAAB-B9A3-11DE-98688442C4C5}"/>
                </a:ext>
              </a:extLst>
            </p:cNvPr>
            <p:cNvSpPr/>
            <p:nvPr/>
          </p:nvSpPr>
          <p:spPr>
            <a:xfrm>
              <a:off x="1234825" y="3610000"/>
              <a:ext cx="66075" cy="65400"/>
            </a:xfrm>
            <a:custGeom>
              <a:avLst/>
              <a:gdLst/>
              <a:ahLst/>
              <a:cxnLst/>
              <a:rect l="l" t="t" r="r" b="b"/>
              <a:pathLst>
                <a:path w="2643" h="2616" extrusionOk="0">
                  <a:moveTo>
                    <a:pt x="1335" y="1"/>
                  </a:moveTo>
                  <a:lnTo>
                    <a:pt x="1068" y="27"/>
                  </a:lnTo>
                  <a:lnTo>
                    <a:pt x="801" y="108"/>
                  </a:lnTo>
                  <a:lnTo>
                    <a:pt x="587" y="214"/>
                  </a:lnTo>
                  <a:lnTo>
                    <a:pt x="401" y="374"/>
                  </a:lnTo>
                  <a:lnTo>
                    <a:pt x="241" y="588"/>
                  </a:lnTo>
                  <a:lnTo>
                    <a:pt x="107" y="801"/>
                  </a:lnTo>
                  <a:lnTo>
                    <a:pt x="27" y="1042"/>
                  </a:lnTo>
                  <a:lnTo>
                    <a:pt x="0" y="1308"/>
                  </a:lnTo>
                  <a:lnTo>
                    <a:pt x="27" y="1575"/>
                  </a:lnTo>
                  <a:lnTo>
                    <a:pt x="107" y="1815"/>
                  </a:lnTo>
                  <a:lnTo>
                    <a:pt x="241" y="2056"/>
                  </a:lnTo>
                  <a:lnTo>
                    <a:pt x="401" y="2242"/>
                  </a:lnTo>
                  <a:lnTo>
                    <a:pt x="587" y="2402"/>
                  </a:lnTo>
                  <a:lnTo>
                    <a:pt x="801" y="2509"/>
                  </a:lnTo>
                  <a:lnTo>
                    <a:pt x="1068" y="2589"/>
                  </a:lnTo>
                  <a:lnTo>
                    <a:pt x="1335" y="2616"/>
                  </a:lnTo>
                  <a:lnTo>
                    <a:pt x="1575" y="2589"/>
                  </a:lnTo>
                  <a:lnTo>
                    <a:pt x="1842" y="2509"/>
                  </a:lnTo>
                  <a:lnTo>
                    <a:pt x="2055" y="2402"/>
                  </a:lnTo>
                  <a:lnTo>
                    <a:pt x="2242" y="2242"/>
                  </a:lnTo>
                  <a:lnTo>
                    <a:pt x="2402" y="2056"/>
                  </a:lnTo>
                  <a:lnTo>
                    <a:pt x="2536" y="1815"/>
                  </a:lnTo>
                  <a:lnTo>
                    <a:pt x="2616" y="1575"/>
                  </a:lnTo>
                  <a:lnTo>
                    <a:pt x="2642" y="1308"/>
                  </a:lnTo>
                  <a:lnTo>
                    <a:pt x="2616" y="1042"/>
                  </a:lnTo>
                  <a:lnTo>
                    <a:pt x="2536" y="801"/>
                  </a:lnTo>
                  <a:lnTo>
                    <a:pt x="2402" y="588"/>
                  </a:lnTo>
                  <a:lnTo>
                    <a:pt x="2242" y="374"/>
                  </a:lnTo>
                  <a:lnTo>
                    <a:pt x="2055" y="214"/>
                  </a:lnTo>
                  <a:lnTo>
                    <a:pt x="1842" y="108"/>
                  </a:lnTo>
                  <a:lnTo>
                    <a:pt x="1575" y="2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31;p49">
              <a:extLst>
                <a:ext uri="{FF2B5EF4-FFF2-40B4-BE49-F238E27FC236}">
                  <a16:creationId xmlns:a16="http://schemas.microsoft.com/office/drawing/2014/main" id="{117F5AF5-980F-9CDB-72AF-30AD837EE8CA}"/>
                </a:ext>
              </a:extLst>
            </p:cNvPr>
            <p:cNvSpPr/>
            <p:nvPr/>
          </p:nvSpPr>
          <p:spPr>
            <a:xfrm>
              <a:off x="1205475" y="3680725"/>
              <a:ext cx="124775" cy="80075"/>
            </a:xfrm>
            <a:custGeom>
              <a:avLst/>
              <a:gdLst/>
              <a:ahLst/>
              <a:cxnLst/>
              <a:rect l="l" t="t" r="r" b="b"/>
              <a:pathLst>
                <a:path w="4991" h="3203" extrusionOk="0">
                  <a:moveTo>
                    <a:pt x="1041" y="0"/>
                  </a:moveTo>
                  <a:lnTo>
                    <a:pt x="827" y="187"/>
                  </a:lnTo>
                  <a:lnTo>
                    <a:pt x="614" y="374"/>
                  </a:lnTo>
                  <a:lnTo>
                    <a:pt x="454" y="614"/>
                  </a:lnTo>
                  <a:lnTo>
                    <a:pt x="294" y="854"/>
                  </a:lnTo>
                  <a:lnTo>
                    <a:pt x="160" y="1121"/>
                  </a:lnTo>
                  <a:lnTo>
                    <a:pt x="80" y="1415"/>
                  </a:lnTo>
                  <a:lnTo>
                    <a:pt x="27" y="1708"/>
                  </a:lnTo>
                  <a:lnTo>
                    <a:pt x="0" y="2029"/>
                  </a:lnTo>
                  <a:lnTo>
                    <a:pt x="0" y="2802"/>
                  </a:lnTo>
                  <a:lnTo>
                    <a:pt x="27" y="2882"/>
                  </a:lnTo>
                  <a:lnTo>
                    <a:pt x="27" y="2963"/>
                  </a:lnTo>
                  <a:lnTo>
                    <a:pt x="134" y="3096"/>
                  </a:lnTo>
                  <a:lnTo>
                    <a:pt x="240" y="3176"/>
                  </a:lnTo>
                  <a:lnTo>
                    <a:pt x="320" y="3203"/>
                  </a:lnTo>
                  <a:lnTo>
                    <a:pt x="4670" y="3203"/>
                  </a:lnTo>
                  <a:lnTo>
                    <a:pt x="4750" y="3176"/>
                  </a:lnTo>
                  <a:lnTo>
                    <a:pt x="4857" y="3096"/>
                  </a:lnTo>
                  <a:lnTo>
                    <a:pt x="4964" y="2963"/>
                  </a:lnTo>
                  <a:lnTo>
                    <a:pt x="4964" y="2882"/>
                  </a:lnTo>
                  <a:lnTo>
                    <a:pt x="4990" y="2802"/>
                  </a:lnTo>
                  <a:lnTo>
                    <a:pt x="4990" y="2029"/>
                  </a:lnTo>
                  <a:lnTo>
                    <a:pt x="4964" y="1708"/>
                  </a:lnTo>
                  <a:lnTo>
                    <a:pt x="4910" y="1415"/>
                  </a:lnTo>
                  <a:lnTo>
                    <a:pt x="4830" y="1121"/>
                  </a:lnTo>
                  <a:lnTo>
                    <a:pt x="4697" y="854"/>
                  </a:lnTo>
                  <a:lnTo>
                    <a:pt x="4537" y="614"/>
                  </a:lnTo>
                  <a:lnTo>
                    <a:pt x="4377" y="374"/>
                  </a:lnTo>
                  <a:lnTo>
                    <a:pt x="4163" y="187"/>
                  </a:lnTo>
                  <a:lnTo>
                    <a:pt x="3950" y="0"/>
                  </a:lnTo>
                  <a:lnTo>
                    <a:pt x="3790" y="134"/>
                  </a:lnTo>
                  <a:lnTo>
                    <a:pt x="3629" y="241"/>
                  </a:lnTo>
                  <a:lnTo>
                    <a:pt x="3469" y="347"/>
                  </a:lnTo>
                  <a:lnTo>
                    <a:pt x="3283" y="427"/>
                  </a:lnTo>
                  <a:lnTo>
                    <a:pt x="3096" y="481"/>
                  </a:lnTo>
                  <a:lnTo>
                    <a:pt x="2909" y="534"/>
                  </a:lnTo>
                  <a:lnTo>
                    <a:pt x="2695" y="561"/>
                  </a:lnTo>
                  <a:lnTo>
                    <a:pt x="2509" y="588"/>
                  </a:lnTo>
                  <a:lnTo>
                    <a:pt x="2295" y="561"/>
                  </a:lnTo>
                  <a:lnTo>
                    <a:pt x="2082" y="534"/>
                  </a:lnTo>
                  <a:lnTo>
                    <a:pt x="1895" y="481"/>
                  </a:lnTo>
                  <a:lnTo>
                    <a:pt x="1708" y="427"/>
                  </a:lnTo>
                  <a:lnTo>
                    <a:pt x="1521" y="347"/>
                  </a:lnTo>
                  <a:lnTo>
                    <a:pt x="1361" y="241"/>
                  </a:lnTo>
                  <a:lnTo>
                    <a:pt x="1201" y="13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32;p49">
              <a:extLst>
                <a:ext uri="{FF2B5EF4-FFF2-40B4-BE49-F238E27FC236}">
                  <a16:creationId xmlns:a16="http://schemas.microsoft.com/office/drawing/2014/main" id="{62C8A242-026F-6962-1A3A-039290A2A8E8}"/>
                </a:ext>
              </a:extLst>
            </p:cNvPr>
            <p:cNvSpPr/>
            <p:nvPr/>
          </p:nvSpPr>
          <p:spPr>
            <a:xfrm>
              <a:off x="1024000" y="3610000"/>
              <a:ext cx="65400" cy="65400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308" y="1"/>
                  </a:moveTo>
                  <a:lnTo>
                    <a:pt x="1041" y="27"/>
                  </a:lnTo>
                  <a:lnTo>
                    <a:pt x="801" y="108"/>
                  </a:lnTo>
                  <a:lnTo>
                    <a:pt x="588" y="214"/>
                  </a:lnTo>
                  <a:lnTo>
                    <a:pt x="401" y="374"/>
                  </a:lnTo>
                  <a:lnTo>
                    <a:pt x="241" y="588"/>
                  </a:lnTo>
                  <a:lnTo>
                    <a:pt x="107" y="801"/>
                  </a:lnTo>
                  <a:lnTo>
                    <a:pt x="27" y="1042"/>
                  </a:lnTo>
                  <a:lnTo>
                    <a:pt x="1" y="1308"/>
                  </a:lnTo>
                  <a:lnTo>
                    <a:pt x="27" y="1575"/>
                  </a:lnTo>
                  <a:lnTo>
                    <a:pt x="107" y="1815"/>
                  </a:lnTo>
                  <a:lnTo>
                    <a:pt x="241" y="2056"/>
                  </a:lnTo>
                  <a:lnTo>
                    <a:pt x="401" y="2242"/>
                  </a:lnTo>
                  <a:lnTo>
                    <a:pt x="588" y="2402"/>
                  </a:lnTo>
                  <a:lnTo>
                    <a:pt x="801" y="2509"/>
                  </a:lnTo>
                  <a:lnTo>
                    <a:pt x="1041" y="2589"/>
                  </a:lnTo>
                  <a:lnTo>
                    <a:pt x="1308" y="2616"/>
                  </a:lnTo>
                  <a:lnTo>
                    <a:pt x="1575" y="2589"/>
                  </a:lnTo>
                  <a:lnTo>
                    <a:pt x="1815" y="2509"/>
                  </a:lnTo>
                  <a:lnTo>
                    <a:pt x="2055" y="2402"/>
                  </a:lnTo>
                  <a:lnTo>
                    <a:pt x="2242" y="2242"/>
                  </a:lnTo>
                  <a:lnTo>
                    <a:pt x="2402" y="2056"/>
                  </a:lnTo>
                  <a:lnTo>
                    <a:pt x="2536" y="1815"/>
                  </a:lnTo>
                  <a:lnTo>
                    <a:pt x="2589" y="1575"/>
                  </a:lnTo>
                  <a:lnTo>
                    <a:pt x="2616" y="1308"/>
                  </a:lnTo>
                  <a:lnTo>
                    <a:pt x="2589" y="1042"/>
                  </a:lnTo>
                  <a:lnTo>
                    <a:pt x="2536" y="801"/>
                  </a:lnTo>
                  <a:lnTo>
                    <a:pt x="2402" y="588"/>
                  </a:lnTo>
                  <a:lnTo>
                    <a:pt x="2242" y="374"/>
                  </a:lnTo>
                  <a:lnTo>
                    <a:pt x="2055" y="214"/>
                  </a:lnTo>
                  <a:lnTo>
                    <a:pt x="1815" y="108"/>
                  </a:lnTo>
                  <a:lnTo>
                    <a:pt x="1575" y="27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33;p49">
              <a:extLst>
                <a:ext uri="{FF2B5EF4-FFF2-40B4-BE49-F238E27FC236}">
                  <a16:creationId xmlns:a16="http://schemas.microsoft.com/office/drawing/2014/main" id="{A2738380-456C-C66F-BA9A-A802F0D6AD54}"/>
                </a:ext>
              </a:extLst>
            </p:cNvPr>
            <p:cNvSpPr/>
            <p:nvPr/>
          </p:nvSpPr>
          <p:spPr>
            <a:xfrm>
              <a:off x="994650" y="3680725"/>
              <a:ext cx="124775" cy="80075"/>
            </a:xfrm>
            <a:custGeom>
              <a:avLst/>
              <a:gdLst/>
              <a:ahLst/>
              <a:cxnLst/>
              <a:rect l="l" t="t" r="r" b="b"/>
              <a:pathLst>
                <a:path w="4991" h="3203" extrusionOk="0">
                  <a:moveTo>
                    <a:pt x="1041" y="0"/>
                  </a:moveTo>
                  <a:lnTo>
                    <a:pt x="828" y="187"/>
                  </a:lnTo>
                  <a:lnTo>
                    <a:pt x="614" y="374"/>
                  </a:lnTo>
                  <a:lnTo>
                    <a:pt x="428" y="614"/>
                  </a:lnTo>
                  <a:lnTo>
                    <a:pt x="294" y="854"/>
                  </a:lnTo>
                  <a:lnTo>
                    <a:pt x="161" y="1121"/>
                  </a:lnTo>
                  <a:lnTo>
                    <a:pt x="81" y="1415"/>
                  </a:lnTo>
                  <a:lnTo>
                    <a:pt x="27" y="1708"/>
                  </a:lnTo>
                  <a:lnTo>
                    <a:pt x="1" y="2029"/>
                  </a:lnTo>
                  <a:lnTo>
                    <a:pt x="1" y="2802"/>
                  </a:lnTo>
                  <a:lnTo>
                    <a:pt x="1" y="2882"/>
                  </a:lnTo>
                  <a:lnTo>
                    <a:pt x="27" y="2963"/>
                  </a:lnTo>
                  <a:lnTo>
                    <a:pt x="107" y="3096"/>
                  </a:lnTo>
                  <a:lnTo>
                    <a:pt x="241" y="3176"/>
                  </a:lnTo>
                  <a:lnTo>
                    <a:pt x="321" y="3203"/>
                  </a:lnTo>
                  <a:lnTo>
                    <a:pt x="4671" y="3203"/>
                  </a:lnTo>
                  <a:lnTo>
                    <a:pt x="4751" y="3176"/>
                  </a:lnTo>
                  <a:lnTo>
                    <a:pt x="4857" y="3096"/>
                  </a:lnTo>
                  <a:lnTo>
                    <a:pt x="4937" y="2963"/>
                  </a:lnTo>
                  <a:lnTo>
                    <a:pt x="4964" y="2882"/>
                  </a:lnTo>
                  <a:lnTo>
                    <a:pt x="4991" y="2802"/>
                  </a:lnTo>
                  <a:lnTo>
                    <a:pt x="4991" y="2029"/>
                  </a:lnTo>
                  <a:lnTo>
                    <a:pt x="4964" y="1708"/>
                  </a:lnTo>
                  <a:lnTo>
                    <a:pt x="4911" y="1415"/>
                  </a:lnTo>
                  <a:lnTo>
                    <a:pt x="4831" y="1121"/>
                  </a:lnTo>
                  <a:lnTo>
                    <a:pt x="4697" y="854"/>
                  </a:lnTo>
                  <a:lnTo>
                    <a:pt x="4537" y="614"/>
                  </a:lnTo>
                  <a:lnTo>
                    <a:pt x="4377" y="374"/>
                  </a:lnTo>
                  <a:lnTo>
                    <a:pt x="4163" y="187"/>
                  </a:lnTo>
                  <a:lnTo>
                    <a:pt x="3950" y="0"/>
                  </a:lnTo>
                  <a:lnTo>
                    <a:pt x="3790" y="134"/>
                  </a:lnTo>
                  <a:lnTo>
                    <a:pt x="3630" y="241"/>
                  </a:lnTo>
                  <a:lnTo>
                    <a:pt x="3470" y="347"/>
                  </a:lnTo>
                  <a:lnTo>
                    <a:pt x="3283" y="427"/>
                  </a:lnTo>
                  <a:lnTo>
                    <a:pt x="3096" y="481"/>
                  </a:lnTo>
                  <a:lnTo>
                    <a:pt x="2909" y="534"/>
                  </a:lnTo>
                  <a:lnTo>
                    <a:pt x="2696" y="561"/>
                  </a:lnTo>
                  <a:lnTo>
                    <a:pt x="2482" y="588"/>
                  </a:lnTo>
                  <a:lnTo>
                    <a:pt x="2296" y="561"/>
                  </a:lnTo>
                  <a:lnTo>
                    <a:pt x="2082" y="534"/>
                  </a:lnTo>
                  <a:lnTo>
                    <a:pt x="1895" y="481"/>
                  </a:lnTo>
                  <a:lnTo>
                    <a:pt x="1708" y="427"/>
                  </a:lnTo>
                  <a:lnTo>
                    <a:pt x="1522" y="347"/>
                  </a:lnTo>
                  <a:lnTo>
                    <a:pt x="1362" y="241"/>
                  </a:lnTo>
                  <a:lnTo>
                    <a:pt x="1201" y="13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4;p49">
              <a:extLst>
                <a:ext uri="{FF2B5EF4-FFF2-40B4-BE49-F238E27FC236}">
                  <a16:creationId xmlns:a16="http://schemas.microsoft.com/office/drawing/2014/main" id="{F53DD218-8BD2-C441-8AC0-A22CA8B77E38}"/>
                </a:ext>
              </a:extLst>
            </p:cNvPr>
            <p:cNvSpPr/>
            <p:nvPr/>
          </p:nvSpPr>
          <p:spPr>
            <a:xfrm>
              <a:off x="1106725" y="3442550"/>
              <a:ext cx="111450" cy="32050"/>
            </a:xfrm>
            <a:custGeom>
              <a:avLst/>
              <a:gdLst/>
              <a:ahLst/>
              <a:cxnLst/>
              <a:rect l="l" t="t" r="r" b="b"/>
              <a:pathLst>
                <a:path w="4458" h="1282" extrusionOk="0">
                  <a:moveTo>
                    <a:pt x="2216" y="1"/>
                  </a:moveTo>
                  <a:lnTo>
                    <a:pt x="1682" y="27"/>
                  </a:lnTo>
                  <a:lnTo>
                    <a:pt x="1148" y="81"/>
                  </a:lnTo>
                  <a:lnTo>
                    <a:pt x="614" y="214"/>
                  </a:lnTo>
                  <a:lnTo>
                    <a:pt x="81" y="374"/>
                  </a:lnTo>
                  <a:lnTo>
                    <a:pt x="107" y="614"/>
                  </a:lnTo>
                  <a:lnTo>
                    <a:pt x="81" y="961"/>
                  </a:lnTo>
                  <a:lnTo>
                    <a:pt x="1" y="1282"/>
                  </a:lnTo>
                  <a:lnTo>
                    <a:pt x="1" y="1282"/>
                  </a:lnTo>
                  <a:lnTo>
                    <a:pt x="534" y="1068"/>
                  </a:lnTo>
                  <a:lnTo>
                    <a:pt x="1095" y="908"/>
                  </a:lnTo>
                  <a:lnTo>
                    <a:pt x="1655" y="801"/>
                  </a:lnTo>
                  <a:lnTo>
                    <a:pt x="2216" y="775"/>
                  </a:lnTo>
                  <a:lnTo>
                    <a:pt x="2803" y="801"/>
                  </a:lnTo>
                  <a:lnTo>
                    <a:pt x="3363" y="908"/>
                  </a:lnTo>
                  <a:lnTo>
                    <a:pt x="3924" y="1068"/>
                  </a:lnTo>
                  <a:lnTo>
                    <a:pt x="4457" y="1282"/>
                  </a:lnTo>
                  <a:lnTo>
                    <a:pt x="4377" y="961"/>
                  </a:lnTo>
                  <a:lnTo>
                    <a:pt x="4350" y="614"/>
                  </a:lnTo>
                  <a:lnTo>
                    <a:pt x="4350" y="374"/>
                  </a:lnTo>
                  <a:lnTo>
                    <a:pt x="3843" y="214"/>
                  </a:lnTo>
                  <a:lnTo>
                    <a:pt x="3310" y="81"/>
                  </a:lnTo>
                  <a:lnTo>
                    <a:pt x="2776" y="2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5;p49">
              <a:extLst>
                <a:ext uri="{FF2B5EF4-FFF2-40B4-BE49-F238E27FC236}">
                  <a16:creationId xmlns:a16="http://schemas.microsoft.com/office/drawing/2014/main" id="{B9FE3689-C8DF-93A9-76BF-9F00187AE58B}"/>
                </a:ext>
              </a:extLst>
            </p:cNvPr>
            <p:cNvSpPr/>
            <p:nvPr/>
          </p:nvSpPr>
          <p:spPr>
            <a:xfrm>
              <a:off x="1138075" y="3722075"/>
              <a:ext cx="48750" cy="21375"/>
            </a:xfrm>
            <a:custGeom>
              <a:avLst/>
              <a:gdLst/>
              <a:ahLst/>
              <a:cxnLst/>
              <a:rect l="l" t="t" r="r" b="b"/>
              <a:pathLst>
                <a:path w="1950" h="855" extrusionOk="0">
                  <a:moveTo>
                    <a:pt x="1" y="1"/>
                  </a:moveTo>
                  <a:lnTo>
                    <a:pt x="28" y="375"/>
                  </a:lnTo>
                  <a:lnTo>
                    <a:pt x="28" y="802"/>
                  </a:lnTo>
                  <a:lnTo>
                    <a:pt x="508" y="855"/>
                  </a:lnTo>
                  <a:lnTo>
                    <a:pt x="1442" y="855"/>
                  </a:lnTo>
                  <a:lnTo>
                    <a:pt x="1922" y="802"/>
                  </a:lnTo>
                  <a:lnTo>
                    <a:pt x="1922" y="375"/>
                  </a:lnTo>
                  <a:lnTo>
                    <a:pt x="1949" y="1"/>
                  </a:lnTo>
                  <a:lnTo>
                    <a:pt x="1469" y="54"/>
                  </a:lnTo>
                  <a:lnTo>
                    <a:pt x="962" y="81"/>
                  </a:lnTo>
                  <a:lnTo>
                    <a:pt x="48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056;p49">
            <a:extLst>
              <a:ext uri="{FF2B5EF4-FFF2-40B4-BE49-F238E27FC236}">
                <a16:creationId xmlns:a16="http://schemas.microsoft.com/office/drawing/2014/main" id="{6980E031-5AD7-8AB4-8A76-88147210340A}"/>
              </a:ext>
            </a:extLst>
          </p:cNvPr>
          <p:cNvGrpSpPr/>
          <p:nvPr/>
        </p:nvGrpSpPr>
        <p:grpSpPr>
          <a:xfrm>
            <a:off x="1157665" y="2185666"/>
            <a:ext cx="335575" cy="333600"/>
            <a:chOff x="238125" y="1983525"/>
            <a:chExt cx="335575" cy="333600"/>
          </a:xfrm>
        </p:grpSpPr>
        <p:sp>
          <p:nvSpPr>
            <p:cNvPr id="25" name="Google Shape;2057;p49">
              <a:extLst>
                <a:ext uri="{FF2B5EF4-FFF2-40B4-BE49-F238E27FC236}">
                  <a16:creationId xmlns:a16="http://schemas.microsoft.com/office/drawing/2014/main" id="{72C70672-9ABA-1545-22CB-011FDA5D7540}"/>
                </a:ext>
              </a:extLst>
            </p:cNvPr>
            <p:cNvSpPr/>
            <p:nvPr/>
          </p:nvSpPr>
          <p:spPr>
            <a:xfrm>
              <a:off x="238125" y="2277725"/>
              <a:ext cx="335575" cy="39400"/>
            </a:xfrm>
            <a:custGeom>
              <a:avLst/>
              <a:gdLst/>
              <a:ahLst/>
              <a:cxnLst/>
              <a:rect l="l" t="t" r="r" b="b"/>
              <a:pathLst>
                <a:path w="13423" h="1576" extrusionOk="0">
                  <a:moveTo>
                    <a:pt x="0" y="1"/>
                  </a:moveTo>
                  <a:lnTo>
                    <a:pt x="0" y="401"/>
                  </a:lnTo>
                  <a:lnTo>
                    <a:pt x="27" y="641"/>
                  </a:lnTo>
                  <a:lnTo>
                    <a:pt x="107" y="855"/>
                  </a:lnTo>
                  <a:lnTo>
                    <a:pt x="213" y="1068"/>
                  </a:lnTo>
                  <a:lnTo>
                    <a:pt x="347" y="1228"/>
                  </a:lnTo>
                  <a:lnTo>
                    <a:pt x="534" y="1388"/>
                  </a:lnTo>
                  <a:lnTo>
                    <a:pt x="721" y="1495"/>
                  </a:lnTo>
                  <a:lnTo>
                    <a:pt x="961" y="1549"/>
                  </a:lnTo>
                  <a:lnTo>
                    <a:pt x="1174" y="1575"/>
                  </a:lnTo>
                  <a:lnTo>
                    <a:pt x="12249" y="1575"/>
                  </a:lnTo>
                  <a:lnTo>
                    <a:pt x="12489" y="1549"/>
                  </a:lnTo>
                  <a:lnTo>
                    <a:pt x="12702" y="1495"/>
                  </a:lnTo>
                  <a:lnTo>
                    <a:pt x="12889" y="1388"/>
                  </a:lnTo>
                  <a:lnTo>
                    <a:pt x="13076" y="1228"/>
                  </a:lnTo>
                  <a:lnTo>
                    <a:pt x="13209" y="1068"/>
                  </a:lnTo>
                  <a:lnTo>
                    <a:pt x="13316" y="855"/>
                  </a:lnTo>
                  <a:lnTo>
                    <a:pt x="13396" y="641"/>
                  </a:lnTo>
                  <a:lnTo>
                    <a:pt x="13423" y="401"/>
                  </a:lnTo>
                  <a:lnTo>
                    <a:pt x="13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58;p49">
              <a:extLst>
                <a:ext uri="{FF2B5EF4-FFF2-40B4-BE49-F238E27FC236}">
                  <a16:creationId xmlns:a16="http://schemas.microsoft.com/office/drawing/2014/main" id="{2D62BC49-1F49-F8B9-76C0-50CB6B9ACFEB}"/>
                </a:ext>
              </a:extLst>
            </p:cNvPr>
            <p:cNvSpPr/>
            <p:nvPr/>
          </p:nvSpPr>
          <p:spPr>
            <a:xfrm>
              <a:off x="241450" y="2225700"/>
              <a:ext cx="328925" cy="32700"/>
            </a:xfrm>
            <a:custGeom>
              <a:avLst/>
              <a:gdLst/>
              <a:ahLst/>
              <a:cxnLst/>
              <a:rect l="l" t="t" r="r" b="b"/>
              <a:pathLst>
                <a:path w="13157" h="1308" extrusionOk="0">
                  <a:moveTo>
                    <a:pt x="481" y="0"/>
                  </a:moveTo>
                  <a:lnTo>
                    <a:pt x="0" y="1308"/>
                  </a:lnTo>
                  <a:lnTo>
                    <a:pt x="13156" y="1308"/>
                  </a:lnTo>
                  <a:lnTo>
                    <a:pt x="12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59;p49">
              <a:extLst>
                <a:ext uri="{FF2B5EF4-FFF2-40B4-BE49-F238E27FC236}">
                  <a16:creationId xmlns:a16="http://schemas.microsoft.com/office/drawing/2014/main" id="{3B96379E-CB53-FA3A-5B0B-2F4E36B87322}"/>
                </a:ext>
              </a:extLst>
            </p:cNvPr>
            <p:cNvSpPr/>
            <p:nvPr/>
          </p:nvSpPr>
          <p:spPr>
            <a:xfrm>
              <a:off x="382225" y="1983525"/>
              <a:ext cx="47375" cy="25375"/>
            </a:xfrm>
            <a:custGeom>
              <a:avLst/>
              <a:gdLst/>
              <a:ahLst/>
              <a:cxnLst/>
              <a:rect l="l" t="t" r="r" b="b"/>
              <a:pathLst>
                <a:path w="1895" h="1015" extrusionOk="0">
                  <a:moveTo>
                    <a:pt x="881" y="0"/>
                  </a:moveTo>
                  <a:lnTo>
                    <a:pt x="801" y="27"/>
                  </a:lnTo>
                  <a:lnTo>
                    <a:pt x="721" y="54"/>
                  </a:lnTo>
                  <a:lnTo>
                    <a:pt x="667" y="134"/>
                  </a:lnTo>
                  <a:lnTo>
                    <a:pt x="347" y="508"/>
                  </a:lnTo>
                  <a:lnTo>
                    <a:pt x="160" y="748"/>
                  </a:lnTo>
                  <a:lnTo>
                    <a:pt x="0" y="1015"/>
                  </a:lnTo>
                  <a:lnTo>
                    <a:pt x="1895" y="1015"/>
                  </a:lnTo>
                  <a:lnTo>
                    <a:pt x="1735" y="748"/>
                  </a:lnTo>
                  <a:lnTo>
                    <a:pt x="1548" y="508"/>
                  </a:lnTo>
                  <a:lnTo>
                    <a:pt x="1228" y="134"/>
                  </a:lnTo>
                  <a:lnTo>
                    <a:pt x="1174" y="54"/>
                  </a:lnTo>
                  <a:lnTo>
                    <a:pt x="1094" y="2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60;p49">
              <a:extLst>
                <a:ext uri="{FF2B5EF4-FFF2-40B4-BE49-F238E27FC236}">
                  <a16:creationId xmlns:a16="http://schemas.microsoft.com/office/drawing/2014/main" id="{689B4BE7-0F3E-CD24-438F-EA39413FE60A}"/>
                </a:ext>
              </a:extLst>
            </p:cNvPr>
            <p:cNvSpPr/>
            <p:nvPr/>
          </p:nvSpPr>
          <p:spPr>
            <a:xfrm>
              <a:off x="366875" y="2028225"/>
              <a:ext cx="78075" cy="75400"/>
            </a:xfrm>
            <a:custGeom>
              <a:avLst/>
              <a:gdLst/>
              <a:ahLst/>
              <a:cxnLst/>
              <a:rect l="l" t="t" r="r" b="b"/>
              <a:pathLst>
                <a:path w="3123" h="3016" extrusionOk="0">
                  <a:moveTo>
                    <a:pt x="1575" y="774"/>
                  </a:moveTo>
                  <a:lnTo>
                    <a:pt x="1655" y="801"/>
                  </a:lnTo>
                  <a:lnTo>
                    <a:pt x="1708" y="828"/>
                  </a:lnTo>
                  <a:lnTo>
                    <a:pt x="1842" y="908"/>
                  </a:lnTo>
                  <a:lnTo>
                    <a:pt x="1922" y="1014"/>
                  </a:lnTo>
                  <a:lnTo>
                    <a:pt x="1948" y="1095"/>
                  </a:lnTo>
                  <a:lnTo>
                    <a:pt x="1948" y="1175"/>
                  </a:lnTo>
                  <a:lnTo>
                    <a:pt x="1948" y="1255"/>
                  </a:lnTo>
                  <a:lnTo>
                    <a:pt x="1922" y="1335"/>
                  </a:lnTo>
                  <a:lnTo>
                    <a:pt x="1842" y="1468"/>
                  </a:lnTo>
                  <a:lnTo>
                    <a:pt x="1708" y="1548"/>
                  </a:lnTo>
                  <a:lnTo>
                    <a:pt x="1655" y="1575"/>
                  </a:lnTo>
                  <a:lnTo>
                    <a:pt x="1495" y="1575"/>
                  </a:lnTo>
                  <a:lnTo>
                    <a:pt x="1415" y="1548"/>
                  </a:lnTo>
                  <a:lnTo>
                    <a:pt x="1281" y="1468"/>
                  </a:lnTo>
                  <a:lnTo>
                    <a:pt x="1201" y="1335"/>
                  </a:lnTo>
                  <a:lnTo>
                    <a:pt x="1175" y="1255"/>
                  </a:lnTo>
                  <a:lnTo>
                    <a:pt x="1175" y="1175"/>
                  </a:lnTo>
                  <a:lnTo>
                    <a:pt x="1175" y="1095"/>
                  </a:lnTo>
                  <a:lnTo>
                    <a:pt x="1201" y="1014"/>
                  </a:lnTo>
                  <a:lnTo>
                    <a:pt x="1281" y="908"/>
                  </a:lnTo>
                  <a:lnTo>
                    <a:pt x="1415" y="828"/>
                  </a:lnTo>
                  <a:lnTo>
                    <a:pt x="1495" y="801"/>
                  </a:lnTo>
                  <a:lnTo>
                    <a:pt x="1575" y="774"/>
                  </a:lnTo>
                  <a:close/>
                  <a:moveTo>
                    <a:pt x="214" y="0"/>
                  </a:moveTo>
                  <a:lnTo>
                    <a:pt x="134" y="267"/>
                  </a:lnTo>
                  <a:lnTo>
                    <a:pt x="54" y="561"/>
                  </a:lnTo>
                  <a:lnTo>
                    <a:pt x="0" y="881"/>
                  </a:lnTo>
                  <a:lnTo>
                    <a:pt x="0" y="1175"/>
                  </a:lnTo>
                  <a:lnTo>
                    <a:pt x="0" y="1441"/>
                  </a:lnTo>
                  <a:lnTo>
                    <a:pt x="27" y="1682"/>
                  </a:lnTo>
                  <a:lnTo>
                    <a:pt x="80" y="1922"/>
                  </a:lnTo>
                  <a:lnTo>
                    <a:pt x="160" y="2162"/>
                  </a:lnTo>
                  <a:lnTo>
                    <a:pt x="321" y="2616"/>
                  </a:lnTo>
                  <a:lnTo>
                    <a:pt x="534" y="3016"/>
                  </a:lnTo>
                  <a:lnTo>
                    <a:pt x="2589" y="3016"/>
                  </a:lnTo>
                  <a:lnTo>
                    <a:pt x="2802" y="2616"/>
                  </a:lnTo>
                  <a:lnTo>
                    <a:pt x="2962" y="2162"/>
                  </a:lnTo>
                  <a:lnTo>
                    <a:pt x="3042" y="1922"/>
                  </a:lnTo>
                  <a:lnTo>
                    <a:pt x="3096" y="1682"/>
                  </a:lnTo>
                  <a:lnTo>
                    <a:pt x="3123" y="1441"/>
                  </a:lnTo>
                  <a:lnTo>
                    <a:pt x="3123" y="1175"/>
                  </a:lnTo>
                  <a:lnTo>
                    <a:pt x="3123" y="881"/>
                  </a:lnTo>
                  <a:lnTo>
                    <a:pt x="3069" y="561"/>
                  </a:lnTo>
                  <a:lnTo>
                    <a:pt x="2989" y="267"/>
                  </a:lnTo>
                  <a:lnTo>
                    <a:pt x="2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61;p49">
              <a:extLst>
                <a:ext uri="{FF2B5EF4-FFF2-40B4-BE49-F238E27FC236}">
                  <a16:creationId xmlns:a16="http://schemas.microsoft.com/office/drawing/2014/main" id="{A226BADB-B872-137B-C2A4-AE528CCD37E7}"/>
                </a:ext>
              </a:extLst>
            </p:cNvPr>
            <p:cNvSpPr/>
            <p:nvPr/>
          </p:nvSpPr>
          <p:spPr>
            <a:xfrm>
              <a:off x="370875" y="2122950"/>
              <a:ext cx="70075" cy="34050"/>
            </a:xfrm>
            <a:custGeom>
              <a:avLst/>
              <a:gdLst/>
              <a:ahLst/>
              <a:cxnLst/>
              <a:rect l="l" t="t" r="r" b="b"/>
              <a:pathLst>
                <a:path w="2803" h="1362" extrusionOk="0">
                  <a:moveTo>
                    <a:pt x="294" y="1"/>
                  </a:moveTo>
                  <a:lnTo>
                    <a:pt x="0" y="828"/>
                  </a:lnTo>
                  <a:lnTo>
                    <a:pt x="0" y="935"/>
                  </a:lnTo>
                  <a:lnTo>
                    <a:pt x="0" y="1015"/>
                  </a:lnTo>
                  <a:lnTo>
                    <a:pt x="27" y="1122"/>
                  </a:lnTo>
                  <a:lnTo>
                    <a:pt x="54" y="1202"/>
                  </a:lnTo>
                  <a:lnTo>
                    <a:pt x="134" y="1255"/>
                  </a:lnTo>
                  <a:lnTo>
                    <a:pt x="187" y="1308"/>
                  </a:lnTo>
                  <a:lnTo>
                    <a:pt x="294" y="1335"/>
                  </a:lnTo>
                  <a:lnTo>
                    <a:pt x="374" y="1362"/>
                  </a:lnTo>
                  <a:lnTo>
                    <a:pt x="2429" y="1362"/>
                  </a:lnTo>
                  <a:lnTo>
                    <a:pt x="2509" y="1335"/>
                  </a:lnTo>
                  <a:lnTo>
                    <a:pt x="2616" y="1308"/>
                  </a:lnTo>
                  <a:lnTo>
                    <a:pt x="2696" y="1255"/>
                  </a:lnTo>
                  <a:lnTo>
                    <a:pt x="2749" y="1202"/>
                  </a:lnTo>
                  <a:lnTo>
                    <a:pt x="2776" y="1122"/>
                  </a:lnTo>
                  <a:lnTo>
                    <a:pt x="2802" y="1015"/>
                  </a:lnTo>
                  <a:lnTo>
                    <a:pt x="2802" y="935"/>
                  </a:lnTo>
                  <a:lnTo>
                    <a:pt x="2802" y="828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62;p49">
              <a:extLst>
                <a:ext uri="{FF2B5EF4-FFF2-40B4-BE49-F238E27FC236}">
                  <a16:creationId xmlns:a16="http://schemas.microsoft.com/office/drawing/2014/main" id="{C30343BD-E6CB-11AE-EBBD-D9C82CC6D970}"/>
                </a:ext>
              </a:extLst>
            </p:cNvPr>
            <p:cNvSpPr/>
            <p:nvPr/>
          </p:nvSpPr>
          <p:spPr>
            <a:xfrm>
              <a:off x="458275" y="2058250"/>
              <a:ext cx="36050" cy="42050"/>
            </a:xfrm>
            <a:custGeom>
              <a:avLst/>
              <a:gdLst/>
              <a:ahLst/>
              <a:cxnLst/>
              <a:rect l="l" t="t" r="r" b="b"/>
              <a:pathLst>
                <a:path w="1442" h="1682" extrusionOk="0">
                  <a:moveTo>
                    <a:pt x="267" y="0"/>
                  </a:moveTo>
                  <a:lnTo>
                    <a:pt x="240" y="347"/>
                  </a:lnTo>
                  <a:lnTo>
                    <a:pt x="187" y="694"/>
                  </a:lnTo>
                  <a:lnTo>
                    <a:pt x="107" y="1041"/>
                  </a:lnTo>
                  <a:lnTo>
                    <a:pt x="0" y="1415"/>
                  </a:lnTo>
                  <a:lnTo>
                    <a:pt x="934" y="1681"/>
                  </a:lnTo>
                  <a:lnTo>
                    <a:pt x="1148" y="1681"/>
                  </a:lnTo>
                  <a:lnTo>
                    <a:pt x="1254" y="1628"/>
                  </a:lnTo>
                  <a:lnTo>
                    <a:pt x="1335" y="1575"/>
                  </a:lnTo>
                  <a:lnTo>
                    <a:pt x="1388" y="1495"/>
                  </a:lnTo>
                  <a:lnTo>
                    <a:pt x="1441" y="1388"/>
                  </a:lnTo>
                  <a:lnTo>
                    <a:pt x="1441" y="1281"/>
                  </a:lnTo>
                  <a:lnTo>
                    <a:pt x="1415" y="1174"/>
                  </a:lnTo>
                  <a:lnTo>
                    <a:pt x="1335" y="988"/>
                  </a:lnTo>
                  <a:lnTo>
                    <a:pt x="1254" y="801"/>
                  </a:lnTo>
                  <a:lnTo>
                    <a:pt x="1121" y="641"/>
                  </a:lnTo>
                  <a:lnTo>
                    <a:pt x="988" y="481"/>
                  </a:lnTo>
                  <a:lnTo>
                    <a:pt x="854" y="347"/>
                  </a:lnTo>
                  <a:lnTo>
                    <a:pt x="694" y="214"/>
                  </a:lnTo>
                  <a:lnTo>
                    <a:pt x="534" y="107"/>
                  </a:lnTo>
                  <a:lnTo>
                    <a:pt x="347" y="2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63;p49">
              <a:extLst>
                <a:ext uri="{FF2B5EF4-FFF2-40B4-BE49-F238E27FC236}">
                  <a16:creationId xmlns:a16="http://schemas.microsoft.com/office/drawing/2014/main" id="{9D929AA8-230A-F666-9F19-BF09BDD08DDB}"/>
                </a:ext>
              </a:extLst>
            </p:cNvPr>
            <p:cNvSpPr/>
            <p:nvPr/>
          </p:nvSpPr>
          <p:spPr>
            <a:xfrm>
              <a:off x="317500" y="2058250"/>
              <a:ext cx="36050" cy="42050"/>
            </a:xfrm>
            <a:custGeom>
              <a:avLst/>
              <a:gdLst/>
              <a:ahLst/>
              <a:cxnLst/>
              <a:rect l="l" t="t" r="r" b="b"/>
              <a:pathLst>
                <a:path w="1442" h="1682" extrusionOk="0">
                  <a:moveTo>
                    <a:pt x="1175" y="0"/>
                  </a:moveTo>
                  <a:lnTo>
                    <a:pt x="1121" y="27"/>
                  </a:lnTo>
                  <a:lnTo>
                    <a:pt x="935" y="107"/>
                  </a:lnTo>
                  <a:lnTo>
                    <a:pt x="748" y="214"/>
                  </a:lnTo>
                  <a:lnTo>
                    <a:pt x="588" y="347"/>
                  </a:lnTo>
                  <a:lnTo>
                    <a:pt x="454" y="481"/>
                  </a:lnTo>
                  <a:lnTo>
                    <a:pt x="321" y="641"/>
                  </a:lnTo>
                  <a:lnTo>
                    <a:pt x="187" y="801"/>
                  </a:lnTo>
                  <a:lnTo>
                    <a:pt x="107" y="988"/>
                  </a:lnTo>
                  <a:lnTo>
                    <a:pt x="27" y="1174"/>
                  </a:lnTo>
                  <a:lnTo>
                    <a:pt x="1" y="1281"/>
                  </a:lnTo>
                  <a:lnTo>
                    <a:pt x="1" y="1388"/>
                  </a:lnTo>
                  <a:lnTo>
                    <a:pt x="54" y="1495"/>
                  </a:lnTo>
                  <a:lnTo>
                    <a:pt x="107" y="1575"/>
                  </a:lnTo>
                  <a:lnTo>
                    <a:pt x="187" y="1628"/>
                  </a:lnTo>
                  <a:lnTo>
                    <a:pt x="294" y="1681"/>
                  </a:lnTo>
                  <a:lnTo>
                    <a:pt x="508" y="1681"/>
                  </a:lnTo>
                  <a:lnTo>
                    <a:pt x="1442" y="1415"/>
                  </a:lnTo>
                  <a:lnTo>
                    <a:pt x="1335" y="1041"/>
                  </a:lnTo>
                  <a:lnTo>
                    <a:pt x="1255" y="694"/>
                  </a:lnTo>
                  <a:lnTo>
                    <a:pt x="1201" y="347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4;p49">
              <a:extLst>
                <a:ext uri="{FF2B5EF4-FFF2-40B4-BE49-F238E27FC236}">
                  <a16:creationId xmlns:a16="http://schemas.microsoft.com/office/drawing/2014/main" id="{7FE95911-F3DC-6CC9-C7A3-011789FCB3F0}"/>
                </a:ext>
              </a:extLst>
            </p:cNvPr>
            <p:cNvSpPr/>
            <p:nvPr/>
          </p:nvSpPr>
          <p:spPr>
            <a:xfrm>
              <a:off x="430250" y="2022875"/>
              <a:ext cx="123450" cy="182825"/>
            </a:xfrm>
            <a:custGeom>
              <a:avLst/>
              <a:gdLst/>
              <a:ahLst/>
              <a:cxnLst/>
              <a:rect l="l" t="t" r="r" b="b"/>
              <a:pathLst>
                <a:path w="4938" h="7313" extrusionOk="0">
                  <a:moveTo>
                    <a:pt x="1121" y="1"/>
                  </a:moveTo>
                  <a:lnTo>
                    <a:pt x="1201" y="241"/>
                  </a:lnTo>
                  <a:lnTo>
                    <a:pt x="1281" y="508"/>
                  </a:lnTo>
                  <a:lnTo>
                    <a:pt x="1762" y="721"/>
                  </a:lnTo>
                  <a:lnTo>
                    <a:pt x="2029" y="855"/>
                  </a:lnTo>
                  <a:lnTo>
                    <a:pt x="2269" y="988"/>
                  </a:lnTo>
                  <a:lnTo>
                    <a:pt x="2482" y="1175"/>
                  </a:lnTo>
                  <a:lnTo>
                    <a:pt x="2696" y="1362"/>
                  </a:lnTo>
                  <a:lnTo>
                    <a:pt x="2883" y="1575"/>
                  </a:lnTo>
                  <a:lnTo>
                    <a:pt x="3043" y="1816"/>
                  </a:lnTo>
                  <a:lnTo>
                    <a:pt x="3176" y="2056"/>
                  </a:lnTo>
                  <a:lnTo>
                    <a:pt x="3283" y="2323"/>
                  </a:lnTo>
                  <a:lnTo>
                    <a:pt x="3309" y="2456"/>
                  </a:lnTo>
                  <a:lnTo>
                    <a:pt x="3336" y="2589"/>
                  </a:lnTo>
                  <a:lnTo>
                    <a:pt x="3363" y="2723"/>
                  </a:lnTo>
                  <a:lnTo>
                    <a:pt x="3336" y="2883"/>
                  </a:lnTo>
                  <a:lnTo>
                    <a:pt x="3309" y="3016"/>
                  </a:lnTo>
                  <a:lnTo>
                    <a:pt x="3283" y="3150"/>
                  </a:lnTo>
                  <a:lnTo>
                    <a:pt x="3203" y="3257"/>
                  </a:lnTo>
                  <a:lnTo>
                    <a:pt x="3149" y="3390"/>
                  </a:lnTo>
                  <a:lnTo>
                    <a:pt x="3043" y="3497"/>
                  </a:lnTo>
                  <a:lnTo>
                    <a:pt x="2936" y="3603"/>
                  </a:lnTo>
                  <a:lnTo>
                    <a:pt x="2829" y="3684"/>
                  </a:lnTo>
                  <a:lnTo>
                    <a:pt x="2722" y="3764"/>
                  </a:lnTo>
                  <a:lnTo>
                    <a:pt x="2589" y="3817"/>
                  </a:lnTo>
                  <a:lnTo>
                    <a:pt x="2456" y="3870"/>
                  </a:lnTo>
                  <a:lnTo>
                    <a:pt x="2322" y="3897"/>
                  </a:lnTo>
                  <a:lnTo>
                    <a:pt x="2002" y="3897"/>
                  </a:lnTo>
                  <a:lnTo>
                    <a:pt x="1842" y="3844"/>
                  </a:lnTo>
                  <a:lnTo>
                    <a:pt x="801" y="3550"/>
                  </a:lnTo>
                  <a:lnTo>
                    <a:pt x="1175" y="4591"/>
                  </a:lnTo>
                  <a:lnTo>
                    <a:pt x="1201" y="4724"/>
                  </a:lnTo>
                  <a:lnTo>
                    <a:pt x="1228" y="4858"/>
                  </a:lnTo>
                  <a:lnTo>
                    <a:pt x="1228" y="4991"/>
                  </a:lnTo>
                  <a:lnTo>
                    <a:pt x="1228" y="5125"/>
                  </a:lnTo>
                  <a:lnTo>
                    <a:pt x="1175" y="5285"/>
                  </a:lnTo>
                  <a:lnTo>
                    <a:pt x="1148" y="5418"/>
                  </a:lnTo>
                  <a:lnTo>
                    <a:pt x="1095" y="5525"/>
                  </a:lnTo>
                  <a:lnTo>
                    <a:pt x="1015" y="5658"/>
                  </a:lnTo>
                  <a:lnTo>
                    <a:pt x="908" y="5765"/>
                  </a:lnTo>
                  <a:lnTo>
                    <a:pt x="801" y="5872"/>
                  </a:lnTo>
                  <a:lnTo>
                    <a:pt x="694" y="5952"/>
                  </a:lnTo>
                  <a:lnTo>
                    <a:pt x="561" y="6032"/>
                  </a:lnTo>
                  <a:lnTo>
                    <a:pt x="534" y="6245"/>
                  </a:lnTo>
                  <a:lnTo>
                    <a:pt x="481" y="6486"/>
                  </a:lnTo>
                  <a:lnTo>
                    <a:pt x="401" y="6699"/>
                  </a:lnTo>
                  <a:lnTo>
                    <a:pt x="267" y="6912"/>
                  </a:lnTo>
                  <a:lnTo>
                    <a:pt x="0" y="7313"/>
                  </a:lnTo>
                  <a:lnTo>
                    <a:pt x="4937" y="7313"/>
                  </a:lnTo>
                  <a:lnTo>
                    <a:pt x="4937" y="1175"/>
                  </a:lnTo>
                  <a:lnTo>
                    <a:pt x="4937" y="935"/>
                  </a:lnTo>
                  <a:lnTo>
                    <a:pt x="4857" y="721"/>
                  </a:lnTo>
                  <a:lnTo>
                    <a:pt x="4751" y="508"/>
                  </a:lnTo>
                  <a:lnTo>
                    <a:pt x="4590" y="348"/>
                  </a:lnTo>
                  <a:lnTo>
                    <a:pt x="4430" y="188"/>
                  </a:lnTo>
                  <a:lnTo>
                    <a:pt x="4217" y="8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5;p49">
              <a:extLst>
                <a:ext uri="{FF2B5EF4-FFF2-40B4-BE49-F238E27FC236}">
                  <a16:creationId xmlns:a16="http://schemas.microsoft.com/office/drawing/2014/main" id="{B722CD40-1E58-3466-D976-E0F02FFCDAF8}"/>
                </a:ext>
              </a:extLst>
            </p:cNvPr>
            <p:cNvSpPr/>
            <p:nvPr/>
          </p:nvSpPr>
          <p:spPr>
            <a:xfrm>
              <a:off x="258125" y="2022875"/>
              <a:ext cx="124125" cy="182825"/>
            </a:xfrm>
            <a:custGeom>
              <a:avLst/>
              <a:gdLst/>
              <a:ahLst/>
              <a:cxnLst/>
              <a:rect l="l" t="t" r="r" b="b"/>
              <a:pathLst>
                <a:path w="4965" h="7313" extrusionOk="0">
                  <a:moveTo>
                    <a:pt x="935" y="1"/>
                  </a:moveTo>
                  <a:lnTo>
                    <a:pt x="721" y="81"/>
                  </a:lnTo>
                  <a:lnTo>
                    <a:pt x="508" y="188"/>
                  </a:lnTo>
                  <a:lnTo>
                    <a:pt x="347" y="348"/>
                  </a:lnTo>
                  <a:lnTo>
                    <a:pt x="187" y="508"/>
                  </a:lnTo>
                  <a:lnTo>
                    <a:pt x="81" y="721"/>
                  </a:lnTo>
                  <a:lnTo>
                    <a:pt x="27" y="935"/>
                  </a:lnTo>
                  <a:lnTo>
                    <a:pt x="1" y="1175"/>
                  </a:lnTo>
                  <a:lnTo>
                    <a:pt x="1" y="7313"/>
                  </a:lnTo>
                  <a:lnTo>
                    <a:pt x="4964" y="7313"/>
                  </a:lnTo>
                  <a:lnTo>
                    <a:pt x="4671" y="6912"/>
                  </a:lnTo>
                  <a:lnTo>
                    <a:pt x="4537" y="6699"/>
                  </a:lnTo>
                  <a:lnTo>
                    <a:pt x="4457" y="6486"/>
                  </a:lnTo>
                  <a:lnTo>
                    <a:pt x="4404" y="6245"/>
                  </a:lnTo>
                  <a:lnTo>
                    <a:pt x="4377" y="6032"/>
                  </a:lnTo>
                  <a:lnTo>
                    <a:pt x="4244" y="5952"/>
                  </a:lnTo>
                  <a:lnTo>
                    <a:pt x="4137" y="5872"/>
                  </a:lnTo>
                  <a:lnTo>
                    <a:pt x="4030" y="5765"/>
                  </a:lnTo>
                  <a:lnTo>
                    <a:pt x="3923" y="5658"/>
                  </a:lnTo>
                  <a:lnTo>
                    <a:pt x="3870" y="5525"/>
                  </a:lnTo>
                  <a:lnTo>
                    <a:pt x="3790" y="5418"/>
                  </a:lnTo>
                  <a:lnTo>
                    <a:pt x="3763" y="5285"/>
                  </a:lnTo>
                  <a:lnTo>
                    <a:pt x="3737" y="5125"/>
                  </a:lnTo>
                  <a:lnTo>
                    <a:pt x="3710" y="4991"/>
                  </a:lnTo>
                  <a:lnTo>
                    <a:pt x="3710" y="4858"/>
                  </a:lnTo>
                  <a:lnTo>
                    <a:pt x="3737" y="4724"/>
                  </a:lnTo>
                  <a:lnTo>
                    <a:pt x="3790" y="4591"/>
                  </a:lnTo>
                  <a:lnTo>
                    <a:pt x="4137" y="3550"/>
                  </a:lnTo>
                  <a:lnTo>
                    <a:pt x="3096" y="3844"/>
                  </a:lnTo>
                  <a:lnTo>
                    <a:pt x="2936" y="3897"/>
                  </a:lnTo>
                  <a:lnTo>
                    <a:pt x="2616" y="3897"/>
                  </a:lnTo>
                  <a:lnTo>
                    <a:pt x="2482" y="3870"/>
                  </a:lnTo>
                  <a:lnTo>
                    <a:pt x="2349" y="3817"/>
                  </a:lnTo>
                  <a:lnTo>
                    <a:pt x="2215" y="3764"/>
                  </a:lnTo>
                  <a:lnTo>
                    <a:pt x="2109" y="3684"/>
                  </a:lnTo>
                  <a:lnTo>
                    <a:pt x="2002" y="3603"/>
                  </a:lnTo>
                  <a:lnTo>
                    <a:pt x="1895" y="3497"/>
                  </a:lnTo>
                  <a:lnTo>
                    <a:pt x="1815" y="3390"/>
                  </a:lnTo>
                  <a:lnTo>
                    <a:pt x="1735" y="3257"/>
                  </a:lnTo>
                  <a:lnTo>
                    <a:pt x="1682" y="3150"/>
                  </a:lnTo>
                  <a:lnTo>
                    <a:pt x="1628" y="3016"/>
                  </a:lnTo>
                  <a:lnTo>
                    <a:pt x="1602" y="2883"/>
                  </a:lnTo>
                  <a:lnTo>
                    <a:pt x="1602" y="2723"/>
                  </a:lnTo>
                  <a:lnTo>
                    <a:pt x="1602" y="2589"/>
                  </a:lnTo>
                  <a:lnTo>
                    <a:pt x="1628" y="2456"/>
                  </a:lnTo>
                  <a:lnTo>
                    <a:pt x="1655" y="2323"/>
                  </a:lnTo>
                  <a:lnTo>
                    <a:pt x="1762" y="2056"/>
                  </a:lnTo>
                  <a:lnTo>
                    <a:pt x="1922" y="1816"/>
                  </a:lnTo>
                  <a:lnTo>
                    <a:pt x="2082" y="1575"/>
                  </a:lnTo>
                  <a:lnTo>
                    <a:pt x="2242" y="1362"/>
                  </a:lnTo>
                  <a:lnTo>
                    <a:pt x="2456" y="1175"/>
                  </a:lnTo>
                  <a:lnTo>
                    <a:pt x="2669" y="988"/>
                  </a:lnTo>
                  <a:lnTo>
                    <a:pt x="2909" y="855"/>
                  </a:lnTo>
                  <a:lnTo>
                    <a:pt x="3176" y="721"/>
                  </a:lnTo>
                  <a:lnTo>
                    <a:pt x="3657" y="508"/>
                  </a:lnTo>
                  <a:lnTo>
                    <a:pt x="3737" y="241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6;p49">
              <a:extLst>
                <a:ext uri="{FF2B5EF4-FFF2-40B4-BE49-F238E27FC236}">
                  <a16:creationId xmlns:a16="http://schemas.microsoft.com/office/drawing/2014/main" id="{97ADBABB-2CC6-2B72-A80B-BC30E0D3D905}"/>
                </a:ext>
              </a:extLst>
            </p:cNvPr>
            <p:cNvSpPr/>
            <p:nvPr/>
          </p:nvSpPr>
          <p:spPr>
            <a:xfrm>
              <a:off x="387550" y="2176325"/>
              <a:ext cx="36725" cy="29375"/>
            </a:xfrm>
            <a:custGeom>
              <a:avLst/>
              <a:gdLst/>
              <a:ahLst/>
              <a:cxnLst/>
              <a:rect l="l" t="t" r="r" b="b"/>
              <a:pathLst>
                <a:path w="1469" h="1175" extrusionOk="0">
                  <a:moveTo>
                    <a:pt x="1" y="1"/>
                  </a:moveTo>
                  <a:lnTo>
                    <a:pt x="54" y="161"/>
                  </a:lnTo>
                  <a:lnTo>
                    <a:pt x="134" y="321"/>
                  </a:lnTo>
                  <a:lnTo>
                    <a:pt x="748" y="1175"/>
                  </a:lnTo>
                  <a:lnTo>
                    <a:pt x="1335" y="321"/>
                  </a:lnTo>
                  <a:lnTo>
                    <a:pt x="1415" y="161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2262;p49">
            <a:extLst>
              <a:ext uri="{FF2B5EF4-FFF2-40B4-BE49-F238E27FC236}">
                <a16:creationId xmlns:a16="http://schemas.microsoft.com/office/drawing/2014/main" id="{180F99D0-A123-2DD2-8ED3-03228F8E9867}"/>
              </a:ext>
            </a:extLst>
          </p:cNvPr>
          <p:cNvGrpSpPr/>
          <p:nvPr/>
        </p:nvGrpSpPr>
        <p:grpSpPr>
          <a:xfrm>
            <a:off x="1148063" y="3196485"/>
            <a:ext cx="334925" cy="335600"/>
            <a:chOff x="4020800" y="3425200"/>
            <a:chExt cx="334925" cy="335600"/>
          </a:xfrm>
        </p:grpSpPr>
        <p:sp>
          <p:nvSpPr>
            <p:cNvPr id="36" name="Google Shape;2263;p49">
              <a:extLst>
                <a:ext uri="{FF2B5EF4-FFF2-40B4-BE49-F238E27FC236}">
                  <a16:creationId xmlns:a16="http://schemas.microsoft.com/office/drawing/2014/main" id="{C43C5D73-41B9-5B06-9DD1-92DC3DA1A4E2}"/>
                </a:ext>
              </a:extLst>
            </p:cNvPr>
            <p:cNvSpPr/>
            <p:nvPr/>
          </p:nvSpPr>
          <p:spPr>
            <a:xfrm>
              <a:off x="4273650" y="3678050"/>
              <a:ext cx="9375" cy="26725"/>
            </a:xfrm>
            <a:custGeom>
              <a:avLst/>
              <a:gdLst/>
              <a:ahLst/>
              <a:cxnLst/>
              <a:rect l="l" t="t" r="r" b="b"/>
              <a:pathLst>
                <a:path w="375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134" y="988"/>
                  </a:lnTo>
                  <a:lnTo>
                    <a:pt x="241" y="855"/>
                  </a:lnTo>
                  <a:lnTo>
                    <a:pt x="321" y="721"/>
                  </a:lnTo>
                  <a:lnTo>
                    <a:pt x="374" y="588"/>
                  </a:lnTo>
                  <a:lnTo>
                    <a:pt x="374" y="481"/>
                  </a:lnTo>
                  <a:lnTo>
                    <a:pt x="347" y="321"/>
                  </a:lnTo>
                  <a:lnTo>
                    <a:pt x="294" y="214"/>
                  </a:lnTo>
                  <a:lnTo>
                    <a:pt x="241" y="134"/>
                  </a:lnTo>
                  <a:lnTo>
                    <a:pt x="134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64;p49">
              <a:extLst>
                <a:ext uri="{FF2B5EF4-FFF2-40B4-BE49-F238E27FC236}">
                  <a16:creationId xmlns:a16="http://schemas.microsoft.com/office/drawing/2014/main" id="{6C54B081-02F9-5362-7452-B060419DA21E}"/>
                </a:ext>
              </a:extLst>
            </p:cNvPr>
            <p:cNvSpPr/>
            <p:nvPr/>
          </p:nvSpPr>
          <p:spPr>
            <a:xfrm>
              <a:off x="4254300" y="3639350"/>
              <a:ext cx="6025" cy="18725"/>
            </a:xfrm>
            <a:custGeom>
              <a:avLst/>
              <a:gdLst/>
              <a:ahLst/>
              <a:cxnLst/>
              <a:rect l="l" t="t" r="r" b="b"/>
              <a:pathLst>
                <a:path w="241" h="749" extrusionOk="0">
                  <a:moveTo>
                    <a:pt x="241" y="1"/>
                  </a:moveTo>
                  <a:lnTo>
                    <a:pt x="161" y="54"/>
                  </a:lnTo>
                  <a:lnTo>
                    <a:pt x="81" y="134"/>
                  </a:lnTo>
                  <a:lnTo>
                    <a:pt x="54" y="214"/>
                  </a:lnTo>
                  <a:lnTo>
                    <a:pt x="27" y="321"/>
                  </a:lnTo>
                  <a:lnTo>
                    <a:pt x="1" y="428"/>
                  </a:lnTo>
                  <a:lnTo>
                    <a:pt x="27" y="508"/>
                  </a:lnTo>
                  <a:lnTo>
                    <a:pt x="54" y="588"/>
                  </a:lnTo>
                  <a:lnTo>
                    <a:pt x="107" y="668"/>
                  </a:lnTo>
                  <a:lnTo>
                    <a:pt x="241" y="748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65;p49">
              <a:extLst>
                <a:ext uri="{FF2B5EF4-FFF2-40B4-BE49-F238E27FC236}">
                  <a16:creationId xmlns:a16="http://schemas.microsoft.com/office/drawing/2014/main" id="{1931AEAC-4956-9F9E-A3AE-02636C95C782}"/>
                </a:ext>
              </a:extLst>
            </p:cNvPr>
            <p:cNvSpPr/>
            <p:nvPr/>
          </p:nvSpPr>
          <p:spPr>
            <a:xfrm>
              <a:off x="4178925" y="3584000"/>
              <a:ext cx="176800" cy="176800"/>
            </a:xfrm>
            <a:custGeom>
              <a:avLst/>
              <a:gdLst/>
              <a:ahLst/>
              <a:cxnLst/>
              <a:rect l="l" t="t" r="r" b="b"/>
              <a:pathLst>
                <a:path w="7072" h="7072" extrusionOk="0">
                  <a:moveTo>
                    <a:pt x="3523" y="1174"/>
                  </a:moveTo>
                  <a:lnTo>
                    <a:pt x="3629" y="1201"/>
                  </a:lnTo>
                  <a:lnTo>
                    <a:pt x="3709" y="1254"/>
                  </a:lnTo>
                  <a:lnTo>
                    <a:pt x="3763" y="1334"/>
                  </a:lnTo>
                  <a:lnTo>
                    <a:pt x="3790" y="1441"/>
                  </a:lnTo>
                  <a:lnTo>
                    <a:pt x="3790" y="1628"/>
                  </a:lnTo>
                  <a:lnTo>
                    <a:pt x="4003" y="1681"/>
                  </a:lnTo>
                  <a:lnTo>
                    <a:pt x="4163" y="1735"/>
                  </a:lnTo>
                  <a:lnTo>
                    <a:pt x="4297" y="1841"/>
                  </a:lnTo>
                  <a:lnTo>
                    <a:pt x="4403" y="1921"/>
                  </a:lnTo>
                  <a:lnTo>
                    <a:pt x="4430" y="2001"/>
                  </a:lnTo>
                  <a:lnTo>
                    <a:pt x="4457" y="2108"/>
                  </a:lnTo>
                  <a:lnTo>
                    <a:pt x="4430" y="2215"/>
                  </a:lnTo>
                  <a:lnTo>
                    <a:pt x="4377" y="2295"/>
                  </a:lnTo>
                  <a:lnTo>
                    <a:pt x="4270" y="2348"/>
                  </a:lnTo>
                  <a:lnTo>
                    <a:pt x="4190" y="2348"/>
                  </a:lnTo>
                  <a:lnTo>
                    <a:pt x="4083" y="2322"/>
                  </a:lnTo>
                  <a:lnTo>
                    <a:pt x="4003" y="2268"/>
                  </a:lnTo>
                  <a:lnTo>
                    <a:pt x="3950" y="2215"/>
                  </a:lnTo>
                  <a:lnTo>
                    <a:pt x="3790" y="2162"/>
                  </a:lnTo>
                  <a:lnTo>
                    <a:pt x="3790" y="3202"/>
                  </a:lnTo>
                  <a:lnTo>
                    <a:pt x="3976" y="3256"/>
                  </a:lnTo>
                  <a:lnTo>
                    <a:pt x="4163" y="3336"/>
                  </a:lnTo>
                  <a:lnTo>
                    <a:pt x="4323" y="3442"/>
                  </a:lnTo>
                  <a:lnTo>
                    <a:pt x="4430" y="3576"/>
                  </a:lnTo>
                  <a:lnTo>
                    <a:pt x="4537" y="3709"/>
                  </a:lnTo>
                  <a:lnTo>
                    <a:pt x="4617" y="3869"/>
                  </a:lnTo>
                  <a:lnTo>
                    <a:pt x="4670" y="4056"/>
                  </a:lnTo>
                  <a:lnTo>
                    <a:pt x="4697" y="4243"/>
                  </a:lnTo>
                  <a:lnTo>
                    <a:pt x="4670" y="4430"/>
                  </a:lnTo>
                  <a:lnTo>
                    <a:pt x="4643" y="4590"/>
                  </a:lnTo>
                  <a:lnTo>
                    <a:pt x="4563" y="4750"/>
                  </a:lnTo>
                  <a:lnTo>
                    <a:pt x="4483" y="4883"/>
                  </a:lnTo>
                  <a:lnTo>
                    <a:pt x="4403" y="5017"/>
                  </a:lnTo>
                  <a:lnTo>
                    <a:pt x="4270" y="5150"/>
                  </a:lnTo>
                  <a:lnTo>
                    <a:pt x="4136" y="5257"/>
                  </a:lnTo>
                  <a:lnTo>
                    <a:pt x="3976" y="5337"/>
                  </a:lnTo>
                  <a:lnTo>
                    <a:pt x="3790" y="5391"/>
                  </a:lnTo>
                  <a:lnTo>
                    <a:pt x="3790" y="5631"/>
                  </a:lnTo>
                  <a:lnTo>
                    <a:pt x="3763" y="5737"/>
                  </a:lnTo>
                  <a:lnTo>
                    <a:pt x="3709" y="5817"/>
                  </a:lnTo>
                  <a:lnTo>
                    <a:pt x="3629" y="5871"/>
                  </a:lnTo>
                  <a:lnTo>
                    <a:pt x="3523" y="5898"/>
                  </a:lnTo>
                  <a:lnTo>
                    <a:pt x="3416" y="5871"/>
                  </a:lnTo>
                  <a:lnTo>
                    <a:pt x="3336" y="5817"/>
                  </a:lnTo>
                  <a:lnTo>
                    <a:pt x="3283" y="5737"/>
                  </a:lnTo>
                  <a:lnTo>
                    <a:pt x="3256" y="5631"/>
                  </a:lnTo>
                  <a:lnTo>
                    <a:pt x="3256" y="5417"/>
                  </a:lnTo>
                  <a:lnTo>
                    <a:pt x="3069" y="5391"/>
                  </a:lnTo>
                  <a:lnTo>
                    <a:pt x="2909" y="5337"/>
                  </a:lnTo>
                  <a:lnTo>
                    <a:pt x="2722" y="5257"/>
                  </a:lnTo>
                  <a:lnTo>
                    <a:pt x="2509" y="5150"/>
                  </a:lnTo>
                  <a:lnTo>
                    <a:pt x="2455" y="5070"/>
                  </a:lnTo>
                  <a:lnTo>
                    <a:pt x="2402" y="4964"/>
                  </a:lnTo>
                  <a:lnTo>
                    <a:pt x="2402" y="4883"/>
                  </a:lnTo>
                  <a:lnTo>
                    <a:pt x="2455" y="4777"/>
                  </a:lnTo>
                  <a:lnTo>
                    <a:pt x="2509" y="4697"/>
                  </a:lnTo>
                  <a:lnTo>
                    <a:pt x="2615" y="4670"/>
                  </a:lnTo>
                  <a:lnTo>
                    <a:pt x="2722" y="4670"/>
                  </a:lnTo>
                  <a:lnTo>
                    <a:pt x="2802" y="4697"/>
                  </a:lnTo>
                  <a:lnTo>
                    <a:pt x="3042" y="4830"/>
                  </a:lnTo>
                  <a:lnTo>
                    <a:pt x="3149" y="4857"/>
                  </a:lnTo>
                  <a:lnTo>
                    <a:pt x="3256" y="4883"/>
                  </a:lnTo>
                  <a:lnTo>
                    <a:pt x="3256" y="3549"/>
                  </a:lnTo>
                  <a:lnTo>
                    <a:pt x="2989" y="3416"/>
                  </a:lnTo>
                  <a:lnTo>
                    <a:pt x="2802" y="3282"/>
                  </a:lnTo>
                  <a:lnTo>
                    <a:pt x="2722" y="3202"/>
                  </a:lnTo>
                  <a:lnTo>
                    <a:pt x="2642" y="3122"/>
                  </a:lnTo>
                  <a:lnTo>
                    <a:pt x="2589" y="3015"/>
                  </a:lnTo>
                  <a:lnTo>
                    <a:pt x="2535" y="2909"/>
                  </a:lnTo>
                  <a:lnTo>
                    <a:pt x="2509" y="2695"/>
                  </a:lnTo>
                  <a:lnTo>
                    <a:pt x="2509" y="2428"/>
                  </a:lnTo>
                  <a:lnTo>
                    <a:pt x="2562" y="2295"/>
                  </a:lnTo>
                  <a:lnTo>
                    <a:pt x="2589" y="2188"/>
                  </a:lnTo>
                  <a:lnTo>
                    <a:pt x="2669" y="2055"/>
                  </a:lnTo>
                  <a:lnTo>
                    <a:pt x="2749" y="1948"/>
                  </a:lnTo>
                  <a:lnTo>
                    <a:pt x="2829" y="1868"/>
                  </a:lnTo>
                  <a:lnTo>
                    <a:pt x="2936" y="1788"/>
                  </a:lnTo>
                  <a:lnTo>
                    <a:pt x="3069" y="1708"/>
                  </a:lnTo>
                  <a:lnTo>
                    <a:pt x="3176" y="1681"/>
                  </a:lnTo>
                  <a:lnTo>
                    <a:pt x="3256" y="1655"/>
                  </a:lnTo>
                  <a:lnTo>
                    <a:pt x="3256" y="1441"/>
                  </a:lnTo>
                  <a:lnTo>
                    <a:pt x="3283" y="1334"/>
                  </a:lnTo>
                  <a:lnTo>
                    <a:pt x="3336" y="1254"/>
                  </a:lnTo>
                  <a:lnTo>
                    <a:pt x="3416" y="1201"/>
                  </a:lnTo>
                  <a:lnTo>
                    <a:pt x="3523" y="1174"/>
                  </a:lnTo>
                  <a:close/>
                  <a:moveTo>
                    <a:pt x="3176" y="0"/>
                  </a:moveTo>
                  <a:lnTo>
                    <a:pt x="2829" y="53"/>
                  </a:lnTo>
                  <a:lnTo>
                    <a:pt x="2482" y="160"/>
                  </a:lnTo>
                  <a:lnTo>
                    <a:pt x="2162" y="267"/>
                  </a:lnTo>
                  <a:lnTo>
                    <a:pt x="1868" y="427"/>
                  </a:lnTo>
                  <a:lnTo>
                    <a:pt x="1575" y="587"/>
                  </a:lnTo>
                  <a:lnTo>
                    <a:pt x="1308" y="801"/>
                  </a:lnTo>
                  <a:lnTo>
                    <a:pt x="1041" y="1041"/>
                  </a:lnTo>
                  <a:lnTo>
                    <a:pt x="827" y="1281"/>
                  </a:lnTo>
                  <a:lnTo>
                    <a:pt x="614" y="1548"/>
                  </a:lnTo>
                  <a:lnTo>
                    <a:pt x="427" y="1841"/>
                  </a:lnTo>
                  <a:lnTo>
                    <a:pt x="294" y="2162"/>
                  </a:lnTo>
                  <a:lnTo>
                    <a:pt x="160" y="2482"/>
                  </a:lnTo>
                  <a:lnTo>
                    <a:pt x="80" y="2829"/>
                  </a:lnTo>
                  <a:lnTo>
                    <a:pt x="27" y="3176"/>
                  </a:lnTo>
                  <a:lnTo>
                    <a:pt x="0" y="3523"/>
                  </a:lnTo>
                  <a:lnTo>
                    <a:pt x="27" y="3896"/>
                  </a:lnTo>
                  <a:lnTo>
                    <a:pt x="80" y="4243"/>
                  </a:lnTo>
                  <a:lnTo>
                    <a:pt x="160" y="4590"/>
                  </a:lnTo>
                  <a:lnTo>
                    <a:pt x="294" y="4910"/>
                  </a:lnTo>
                  <a:lnTo>
                    <a:pt x="427" y="5204"/>
                  </a:lnTo>
                  <a:lnTo>
                    <a:pt x="614" y="5497"/>
                  </a:lnTo>
                  <a:lnTo>
                    <a:pt x="827" y="5791"/>
                  </a:lnTo>
                  <a:lnTo>
                    <a:pt x="1041" y="6031"/>
                  </a:lnTo>
                  <a:lnTo>
                    <a:pt x="1308" y="6271"/>
                  </a:lnTo>
                  <a:lnTo>
                    <a:pt x="1575" y="6458"/>
                  </a:lnTo>
                  <a:lnTo>
                    <a:pt x="1868" y="6645"/>
                  </a:lnTo>
                  <a:lnTo>
                    <a:pt x="2162" y="6778"/>
                  </a:lnTo>
                  <a:lnTo>
                    <a:pt x="2482" y="6912"/>
                  </a:lnTo>
                  <a:lnTo>
                    <a:pt x="2829" y="6992"/>
                  </a:lnTo>
                  <a:lnTo>
                    <a:pt x="3176" y="7045"/>
                  </a:lnTo>
                  <a:lnTo>
                    <a:pt x="3549" y="7072"/>
                  </a:lnTo>
                  <a:lnTo>
                    <a:pt x="3896" y="7045"/>
                  </a:lnTo>
                  <a:lnTo>
                    <a:pt x="4270" y="6992"/>
                  </a:lnTo>
                  <a:lnTo>
                    <a:pt x="4590" y="6912"/>
                  </a:lnTo>
                  <a:lnTo>
                    <a:pt x="4910" y="6778"/>
                  </a:lnTo>
                  <a:lnTo>
                    <a:pt x="5231" y="6645"/>
                  </a:lnTo>
                  <a:lnTo>
                    <a:pt x="5524" y="6458"/>
                  </a:lnTo>
                  <a:lnTo>
                    <a:pt x="5791" y="6271"/>
                  </a:lnTo>
                  <a:lnTo>
                    <a:pt x="6058" y="6031"/>
                  </a:lnTo>
                  <a:lnTo>
                    <a:pt x="6271" y="5791"/>
                  </a:lnTo>
                  <a:lnTo>
                    <a:pt x="6485" y="5497"/>
                  </a:lnTo>
                  <a:lnTo>
                    <a:pt x="6645" y="5204"/>
                  </a:lnTo>
                  <a:lnTo>
                    <a:pt x="6805" y="4910"/>
                  </a:lnTo>
                  <a:lnTo>
                    <a:pt x="6912" y="4590"/>
                  </a:lnTo>
                  <a:lnTo>
                    <a:pt x="7019" y="4243"/>
                  </a:lnTo>
                  <a:lnTo>
                    <a:pt x="7072" y="3896"/>
                  </a:lnTo>
                  <a:lnTo>
                    <a:pt x="7072" y="3523"/>
                  </a:lnTo>
                  <a:lnTo>
                    <a:pt x="7072" y="3176"/>
                  </a:lnTo>
                  <a:lnTo>
                    <a:pt x="7019" y="2829"/>
                  </a:lnTo>
                  <a:lnTo>
                    <a:pt x="6912" y="2482"/>
                  </a:lnTo>
                  <a:lnTo>
                    <a:pt x="6805" y="2162"/>
                  </a:lnTo>
                  <a:lnTo>
                    <a:pt x="6645" y="1841"/>
                  </a:lnTo>
                  <a:lnTo>
                    <a:pt x="6485" y="1548"/>
                  </a:lnTo>
                  <a:lnTo>
                    <a:pt x="6271" y="1281"/>
                  </a:lnTo>
                  <a:lnTo>
                    <a:pt x="6058" y="1041"/>
                  </a:lnTo>
                  <a:lnTo>
                    <a:pt x="5791" y="801"/>
                  </a:lnTo>
                  <a:lnTo>
                    <a:pt x="5524" y="587"/>
                  </a:lnTo>
                  <a:lnTo>
                    <a:pt x="5231" y="427"/>
                  </a:lnTo>
                  <a:lnTo>
                    <a:pt x="4910" y="267"/>
                  </a:lnTo>
                  <a:lnTo>
                    <a:pt x="4590" y="160"/>
                  </a:lnTo>
                  <a:lnTo>
                    <a:pt x="4270" y="53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66;p49">
              <a:extLst>
                <a:ext uri="{FF2B5EF4-FFF2-40B4-BE49-F238E27FC236}">
                  <a16:creationId xmlns:a16="http://schemas.microsoft.com/office/drawing/2014/main" id="{3D477279-B336-0DBD-963C-12DEE87A5869}"/>
                </a:ext>
              </a:extLst>
            </p:cNvPr>
            <p:cNvSpPr/>
            <p:nvPr/>
          </p:nvSpPr>
          <p:spPr>
            <a:xfrm>
              <a:off x="4231625" y="3477925"/>
              <a:ext cx="104750" cy="84750"/>
            </a:xfrm>
            <a:custGeom>
              <a:avLst/>
              <a:gdLst/>
              <a:ahLst/>
              <a:cxnLst/>
              <a:rect l="l" t="t" r="r" b="b"/>
              <a:pathLst>
                <a:path w="4190" h="3390" extrusionOk="0">
                  <a:moveTo>
                    <a:pt x="321" y="0"/>
                  </a:moveTo>
                  <a:lnTo>
                    <a:pt x="241" y="27"/>
                  </a:lnTo>
                  <a:lnTo>
                    <a:pt x="107" y="107"/>
                  </a:lnTo>
                  <a:lnTo>
                    <a:pt x="27" y="240"/>
                  </a:lnTo>
                  <a:lnTo>
                    <a:pt x="0" y="294"/>
                  </a:lnTo>
                  <a:lnTo>
                    <a:pt x="0" y="374"/>
                  </a:lnTo>
                  <a:lnTo>
                    <a:pt x="0" y="454"/>
                  </a:lnTo>
                  <a:lnTo>
                    <a:pt x="27" y="534"/>
                  </a:lnTo>
                  <a:lnTo>
                    <a:pt x="107" y="667"/>
                  </a:lnTo>
                  <a:lnTo>
                    <a:pt x="241" y="747"/>
                  </a:lnTo>
                  <a:lnTo>
                    <a:pt x="321" y="774"/>
                  </a:lnTo>
                  <a:lnTo>
                    <a:pt x="2295" y="774"/>
                  </a:lnTo>
                  <a:lnTo>
                    <a:pt x="2375" y="801"/>
                  </a:lnTo>
                  <a:lnTo>
                    <a:pt x="2509" y="907"/>
                  </a:lnTo>
                  <a:lnTo>
                    <a:pt x="2589" y="1014"/>
                  </a:lnTo>
                  <a:lnTo>
                    <a:pt x="2616" y="1094"/>
                  </a:lnTo>
                  <a:lnTo>
                    <a:pt x="2616" y="1174"/>
                  </a:lnTo>
                  <a:lnTo>
                    <a:pt x="2616" y="2055"/>
                  </a:lnTo>
                  <a:lnTo>
                    <a:pt x="2509" y="1948"/>
                  </a:lnTo>
                  <a:lnTo>
                    <a:pt x="2429" y="1895"/>
                  </a:lnTo>
                  <a:lnTo>
                    <a:pt x="2375" y="1868"/>
                  </a:lnTo>
                  <a:lnTo>
                    <a:pt x="2215" y="1815"/>
                  </a:lnTo>
                  <a:lnTo>
                    <a:pt x="2082" y="1868"/>
                  </a:lnTo>
                  <a:lnTo>
                    <a:pt x="2002" y="1895"/>
                  </a:lnTo>
                  <a:lnTo>
                    <a:pt x="1948" y="1948"/>
                  </a:lnTo>
                  <a:lnTo>
                    <a:pt x="1895" y="2001"/>
                  </a:lnTo>
                  <a:lnTo>
                    <a:pt x="1868" y="2082"/>
                  </a:lnTo>
                  <a:lnTo>
                    <a:pt x="1842" y="2215"/>
                  </a:lnTo>
                  <a:lnTo>
                    <a:pt x="1868" y="2375"/>
                  </a:lnTo>
                  <a:lnTo>
                    <a:pt x="1895" y="2428"/>
                  </a:lnTo>
                  <a:lnTo>
                    <a:pt x="1948" y="2508"/>
                  </a:lnTo>
                  <a:lnTo>
                    <a:pt x="2722" y="3282"/>
                  </a:lnTo>
                  <a:lnTo>
                    <a:pt x="2802" y="3336"/>
                  </a:lnTo>
                  <a:lnTo>
                    <a:pt x="2856" y="3362"/>
                  </a:lnTo>
                  <a:lnTo>
                    <a:pt x="3016" y="3389"/>
                  </a:lnTo>
                  <a:lnTo>
                    <a:pt x="3149" y="3362"/>
                  </a:lnTo>
                  <a:lnTo>
                    <a:pt x="3229" y="3336"/>
                  </a:lnTo>
                  <a:lnTo>
                    <a:pt x="3283" y="3282"/>
                  </a:lnTo>
                  <a:lnTo>
                    <a:pt x="4083" y="2508"/>
                  </a:lnTo>
                  <a:lnTo>
                    <a:pt x="4137" y="2428"/>
                  </a:lnTo>
                  <a:lnTo>
                    <a:pt x="4163" y="2375"/>
                  </a:lnTo>
                  <a:lnTo>
                    <a:pt x="4190" y="2215"/>
                  </a:lnTo>
                  <a:lnTo>
                    <a:pt x="4163" y="2082"/>
                  </a:lnTo>
                  <a:lnTo>
                    <a:pt x="4137" y="2001"/>
                  </a:lnTo>
                  <a:lnTo>
                    <a:pt x="4083" y="1948"/>
                  </a:lnTo>
                  <a:lnTo>
                    <a:pt x="4003" y="1895"/>
                  </a:lnTo>
                  <a:lnTo>
                    <a:pt x="3950" y="1868"/>
                  </a:lnTo>
                  <a:lnTo>
                    <a:pt x="3790" y="1815"/>
                  </a:lnTo>
                  <a:lnTo>
                    <a:pt x="3656" y="1868"/>
                  </a:lnTo>
                  <a:lnTo>
                    <a:pt x="3576" y="1895"/>
                  </a:lnTo>
                  <a:lnTo>
                    <a:pt x="3523" y="1948"/>
                  </a:lnTo>
                  <a:lnTo>
                    <a:pt x="3389" y="2055"/>
                  </a:lnTo>
                  <a:lnTo>
                    <a:pt x="3389" y="1174"/>
                  </a:lnTo>
                  <a:lnTo>
                    <a:pt x="3389" y="934"/>
                  </a:lnTo>
                  <a:lnTo>
                    <a:pt x="3309" y="721"/>
                  </a:lnTo>
                  <a:lnTo>
                    <a:pt x="3203" y="507"/>
                  </a:lnTo>
                  <a:lnTo>
                    <a:pt x="3069" y="347"/>
                  </a:lnTo>
                  <a:lnTo>
                    <a:pt x="2882" y="187"/>
                  </a:lnTo>
                  <a:lnTo>
                    <a:pt x="2669" y="80"/>
                  </a:lnTo>
                  <a:lnTo>
                    <a:pt x="2455" y="2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67;p49">
              <a:extLst>
                <a:ext uri="{FF2B5EF4-FFF2-40B4-BE49-F238E27FC236}">
                  <a16:creationId xmlns:a16="http://schemas.microsoft.com/office/drawing/2014/main" id="{34D7FDF3-6710-72E5-3194-2557F31E0AAF}"/>
                </a:ext>
              </a:extLst>
            </p:cNvPr>
            <p:cNvSpPr/>
            <p:nvPr/>
          </p:nvSpPr>
          <p:spPr>
            <a:xfrm>
              <a:off x="4072850" y="3636025"/>
              <a:ext cx="85400" cy="104775"/>
            </a:xfrm>
            <a:custGeom>
              <a:avLst/>
              <a:gdLst/>
              <a:ahLst/>
              <a:cxnLst/>
              <a:rect l="l" t="t" r="r" b="b"/>
              <a:pathLst>
                <a:path w="3416" h="4191" extrusionOk="0">
                  <a:moveTo>
                    <a:pt x="400" y="1"/>
                  </a:moveTo>
                  <a:lnTo>
                    <a:pt x="320" y="27"/>
                  </a:lnTo>
                  <a:lnTo>
                    <a:pt x="240" y="27"/>
                  </a:lnTo>
                  <a:lnTo>
                    <a:pt x="134" y="134"/>
                  </a:lnTo>
                  <a:lnTo>
                    <a:pt x="27" y="241"/>
                  </a:lnTo>
                  <a:lnTo>
                    <a:pt x="27" y="321"/>
                  </a:lnTo>
                  <a:lnTo>
                    <a:pt x="0" y="401"/>
                  </a:lnTo>
                  <a:lnTo>
                    <a:pt x="0" y="2242"/>
                  </a:lnTo>
                  <a:lnTo>
                    <a:pt x="27" y="2482"/>
                  </a:lnTo>
                  <a:lnTo>
                    <a:pt x="107" y="2696"/>
                  </a:lnTo>
                  <a:lnTo>
                    <a:pt x="214" y="2883"/>
                  </a:lnTo>
                  <a:lnTo>
                    <a:pt x="347" y="3069"/>
                  </a:lnTo>
                  <a:lnTo>
                    <a:pt x="534" y="3203"/>
                  </a:lnTo>
                  <a:lnTo>
                    <a:pt x="721" y="3310"/>
                  </a:lnTo>
                  <a:lnTo>
                    <a:pt x="961" y="3390"/>
                  </a:lnTo>
                  <a:lnTo>
                    <a:pt x="1174" y="3416"/>
                  </a:lnTo>
                  <a:lnTo>
                    <a:pt x="2082" y="3416"/>
                  </a:lnTo>
                  <a:lnTo>
                    <a:pt x="1948" y="3523"/>
                  </a:lnTo>
                  <a:lnTo>
                    <a:pt x="1895" y="3603"/>
                  </a:lnTo>
                  <a:lnTo>
                    <a:pt x="1868" y="3656"/>
                  </a:lnTo>
                  <a:lnTo>
                    <a:pt x="1841" y="3817"/>
                  </a:lnTo>
                  <a:lnTo>
                    <a:pt x="1868" y="3950"/>
                  </a:lnTo>
                  <a:lnTo>
                    <a:pt x="1895" y="4030"/>
                  </a:lnTo>
                  <a:lnTo>
                    <a:pt x="1948" y="4083"/>
                  </a:lnTo>
                  <a:lnTo>
                    <a:pt x="2028" y="4137"/>
                  </a:lnTo>
                  <a:lnTo>
                    <a:pt x="2082" y="4163"/>
                  </a:lnTo>
                  <a:lnTo>
                    <a:pt x="2242" y="4190"/>
                  </a:lnTo>
                  <a:lnTo>
                    <a:pt x="2375" y="4163"/>
                  </a:lnTo>
                  <a:lnTo>
                    <a:pt x="2455" y="4137"/>
                  </a:lnTo>
                  <a:lnTo>
                    <a:pt x="2509" y="4083"/>
                  </a:lnTo>
                  <a:lnTo>
                    <a:pt x="3309" y="3310"/>
                  </a:lnTo>
                  <a:lnTo>
                    <a:pt x="3336" y="3229"/>
                  </a:lnTo>
                  <a:lnTo>
                    <a:pt x="3389" y="3176"/>
                  </a:lnTo>
                  <a:lnTo>
                    <a:pt x="3416" y="3016"/>
                  </a:lnTo>
                  <a:lnTo>
                    <a:pt x="3389" y="2883"/>
                  </a:lnTo>
                  <a:lnTo>
                    <a:pt x="3336" y="2802"/>
                  </a:lnTo>
                  <a:lnTo>
                    <a:pt x="3309" y="2749"/>
                  </a:lnTo>
                  <a:lnTo>
                    <a:pt x="2509" y="1949"/>
                  </a:lnTo>
                  <a:lnTo>
                    <a:pt x="2455" y="1895"/>
                  </a:lnTo>
                  <a:lnTo>
                    <a:pt x="2375" y="1868"/>
                  </a:lnTo>
                  <a:lnTo>
                    <a:pt x="2242" y="1842"/>
                  </a:lnTo>
                  <a:lnTo>
                    <a:pt x="2082" y="1868"/>
                  </a:lnTo>
                  <a:lnTo>
                    <a:pt x="2028" y="1895"/>
                  </a:lnTo>
                  <a:lnTo>
                    <a:pt x="1948" y="1949"/>
                  </a:lnTo>
                  <a:lnTo>
                    <a:pt x="1895" y="2029"/>
                  </a:lnTo>
                  <a:lnTo>
                    <a:pt x="1868" y="2082"/>
                  </a:lnTo>
                  <a:lnTo>
                    <a:pt x="1841" y="2242"/>
                  </a:lnTo>
                  <a:lnTo>
                    <a:pt x="1868" y="2376"/>
                  </a:lnTo>
                  <a:lnTo>
                    <a:pt x="1895" y="2456"/>
                  </a:lnTo>
                  <a:lnTo>
                    <a:pt x="1948" y="2509"/>
                  </a:lnTo>
                  <a:lnTo>
                    <a:pt x="2082" y="2642"/>
                  </a:lnTo>
                  <a:lnTo>
                    <a:pt x="1174" y="2642"/>
                  </a:lnTo>
                  <a:lnTo>
                    <a:pt x="1094" y="2616"/>
                  </a:lnTo>
                  <a:lnTo>
                    <a:pt x="1041" y="2589"/>
                  </a:lnTo>
                  <a:lnTo>
                    <a:pt x="907" y="2509"/>
                  </a:lnTo>
                  <a:lnTo>
                    <a:pt x="827" y="2402"/>
                  </a:lnTo>
                  <a:lnTo>
                    <a:pt x="801" y="2322"/>
                  </a:lnTo>
                  <a:lnTo>
                    <a:pt x="801" y="2242"/>
                  </a:lnTo>
                  <a:lnTo>
                    <a:pt x="801" y="401"/>
                  </a:lnTo>
                  <a:lnTo>
                    <a:pt x="774" y="321"/>
                  </a:lnTo>
                  <a:lnTo>
                    <a:pt x="774" y="241"/>
                  </a:lnTo>
                  <a:lnTo>
                    <a:pt x="667" y="134"/>
                  </a:lnTo>
                  <a:lnTo>
                    <a:pt x="561" y="27"/>
                  </a:lnTo>
                  <a:lnTo>
                    <a:pt x="480" y="27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68;p49">
              <a:extLst>
                <a:ext uri="{FF2B5EF4-FFF2-40B4-BE49-F238E27FC236}">
                  <a16:creationId xmlns:a16="http://schemas.microsoft.com/office/drawing/2014/main" id="{7C520928-2792-7A67-C8C4-F1F7D7011D18}"/>
                </a:ext>
              </a:extLst>
            </p:cNvPr>
            <p:cNvSpPr/>
            <p:nvPr/>
          </p:nvSpPr>
          <p:spPr>
            <a:xfrm>
              <a:off x="4020800" y="3425200"/>
              <a:ext cx="189500" cy="190175"/>
            </a:xfrm>
            <a:custGeom>
              <a:avLst/>
              <a:gdLst/>
              <a:ahLst/>
              <a:cxnLst/>
              <a:rect l="l" t="t" r="r" b="b"/>
              <a:pathLst>
                <a:path w="7580" h="7607" extrusionOk="0">
                  <a:moveTo>
                    <a:pt x="3870" y="801"/>
                  </a:moveTo>
                  <a:lnTo>
                    <a:pt x="3950" y="828"/>
                  </a:lnTo>
                  <a:lnTo>
                    <a:pt x="4057" y="908"/>
                  </a:lnTo>
                  <a:lnTo>
                    <a:pt x="4164" y="1042"/>
                  </a:lnTo>
                  <a:lnTo>
                    <a:pt x="4190" y="1095"/>
                  </a:lnTo>
                  <a:lnTo>
                    <a:pt x="4190" y="1175"/>
                  </a:lnTo>
                  <a:lnTo>
                    <a:pt x="4190" y="1255"/>
                  </a:lnTo>
                  <a:lnTo>
                    <a:pt x="4164" y="1335"/>
                  </a:lnTo>
                  <a:lnTo>
                    <a:pt x="4057" y="1469"/>
                  </a:lnTo>
                  <a:lnTo>
                    <a:pt x="3950" y="1549"/>
                  </a:lnTo>
                  <a:lnTo>
                    <a:pt x="3870" y="1575"/>
                  </a:lnTo>
                  <a:lnTo>
                    <a:pt x="3710" y="1575"/>
                  </a:lnTo>
                  <a:lnTo>
                    <a:pt x="3630" y="1549"/>
                  </a:lnTo>
                  <a:lnTo>
                    <a:pt x="3523" y="1469"/>
                  </a:lnTo>
                  <a:lnTo>
                    <a:pt x="3443" y="1335"/>
                  </a:lnTo>
                  <a:lnTo>
                    <a:pt x="3416" y="1255"/>
                  </a:lnTo>
                  <a:lnTo>
                    <a:pt x="3390" y="1175"/>
                  </a:lnTo>
                  <a:lnTo>
                    <a:pt x="3416" y="1095"/>
                  </a:lnTo>
                  <a:lnTo>
                    <a:pt x="3443" y="1042"/>
                  </a:lnTo>
                  <a:lnTo>
                    <a:pt x="3523" y="908"/>
                  </a:lnTo>
                  <a:lnTo>
                    <a:pt x="3630" y="828"/>
                  </a:lnTo>
                  <a:lnTo>
                    <a:pt x="3710" y="801"/>
                  </a:lnTo>
                  <a:close/>
                  <a:moveTo>
                    <a:pt x="1949" y="1549"/>
                  </a:moveTo>
                  <a:lnTo>
                    <a:pt x="2082" y="1575"/>
                  </a:lnTo>
                  <a:lnTo>
                    <a:pt x="2162" y="1629"/>
                  </a:lnTo>
                  <a:lnTo>
                    <a:pt x="2216" y="1682"/>
                  </a:lnTo>
                  <a:lnTo>
                    <a:pt x="2269" y="1735"/>
                  </a:lnTo>
                  <a:lnTo>
                    <a:pt x="2296" y="1815"/>
                  </a:lnTo>
                  <a:lnTo>
                    <a:pt x="2322" y="1949"/>
                  </a:lnTo>
                  <a:lnTo>
                    <a:pt x="2296" y="2109"/>
                  </a:lnTo>
                  <a:lnTo>
                    <a:pt x="2269" y="2162"/>
                  </a:lnTo>
                  <a:lnTo>
                    <a:pt x="2216" y="2242"/>
                  </a:lnTo>
                  <a:lnTo>
                    <a:pt x="2162" y="2269"/>
                  </a:lnTo>
                  <a:lnTo>
                    <a:pt x="2082" y="2323"/>
                  </a:lnTo>
                  <a:lnTo>
                    <a:pt x="1949" y="2349"/>
                  </a:lnTo>
                  <a:lnTo>
                    <a:pt x="1789" y="2323"/>
                  </a:lnTo>
                  <a:lnTo>
                    <a:pt x="1735" y="2269"/>
                  </a:lnTo>
                  <a:lnTo>
                    <a:pt x="1655" y="2242"/>
                  </a:lnTo>
                  <a:lnTo>
                    <a:pt x="1602" y="2162"/>
                  </a:lnTo>
                  <a:lnTo>
                    <a:pt x="1575" y="2109"/>
                  </a:lnTo>
                  <a:lnTo>
                    <a:pt x="1548" y="1949"/>
                  </a:lnTo>
                  <a:lnTo>
                    <a:pt x="1575" y="1815"/>
                  </a:lnTo>
                  <a:lnTo>
                    <a:pt x="1602" y="1735"/>
                  </a:lnTo>
                  <a:lnTo>
                    <a:pt x="1655" y="1682"/>
                  </a:lnTo>
                  <a:lnTo>
                    <a:pt x="1735" y="1629"/>
                  </a:lnTo>
                  <a:lnTo>
                    <a:pt x="1789" y="1575"/>
                  </a:lnTo>
                  <a:lnTo>
                    <a:pt x="1949" y="1549"/>
                  </a:lnTo>
                  <a:close/>
                  <a:moveTo>
                    <a:pt x="5658" y="1549"/>
                  </a:moveTo>
                  <a:lnTo>
                    <a:pt x="5791" y="1575"/>
                  </a:lnTo>
                  <a:lnTo>
                    <a:pt x="5872" y="1629"/>
                  </a:lnTo>
                  <a:lnTo>
                    <a:pt x="5925" y="1682"/>
                  </a:lnTo>
                  <a:lnTo>
                    <a:pt x="5978" y="1735"/>
                  </a:lnTo>
                  <a:lnTo>
                    <a:pt x="6005" y="1815"/>
                  </a:lnTo>
                  <a:lnTo>
                    <a:pt x="6032" y="1949"/>
                  </a:lnTo>
                  <a:lnTo>
                    <a:pt x="6005" y="2109"/>
                  </a:lnTo>
                  <a:lnTo>
                    <a:pt x="5978" y="2162"/>
                  </a:lnTo>
                  <a:lnTo>
                    <a:pt x="5925" y="2242"/>
                  </a:lnTo>
                  <a:lnTo>
                    <a:pt x="5872" y="2269"/>
                  </a:lnTo>
                  <a:lnTo>
                    <a:pt x="5791" y="2323"/>
                  </a:lnTo>
                  <a:lnTo>
                    <a:pt x="5658" y="2349"/>
                  </a:lnTo>
                  <a:lnTo>
                    <a:pt x="5498" y="2323"/>
                  </a:lnTo>
                  <a:lnTo>
                    <a:pt x="5418" y="2269"/>
                  </a:lnTo>
                  <a:lnTo>
                    <a:pt x="5364" y="2242"/>
                  </a:lnTo>
                  <a:lnTo>
                    <a:pt x="5311" y="2162"/>
                  </a:lnTo>
                  <a:lnTo>
                    <a:pt x="5284" y="2109"/>
                  </a:lnTo>
                  <a:lnTo>
                    <a:pt x="5258" y="1949"/>
                  </a:lnTo>
                  <a:lnTo>
                    <a:pt x="5284" y="1815"/>
                  </a:lnTo>
                  <a:lnTo>
                    <a:pt x="5311" y="1735"/>
                  </a:lnTo>
                  <a:lnTo>
                    <a:pt x="5364" y="1682"/>
                  </a:lnTo>
                  <a:lnTo>
                    <a:pt x="5418" y="1629"/>
                  </a:lnTo>
                  <a:lnTo>
                    <a:pt x="5498" y="1575"/>
                  </a:lnTo>
                  <a:lnTo>
                    <a:pt x="5658" y="1549"/>
                  </a:lnTo>
                  <a:close/>
                  <a:moveTo>
                    <a:pt x="1255" y="3417"/>
                  </a:moveTo>
                  <a:lnTo>
                    <a:pt x="1335" y="3443"/>
                  </a:lnTo>
                  <a:lnTo>
                    <a:pt x="1442" y="3523"/>
                  </a:lnTo>
                  <a:lnTo>
                    <a:pt x="1522" y="3657"/>
                  </a:lnTo>
                  <a:lnTo>
                    <a:pt x="1548" y="3737"/>
                  </a:lnTo>
                  <a:lnTo>
                    <a:pt x="1575" y="3817"/>
                  </a:lnTo>
                  <a:lnTo>
                    <a:pt x="1548" y="3897"/>
                  </a:lnTo>
                  <a:lnTo>
                    <a:pt x="1522" y="3950"/>
                  </a:lnTo>
                  <a:lnTo>
                    <a:pt x="1442" y="4084"/>
                  </a:lnTo>
                  <a:lnTo>
                    <a:pt x="1335" y="4164"/>
                  </a:lnTo>
                  <a:lnTo>
                    <a:pt x="1255" y="4191"/>
                  </a:lnTo>
                  <a:lnTo>
                    <a:pt x="1095" y="4191"/>
                  </a:lnTo>
                  <a:lnTo>
                    <a:pt x="1015" y="4164"/>
                  </a:lnTo>
                  <a:lnTo>
                    <a:pt x="881" y="4084"/>
                  </a:lnTo>
                  <a:lnTo>
                    <a:pt x="801" y="3950"/>
                  </a:lnTo>
                  <a:lnTo>
                    <a:pt x="775" y="3897"/>
                  </a:lnTo>
                  <a:lnTo>
                    <a:pt x="775" y="3817"/>
                  </a:lnTo>
                  <a:lnTo>
                    <a:pt x="775" y="3737"/>
                  </a:lnTo>
                  <a:lnTo>
                    <a:pt x="801" y="3657"/>
                  </a:lnTo>
                  <a:lnTo>
                    <a:pt x="881" y="3523"/>
                  </a:lnTo>
                  <a:lnTo>
                    <a:pt x="1015" y="3443"/>
                  </a:lnTo>
                  <a:lnTo>
                    <a:pt x="1095" y="3417"/>
                  </a:lnTo>
                  <a:close/>
                  <a:moveTo>
                    <a:pt x="3870" y="2109"/>
                  </a:moveTo>
                  <a:lnTo>
                    <a:pt x="3950" y="2136"/>
                  </a:lnTo>
                  <a:lnTo>
                    <a:pt x="4057" y="2216"/>
                  </a:lnTo>
                  <a:lnTo>
                    <a:pt x="4164" y="2349"/>
                  </a:lnTo>
                  <a:lnTo>
                    <a:pt x="4190" y="2403"/>
                  </a:lnTo>
                  <a:lnTo>
                    <a:pt x="4190" y="2483"/>
                  </a:lnTo>
                  <a:lnTo>
                    <a:pt x="4190" y="3417"/>
                  </a:lnTo>
                  <a:lnTo>
                    <a:pt x="4911" y="3417"/>
                  </a:lnTo>
                  <a:lnTo>
                    <a:pt x="4991" y="3443"/>
                  </a:lnTo>
                  <a:lnTo>
                    <a:pt x="5124" y="3523"/>
                  </a:lnTo>
                  <a:lnTo>
                    <a:pt x="5204" y="3657"/>
                  </a:lnTo>
                  <a:lnTo>
                    <a:pt x="5231" y="3737"/>
                  </a:lnTo>
                  <a:lnTo>
                    <a:pt x="5231" y="3817"/>
                  </a:lnTo>
                  <a:lnTo>
                    <a:pt x="5231" y="3897"/>
                  </a:lnTo>
                  <a:lnTo>
                    <a:pt x="5204" y="3950"/>
                  </a:lnTo>
                  <a:lnTo>
                    <a:pt x="5124" y="4084"/>
                  </a:lnTo>
                  <a:lnTo>
                    <a:pt x="4991" y="4164"/>
                  </a:lnTo>
                  <a:lnTo>
                    <a:pt x="4911" y="4191"/>
                  </a:lnTo>
                  <a:lnTo>
                    <a:pt x="3710" y="4191"/>
                  </a:lnTo>
                  <a:lnTo>
                    <a:pt x="3630" y="4164"/>
                  </a:lnTo>
                  <a:lnTo>
                    <a:pt x="3523" y="4084"/>
                  </a:lnTo>
                  <a:lnTo>
                    <a:pt x="3443" y="3950"/>
                  </a:lnTo>
                  <a:lnTo>
                    <a:pt x="3416" y="3897"/>
                  </a:lnTo>
                  <a:lnTo>
                    <a:pt x="3390" y="3817"/>
                  </a:lnTo>
                  <a:lnTo>
                    <a:pt x="3390" y="2483"/>
                  </a:lnTo>
                  <a:lnTo>
                    <a:pt x="3416" y="2403"/>
                  </a:lnTo>
                  <a:lnTo>
                    <a:pt x="3443" y="2349"/>
                  </a:lnTo>
                  <a:lnTo>
                    <a:pt x="3523" y="2216"/>
                  </a:lnTo>
                  <a:lnTo>
                    <a:pt x="3630" y="2136"/>
                  </a:lnTo>
                  <a:lnTo>
                    <a:pt x="3710" y="2109"/>
                  </a:lnTo>
                  <a:close/>
                  <a:moveTo>
                    <a:pt x="6485" y="3417"/>
                  </a:moveTo>
                  <a:lnTo>
                    <a:pt x="6565" y="3443"/>
                  </a:lnTo>
                  <a:lnTo>
                    <a:pt x="6699" y="3523"/>
                  </a:lnTo>
                  <a:lnTo>
                    <a:pt x="6779" y="3657"/>
                  </a:lnTo>
                  <a:lnTo>
                    <a:pt x="6806" y="3737"/>
                  </a:lnTo>
                  <a:lnTo>
                    <a:pt x="6806" y="3817"/>
                  </a:lnTo>
                  <a:lnTo>
                    <a:pt x="6806" y="3897"/>
                  </a:lnTo>
                  <a:lnTo>
                    <a:pt x="6779" y="3950"/>
                  </a:lnTo>
                  <a:lnTo>
                    <a:pt x="6699" y="4084"/>
                  </a:lnTo>
                  <a:lnTo>
                    <a:pt x="6565" y="4164"/>
                  </a:lnTo>
                  <a:lnTo>
                    <a:pt x="6485" y="4191"/>
                  </a:lnTo>
                  <a:lnTo>
                    <a:pt x="6325" y="4191"/>
                  </a:lnTo>
                  <a:lnTo>
                    <a:pt x="6272" y="4164"/>
                  </a:lnTo>
                  <a:lnTo>
                    <a:pt x="6138" y="4084"/>
                  </a:lnTo>
                  <a:lnTo>
                    <a:pt x="6058" y="3950"/>
                  </a:lnTo>
                  <a:lnTo>
                    <a:pt x="6032" y="3897"/>
                  </a:lnTo>
                  <a:lnTo>
                    <a:pt x="6032" y="3817"/>
                  </a:lnTo>
                  <a:lnTo>
                    <a:pt x="6032" y="3737"/>
                  </a:lnTo>
                  <a:lnTo>
                    <a:pt x="6058" y="3657"/>
                  </a:lnTo>
                  <a:lnTo>
                    <a:pt x="6138" y="3523"/>
                  </a:lnTo>
                  <a:lnTo>
                    <a:pt x="6272" y="3443"/>
                  </a:lnTo>
                  <a:lnTo>
                    <a:pt x="6325" y="3417"/>
                  </a:lnTo>
                  <a:close/>
                  <a:moveTo>
                    <a:pt x="1949" y="5258"/>
                  </a:moveTo>
                  <a:lnTo>
                    <a:pt x="2082" y="5285"/>
                  </a:lnTo>
                  <a:lnTo>
                    <a:pt x="2162" y="5338"/>
                  </a:lnTo>
                  <a:lnTo>
                    <a:pt x="2216" y="5391"/>
                  </a:lnTo>
                  <a:lnTo>
                    <a:pt x="2269" y="5445"/>
                  </a:lnTo>
                  <a:lnTo>
                    <a:pt x="2296" y="5498"/>
                  </a:lnTo>
                  <a:lnTo>
                    <a:pt x="2322" y="5658"/>
                  </a:lnTo>
                  <a:lnTo>
                    <a:pt x="2296" y="5818"/>
                  </a:lnTo>
                  <a:lnTo>
                    <a:pt x="2269" y="5872"/>
                  </a:lnTo>
                  <a:lnTo>
                    <a:pt x="2216" y="5925"/>
                  </a:lnTo>
                  <a:lnTo>
                    <a:pt x="2162" y="5978"/>
                  </a:lnTo>
                  <a:lnTo>
                    <a:pt x="2082" y="6032"/>
                  </a:lnTo>
                  <a:lnTo>
                    <a:pt x="1949" y="6058"/>
                  </a:lnTo>
                  <a:lnTo>
                    <a:pt x="1789" y="6032"/>
                  </a:lnTo>
                  <a:lnTo>
                    <a:pt x="1735" y="5978"/>
                  </a:lnTo>
                  <a:lnTo>
                    <a:pt x="1655" y="5925"/>
                  </a:lnTo>
                  <a:lnTo>
                    <a:pt x="1602" y="5872"/>
                  </a:lnTo>
                  <a:lnTo>
                    <a:pt x="1575" y="5818"/>
                  </a:lnTo>
                  <a:lnTo>
                    <a:pt x="1548" y="5658"/>
                  </a:lnTo>
                  <a:lnTo>
                    <a:pt x="1575" y="5498"/>
                  </a:lnTo>
                  <a:lnTo>
                    <a:pt x="1602" y="5445"/>
                  </a:lnTo>
                  <a:lnTo>
                    <a:pt x="1655" y="5391"/>
                  </a:lnTo>
                  <a:lnTo>
                    <a:pt x="1735" y="5338"/>
                  </a:lnTo>
                  <a:lnTo>
                    <a:pt x="1789" y="5285"/>
                  </a:lnTo>
                  <a:lnTo>
                    <a:pt x="1949" y="5258"/>
                  </a:lnTo>
                  <a:close/>
                  <a:moveTo>
                    <a:pt x="5658" y="5258"/>
                  </a:moveTo>
                  <a:lnTo>
                    <a:pt x="5791" y="5285"/>
                  </a:lnTo>
                  <a:lnTo>
                    <a:pt x="5872" y="5338"/>
                  </a:lnTo>
                  <a:lnTo>
                    <a:pt x="5925" y="5391"/>
                  </a:lnTo>
                  <a:lnTo>
                    <a:pt x="5978" y="5445"/>
                  </a:lnTo>
                  <a:lnTo>
                    <a:pt x="6005" y="5498"/>
                  </a:lnTo>
                  <a:lnTo>
                    <a:pt x="6032" y="5658"/>
                  </a:lnTo>
                  <a:lnTo>
                    <a:pt x="6005" y="5818"/>
                  </a:lnTo>
                  <a:lnTo>
                    <a:pt x="5978" y="5872"/>
                  </a:lnTo>
                  <a:lnTo>
                    <a:pt x="5925" y="5925"/>
                  </a:lnTo>
                  <a:lnTo>
                    <a:pt x="5872" y="5978"/>
                  </a:lnTo>
                  <a:lnTo>
                    <a:pt x="5791" y="6032"/>
                  </a:lnTo>
                  <a:lnTo>
                    <a:pt x="5658" y="6058"/>
                  </a:lnTo>
                  <a:lnTo>
                    <a:pt x="5498" y="6032"/>
                  </a:lnTo>
                  <a:lnTo>
                    <a:pt x="5418" y="5978"/>
                  </a:lnTo>
                  <a:lnTo>
                    <a:pt x="5364" y="5925"/>
                  </a:lnTo>
                  <a:lnTo>
                    <a:pt x="5311" y="5872"/>
                  </a:lnTo>
                  <a:lnTo>
                    <a:pt x="5284" y="5818"/>
                  </a:lnTo>
                  <a:lnTo>
                    <a:pt x="5258" y="5658"/>
                  </a:lnTo>
                  <a:lnTo>
                    <a:pt x="5284" y="5498"/>
                  </a:lnTo>
                  <a:lnTo>
                    <a:pt x="5311" y="5445"/>
                  </a:lnTo>
                  <a:lnTo>
                    <a:pt x="5364" y="5391"/>
                  </a:lnTo>
                  <a:lnTo>
                    <a:pt x="5418" y="5338"/>
                  </a:lnTo>
                  <a:lnTo>
                    <a:pt x="5498" y="5285"/>
                  </a:lnTo>
                  <a:lnTo>
                    <a:pt x="5658" y="5258"/>
                  </a:lnTo>
                  <a:close/>
                  <a:moveTo>
                    <a:pt x="3870" y="6032"/>
                  </a:moveTo>
                  <a:lnTo>
                    <a:pt x="3950" y="6058"/>
                  </a:lnTo>
                  <a:lnTo>
                    <a:pt x="4057" y="6139"/>
                  </a:lnTo>
                  <a:lnTo>
                    <a:pt x="4164" y="6272"/>
                  </a:lnTo>
                  <a:lnTo>
                    <a:pt x="4190" y="6352"/>
                  </a:lnTo>
                  <a:lnTo>
                    <a:pt x="4190" y="6432"/>
                  </a:lnTo>
                  <a:lnTo>
                    <a:pt x="4190" y="6512"/>
                  </a:lnTo>
                  <a:lnTo>
                    <a:pt x="4164" y="6566"/>
                  </a:lnTo>
                  <a:lnTo>
                    <a:pt x="4057" y="6699"/>
                  </a:lnTo>
                  <a:lnTo>
                    <a:pt x="3950" y="6779"/>
                  </a:lnTo>
                  <a:lnTo>
                    <a:pt x="3870" y="6806"/>
                  </a:lnTo>
                  <a:lnTo>
                    <a:pt x="3710" y="6806"/>
                  </a:lnTo>
                  <a:lnTo>
                    <a:pt x="3630" y="6779"/>
                  </a:lnTo>
                  <a:lnTo>
                    <a:pt x="3523" y="6699"/>
                  </a:lnTo>
                  <a:lnTo>
                    <a:pt x="3443" y="6566"/>
                  </a:lnTo>
                  <a:lnTo>
                    <a:pt x="3416" y="6512"/>
                  </a:lnTo>
                  <a:lnTo>
                    <a:pt x="3390" y="6432"/>
                  </a:lnTo>
                  <a:lnTo>
                    <a:pt x="3416" y="6352"/>
                  </a:lnTo>
                  <a:lnTo>
                    <a:pt x="3443" y="6272"/>
                  </a:lnTo>
                  <a:lnTo>
                    <a:pt x="3523" y="6139"/>
                  </a:lnTo>
                  <a:lnTo>
                    <a:pt x="3630" y="6058"/>
                  </a:lnTo>
                  <a:lnTo>
                    <a:pt x="3710" y="6032"/>
                  </a:lnTo>
                  <a:close/>
                  <a:moveTo>
                    <a:pt x="3790" y="1"/>
                  </a:moveTo>
                  <a:lnTo>
                    <a:pt x="3416" y="28"/>
                  </a:lnTo>
                  <a:lnTo>
                    <a:pt x="3016" y="81"/>
                  </a:lnTo>
                  <a:lnTo>
                    <a:pt x="2669" y="188"/>
                  </a:lnTo>
                  <a:lnTo>
                    <a:pt x="2322" y="294"/>
                  </a:lnTo>
                  <a:lnTo>
                    <a:pt x="1975" y="455"/>
                  </a:lnTo>
                  <a:lnTo>
                    <a:pt x="1682" y="668"/>
                  </a:lnTo>
                  <a:lnTo>
                    <a:pt x="1388" y="882"/>
                  </a:lnTo>
                  <a:lnTo>
                    <a:pt x="1095" y="1122"/>
                  </a:lnTo>
                  <a:lnTo>
                    <a:pt x="855" y="1389"/>
                  </a:lnTo>
                  <a:lnTo>
                    <a:pt x="641" y="1682"/>
                  </a:lnTo>
                  <a:lnTo>
                    <a:pt x="454" y="2002"/>
                  </a:lnTo>
                  <a:lnTo>
                    <a:pt x="294" y="2323"/>
                  </a:lnTo>
                  <a:lnTo>
                    <a:pt x="161" y="2669"/>
                  </a:lnTo>
                  <a:lnTo>
                    <a:pt x="81" y="3043"/>
                  </a:lnTo>
                  <a:lnTo>
                    <a:pt x="1" y="3417"/>
                  </a:lnTo>
                  <a:lnTo>
                    <a:pt x="1" y="3817"/>
                  </a:lnTo>
                  <a:lnTo>
                    <a:pt x="1" y="4191"/>
                  </a:lnTo>
                  <a:lnTo>
                    <a:pt x="81" y="4564"/>
                  </a:lnTo>
                  <a:lnTo>
                    <a:pt x="161" y="4938"/>
                  </a:lnTo>
                  <a:lnTo>
                    <a:pt x="294" y="5285"/>
                  </a:lnTo>
                  <a:lnTo>
                    <a:pt x="454" y="5605"/>
                  </a:lnTo>
                  <a:lnTo>
                    <a:pt x="641" y="5925"/>
                  </a:lnTo>
                  <a:lnTo>
                    <a:pt x="855" y="6219"/>
                  </a:lnTo>
                  <a:lnTo>
                    <a:pt x="1095" y="6485"/>
                  </a:lnTo>
                  <a:lnTo>
                    <a:pt x="1388" y="6726"/>
                  </a:lnTo>
                  <a:lnTo>
                    <a:pt x="1682" y="6966"/>
                  </a:lnTo>
                  <a:lnTo>
                    <a:pt x="1975" y="7153"/>
                  </a:lnTo>
                  <a:lnTo>
                    <a:pt x="2322" y="7313"/>
                  </a:lnTo>
                  <a:lnTo>
                    <a:pt x="2669" y="7446"/>
                  </a:lnTo>
                  <a:lnTo>
                    <a:pt x="3016" y="7526"/>
                  </a:lnTo>
                  <a:lnTo>
                    <a:pt x="3416" y="7580"/>
                  </a:lnTo>
                  <a:lnTo>
                    <a:pt x="3790" y="7606"/>
                  </a:lnTo>
                  <a:lnTo>
                    <a:pt x="4190" y="7580"/>
                  </a:lnTo>
                  <a:lnTo>
                    <a:pt x="4564" y="7526"/>
                  </a:lnTo>
                  <a:lnTo>
                    <a:pt x="4911" y="7446"/>
                  </a:lnTo>
                  <a:lnTo>
                    <a:pt x="5258" y="7313"/>
                  </a:lnTo>
                  <a:lnTo>
                    <a:pt x="5605" y="7153"/>
                  </a:lnTo>
                  <a:lnTo>
                    <a:pt x="5925" y="6966"/>
                  </a:lnTo>
                  <a:lnTo>
                    <a:pt x="6218" y="6726"/>
                  </a:lnTo>
                  <a:lnTo>
                    <a:pt x="6485" y="6485"/>
                  </a:lnTo>
                  <a:lnTo>
                    <a:pt x="6725" y="6219"/>
                  </a:lnTo>
                  <a:lnTo>
                    <a:pt x="6939" y="5925"/>
                  </a:lnTo>
                  <a:lnTo>
                    <a:pt x="7126" y="5605"/>
                  </a:lnTo>
                  <a:lnTo>
                    <a:pt x="7286" y="5285"/>
                  </a:lnTo>
                  <a:lnTo>
                    <a:pt x="7419" y="4938"/>
                  </a:lnTo>
                  <a:lnTo>
                    <a:pt x="7526" y="4564"/>
                  </a:lnTo>
                  <a:lnTo>
                    <a:pt x="7579" y="4191"/>
                  </a:lnTo>
                  <a:lnTo>
                    <a:pt x="7579" y="3817"/>
                  </a:lnTo>
                  <a:lnTo>
                    <a:pt x="7579" y="3417"/>
                  </a:lnTo>
                  <a:lnTo>
                    <a:pt x="7526" y="3043"/>
                  </a:lnTo>
                  <a:lnTo>
                    <a:pt x="7419" y="2669"/>
                  </a:lnTo>
                  <a:lnTo>
                    <a:pt x="7286" y="2323"/>
                  </a:lnTo>
                  <a:lnTo>
                    <a:pt x="7126" y="2002"/>
                  </a:lnTo>
                  <a:lnTo>
                    <a:pt x="6939" y="1682"/>
                  </a:lnTo>
                  <a:lnTo>
                    <a:pt x="6725" y="1389"/>
                  </a:lnTo>
                  <a:lnTo>
                    <a:pt x="6485" y="1122"/>
                  </a:lnTo>
                  <a:lnTo>
                    <a:pt x="6218" y="882"/>
                  </a:lnTo>
                  <a:lnTo>
                    <a:pt x="5925" y="668"/>
                  </a:lnTo>
                  <a:lnTo>
                    <a:pt x="5605" y="455"/>
                  </a:lnTo>
                  <a:lnTo>
                    <a:pt x="5258" y="294"/>
                  </a:lnTo>
                  <a:lnTo>
                    <a:pt x="4911" y="188"/>
                  </a:lnTo>
                  <a:lnTo>
                    <a:pt x="4564" y="81"/>
                  </a:lnTo>
                  <a:lnTo>
                    <a:pt x="4190" y="28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196;p49">
            <a:extLst>
              <a:ext uri="{FF2B5EF4-FFF2-40B4-BE49-F238E27FC236}">
                <a16:creationId xmlns:a16="http://schemas.microsoft.com/office/drawing/2014/main" id="{BD36EB66-05E2-7C19-3A03-71194B46A0E1}"/>
              </a:ext>
            </a:extLst>
          </p:cNvPr>
          <p:cNvGrpSpPr/>
          <p:nvPr/>
        </p:nvGrpSpPr>
        <p:grpSpPr>
          <a:xfrm>
            <a:off x="1143507" y="4177490"/>
            <a:ext cx="334925" cy="335600"/>
            <a:chOff x="5533875" y="2757400"/>
            <a:chExt cx="334925" cy="335600"/>
          </a:xfrm>
        </p:grpSpPr>
        <p:sp>
          <p:nvSpPr>
            <p:cNvPr id="43" name="Google Shape;2197;p49">
              <a:extLst>
                <a:ext uri="{FF2B5EF4-FFF2-40B4-BE49-F238E27FC236}">
                  <a16:creationId xmlns:a16="http://schemas.microsoft.com/office/drawing/2014/main" id="{77083DCE-253E-0E94-E67A-4CBC3A8C5FEF}"/>
                </a:ext>
              </a:extLst>
            </p:cNvPr>
            <p:cNvSpPr/>
            <p:nvPr/>
          </p:nvSpPr>
          <p:spPr>
            <a:xfrm>
              <a:off x="5533875" y="2757400"/>
              <a:ext cx="84750" cy="85425"/>
            </a:xfrm>
            <a:custGeom>
              <a:avLst/>
              <a:gdLst/>
              <a:ahLst/>
              <a:cxnLst/>
              <a:rect l="l" t="t" r="r" b="b"/>
              <a:pathLst>
                <a:path w="3390" h="3417" extrusionOk="0">
                  <a:moveTo>
                    <a:pt x="1682" y="1"/>
                  </a:moveTo>
                  <a:lnTo>
                    <a:pt x="1522" y="27"/>
                  </a:lnTo>
                  <a:lnTo>
                    <a:pt x="1335" y="54"/>
                  </a:lnTo>
                  <a:lnTo>
                    <a:pt x="1175" y="81"/>
                  </a:lnTo>
                  <a:lnTo>
                    <a:pt x="1041" y="134"/>
                  </a:lnTo>
                  <a:lnTo>
                    <a:pt x="881" y="214"/>
                  </a:lnTo>
                  <a:lnTo>
                    <a:pt x="748" y="294"/>
                  </a:lnTo>
                  <a:lnTo>
                    <a:pt x="481" y="508"/>
                  </a:lnTo>
                  <a:lnTo>
                    <a:pt x="268" y="748"/>
                  </a:lnTo>
                  <a:lnTo>
                    <a:pt x="188" y="908"/>
                  </a:lnTo>
                  <a:lnTo>
                    <a:pt x="134" y="1041"/>
                  </a:lnTo>
                  <a:lnTo>
                    <a:pt x="54" y="1202"/>
                  </a:lnTo>
                  <a:lnTo>
                    <a:pt x="27" y="1362"/>
                  </a:lnTo>
                  <a:lnTo>
                    <a:pt x="1" y="1548"/>
                  </a:lnTo>
                  <a:lnTo>
                    <a:pt x="1" y="1709"/>
                  </a:lnTo>
                  <a:lnTo>
                    <a:pt x="1" y="1895"/>
                  </a:lnTo>
                  <a:lnTo>
                    <a:pt x="27" y="2055"/>
                  </a:lnTo>
                  <a:lnTo>
                    <a:pt x="54" y="2216"/>
                  </a:lnTo>
                  <a:lnTo>
                    <a:pt x="134" y="2376"/>
                  </a:lnTo>
                  <a:lnTo>
                    <a:pt x="188" y="2509"/>
                  </a:lnTo>
                  <a:lnTo>
                    <a:pt x="268" y="2669"/>
                  </a:lnTo>
                  <a:lnTo>
                    <a:pt x="481" y="2909"/>
                  </a:lnTo>
                  <a:lnTo>
                    <a:pt x="748" y="3123"/>
                  </a:lnTo>
                  <a:lnTo>
                    <a:pt x="881" y="3203"/>
                  </a:lnTo>
                  <a:lnTo>
                    <a:pt x="1041" y="3283"/>
                  </a:lnTo>
                  <a:lnTo>
                    <a:pt x="1175" y="3336"/>
                  </a:lnTo>
                  <a:lnTo>
                    <a:pt x="1335" y="3390"/>
                  </a:lnTo>
                  <a:lnTo>
                    <a:pt x="1522" y="3416"/>
                  </a:lnTo>
                  <a:lnTo>
                    <a:pt x="1869" y="3416"/>
                  </a:lnTo>
                  <a:lnTo>
                    <a:pt x="2029" y="3390"/>
                  </a:lnTo>
                  <a:lnTo>
                    <a:pt x="2189" y="3336"/>
                  </a:lnTo>
                  <a:lnTo>
                    <a:pt x="2349" y="3283"/>
                  </a:lnTo>
                  <a:lnTo>
                    <a:pt x="2509" y="3203"/>
                  </a:lnTo>
                  <a:lnTo>
                    <a:pt x="2643" y="3123"/>
                  </a:lnTo>
                  <a:lnTo>
                    <a:pt x="2883" y="2909"/>
                  </a:lnTo>
                  <a:lnTo>
                    <a:pt x="3096" y="2669"/>
                  </a:lnTo>
                  <a:lnTo>
                    <a:pt x="3176" y="2509"/>
                  </a:lnTo>
                  <a:lnTo>
                    <a:pt x="3256" y="2376"/>
                  </a:lnTo>
                  <a:lnTo>
                    <a:pt x="3310" y="2216"/>
                  </a:lnTo>
                  <a:lnTo>
                    <a:pt x="3363" y="2055"/>
                  </a:lnTo>
                  <a:lnTo>
                    <a:pt x="3390" y="1895"/>
                  </a:lnTo>
                  <a:lnTo>
                    <a:pt x="3390" y="1709"/>
                  </a:lnTo>
                  <a:lnTo>
                    <a:pt x="3390" y="1548"/>
                  </a:lnTo>
                  <a:lnTo>
                    <a:pt x="3363" y="1362"/>
                  </a:lnTo>
                  <a:lnTo>
                    <a:pt x="3310" y="1202"/>
                  </a:lnTo>
                  <a:lnTo>
                    <a:pt x="3256" y="1041"/>
                  </a:lnTo>
                  <a:lnTo>
                    <a:pt x="3176" y="908"/>
                  </a:lnTo>
                  <a:lnTo>
                    <a:pt x="3096" y="748"/>
                  </a:lnTo>
                  <a:lnTo>
                    <a:pt x="2883" y="508"/>
                  </a:lnTo>
                  <a:lnTo>
                    <a:pt x="2643" y="294"/>
                  </a:lnTo>
                  <a:lnTo>
                    <a:pt x="2509" y="214"/>
                  </a:lnTo>
                  <a:lnTo>
                    <a:pt x="2349" y="134"/>
                  </a:lnTo>
                  <a:lnTo>
                    <a:pt x="2189" y="81"/>
                  </a:lnTo>
                  <a:lnTo>
                    <a:pt x="2029" y="54"/>
                  </a:lnTo>
                  <a:lnTo>
                    <a:pt x="1869" y="27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98;p49">
              <a:extLst>
                <a:ext uri="{FF2B5EF4-FFF2-40B4-BE49-F238E27FC236}">
                  <a16:creationId xmlns:a16="http://schemas.microsoft.com/office/drawing/2014/main" id="{C7BAAD5F-CF82-5F44-A27E-98F4C9FCA72C}"/>
                </a:ext>
              </a:extLst>
            </p:cNvPr>
            <p:cNvSpPr/>
            <p:nvPr/>
          </p:nvSpPr>
          <p:spPr>
            <a:xfrm>
              <a:off x="5764050" y="2757400"/>
              <a:ext cx="58725" cy="39400"/>
            </a:xfrm>
            <a:custGeom>
              <a:avLst/>
              <a:gdLst/>
              <a:ahLst/>
              <a:cxnLst/>
              <a:rect l="l" t="t" r="r" b="b"/>
              <a:pathLst>
                <a:path w="2349" h="1576" extrusionOk="0">
                  <a:moveTo>
                    <a:pt x="401" y="1"/>
                  </a:moveTo>
                  <a:lnTo>
                    <a:pt x="321" y="27"/>
                  </a:lnTo>
                  <a:lnTo>
                    <a:pt x="240" y="27"/>
                  </a:lnTo>
                  <a:lnTo>
                    <a:pt x="107" y="134"/>
                  </a:lnTo>
                  <a:lnTo>
                    <a:pt x="27" y="241"/>
                  </a:lnTo>
                  <a:lnTo>
                    <a:pt x="0" y="321"/>
                  </a:lnTo>
                  <a:lnTo>
                    <a:pt x="0" y="401"/>
                  </a:lnTo>
                  <a:lnTo>
                    <a:pt x="0" y="481"/>
                  </a:lnTo>
                  <a:lnTo>
                    <a:pt x="27" y="561"/>
                  </a:lnTo>
                  <a:lnTo>
                    <a:pt x="107" y="668"/>
                  </a:lnTo>
                  <a:lnTo>
                    <a:pt x="240" y="775"/>
                  </a:lnTo>
                  <a:lnTo>
                    <a:pt x="321" y="775"/>
                  </a:lnTo>
                  <a:lnTo>
                    <a:pt x="401" y="801"/>
                  </a:lnTo>
                  <a:lnTo>
                    <a:pt x="481" y="801"/>
                  </a:lnTo>
                  <a:lnTo>
                    <a:pt x="561" y="828"/>
                  </a:lnTo>
                  <a:lnTo>
                    <a:pt x="667" y="908"/>
                  </a:lnTo>
                  <a:lnTo>
                    <a:pt x="747" y="1041"/>
                  </a:lnTo>
                  <a:lnTo>
                    <a:pt x="774" y="1095"/>
                  </a:lnTo>
                  <a:lnTo>
                    <a:pt x="801" y="1175"/>
                  </a:lnTo>
                  <a:lnTo>
                    <a:pt x="801" y="1255"/>
                  </a:lnTo>
                  <a:lnTo>
                    <a:pt x="828" y="1335"/>
                  </a:lnTo>
                  <a:lnTo>
                    <a:pt x="908" y="1468"/>
                  </a:lnTo>
                  <a:lnTo>
                    <a:pt x="1041" y="1548"/>
                  </a:lnTo>
                  <a:lnTo>
                    <a:pt x="1094" y="1575"/>
                  </a:lnTo>
                  <a:lnTo>
                    <a:pt x="1255" y="1575"/>
                  </a:lnTo>
                  <a:lnTo>
                    <a:pt x="1335" y="1548"/>
                  </a:lnTo>
                  <a:lnTo>
                    <a:pt x="1468" y="1468"/>
                  </a:lnTo>
                  <a:lnTo>
                    <a:pt x="1548" y="1335"/>
                  </a:lnTo>
                  <a:lnTo>
                    <a:pt x="1575" y="1255"/>
                  </a:lnTo>
                  <a:lnTo>
                    <a:pt x="1575" y="1175"/>
                  </a:lnTo>
                  <a:lnTo>
                    <a:pt x="1575" y="1095"/>
                  </a:lnTo>
                  <a:lnTo>
                    <a:pt x="1601" y="1041"/>
                  </a:lnTo>
                  <a:lnTo>
                    <a:pt x="1681" y="908"/>
                  </a:lnTo>
                  <a:lnTo>
                    <a:pt x="1815" y="828"/>
                  </a:lnTo>
                  <a:lnTo>
                    <a:pt x="1895" y="801"/>
                  </a:lnTo>
                  <a:lnTo>
                    <a:pt x="1975" y="801"/>
                  </a:lnTo>
                  <a:lnTo>
                    <a:pt x="2055" y="775"/>
                  </a:lnTo>
                  <a:lnTo>
                    <a:pt x="2108" y="775"/>
                  </a:lnTo>
                  <a:lnTo>
                    <a:pt x="2242" y="668"/>
                  </a:lnTo>
                  <a:lnTo>
                    <a:pt x="2322" y="561"/>
                  </a:lnTo>
                  <a:lnTo>
                    <a:pt x="2349" y="481"/>
                  </a:lnTo>
                  <a:lnTo>
                    <a:pt x="2349" y="401"/>
                  </a:lnTo>
                  <a:lnTo>
                    <a:pt x="2349" y="321"/>
                  </a:lnTo>
                  <a:lnTo>
                    <a:pt x="2322" y="241"/>
                  </a:lnTo>
                  <a:lnTo>
                    <a:pt x="2242" y="134"/>
                  </a:lnTo>
                  <a:lnTo>
                    <a:pt x="2108" y="27"/>
                  </a:lnTo>
                  <a:lnTo>
                    <a:pt x="2055" y="27"/>
                  </a:lnTo>
                  <a:lnTo>
                    <a:pt x="1975" y="1"/>
                  </a:lnTo>
                  <a:lnTo>
                    <a:pt x="1735" y="27"/>
                  </a:lnTo>
                  <a:lnTo>
                    <a:pt x="1548" y="81"/>
                  </a:lnTo>
                  <a:lnTo>
                    <a:pt x="1361" y="187"/>
                  </a:lnTo>
                  <a:lnTo>
                    <a:pt x="1174" y="321"/>
                  </a:lnTo>
                  <a:lnTo>
                    <a:pt x="1014" y="187"/>
                  </a:lnTo>
                  <a:lnTo>
                    <a:pt x="828" y="81"/>
                  </a:lnTo>
                  <a:lnTo>
                    <a:pt x="614" y="2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99;p49">
              <a:extLst>
                <a:ext uri="{FF2B5EF4-FFF2-40B4-BE49-F238E27FC236}">
                  <a16:creationId xmlns:a16="http://schemas.microsoft.com/office/drawing/2014/main" id="{ADF0BDFF-02EE-B69F-D4D3-69863285F0C8}"/>
                </a:ext>
              </a:extLst>
            </p:cNvPr>
            <p:cNvSpPr/>
            <p:nvPr/>
          </p:nvSpPr>
          <p:spPr>
            <a:xfrm>
              <a:off x="5810075" y="2810100"/>
              <a:ext cx="58725" cy="39400"/>
            </a:xfrm>
            <a:custGeom>
              <a:avLst/>
              <a:gdLst/>
              <a:ahLst/>
              <a:cxnLst/>
              <a:rect l="l" t="t" r="r" b="b"/>
              <a:pathLst>
                <a:path w="2349" h="1576" extrusionOk="0">
                  <a:moveTo>
                    <a:pt x="321" y="1"/>
                  </a:moveTo>
                  <a:lnTo>
                    <a:pt x="241" y="28"/>
                  </a:lnTo>
                  <a:lnTo>
                    <a:pt x="107" y="108"/>
                  </a:lnTo>
                  <a:lnTo>
                    <a:pt x="27" y="241"/>
                  </a:lnTo>
                  <a:lnTo>
                    <a:pt x="1" y="321"/>
                  </a:lnTo>
                  <a:lnTo>
                    <a:pt x="1" y="401"/>
                  </a:lnTo>
                  <a:lnTo>
                    <a:pt x="1" y="454"/>
                  </a:lnTo>
                  <a:lnTo>
                    <a:pt x="27" y="535"/>
                  </a:lnTo>
                  <a:lnTo>
                    <a:pt x="107" y="668"/>
                  </a:lnTo>
                  <a:lnTo>
                    <a:pt x="241" y="748"/>
                  </a:lnTo>
                  <a:lnTo>
                    <a:pt x="321" y="775"/>
                  </a:lnTo>
                  <a:lnTo>
                    <a:pt x="401" y="775"/>
                  </a:lnTo>
                  <a:lnTo>
                    <a:pt x="481" y="801"/>
                  </a:lnTo>
                  <a:lnTo>
                    <a:pt x="534" y="801"/>
                  </a:lnTo>
                  <a:lnTo>
                    <a:pt x="668" y="908"/>
                  </a:lnTo>
                  <a:lnTo>
                    <a:pt x="748" y="1015"/>
                  </a:lnTo>
                  <a:lnTo>
                    <a:pt x="774" y="1095"/>
                  </a:lnTo>
                  <a:lnTo>
                    <a:pt x="774" y="1175"/>
                  </a:lnTo>
                  <a:lnTo>
                    <a:pt x="801" y="1255"/>
                  </a:lnTo>
                  <a:lnTo>
                    <a:pt x="801" y="1335"/>
                  </a:lnTo>
                  <a:lnTo>
                    <a:pt x="908" y="1442"/>
                  </a:lnTo>
                  <a:lnTo>
                    <a:pt x="1015" y="1549"/>
                  </a:lnTo>
                  <a:lnTo>
                    <a:pt x="1095" y="1549"/>
                  </a:lnTo>
                  <a:lnTo>
                    <a:pt x="1175" y="1575"/>
                  </a:lnTo>
                  <a:lnTo>
                    <a:pt x="1255" y="1549"/>
                  </a:lnTo>
                  <a:lnTo>
                    <a:pt x="1335" y="1549"/>
                  </a:lnTo>
                  <a:lnTo>
                    <a:pt x="1442" y="1442"/>
                  </a:lnTo>
                  <a:lnTo>
                    <a:pt x="1548" y="1335"/>
                  </a:lnTo>
                  <a:lnTo>
                    <a:pt x="1548" y="1255"/>
                  </a:lnTo>
                  <a:lnTo>
                    <a:pt x="1575" y="1175"/>
                  </a:lnTo>
                  <a:lnTo>
                    <a:pt x="1575" y="1095"/>
                  </a:lnTo>
                  <a:lnTo>
                    <a:pt x="1602" y="1015"/>
                  </a:lnTo>
                  <a:lnTo>
                    <a:pt x="1682" y="908"/>
                  </a:lnTo>
                  <a:lnTo>
                    <a:pt x="1815" y="801"/>
                  </a:lnTo>
                  <a:lnTo>
                    <a:pt x="1895" y="801"/>
                  </a:lnTo>
                  <a:lnTo>
                    <a:pt x="1949" y="775"/>
                  </a:lnTo>
                  <a:lnTo>
                    <a:pt x="2029" y="775"/>
                  </a:lnTo>
                  <a:lnTo>
                    <a:pt x="2109" y="748"/>
                  </a:lnTo>
                  <a:lnTo>
                    <a:pt x="2242" y="668"/>
                  </a:lnTo>
                  <a:lnTo>
                    <a:pt x="2322" y="535"/>
                  </a:lnTo>
                  <a:lnTo>
                    <a:pt x="2349" y="454"/>
                  </a:lnTo>
                  <a:lnTo>
                    <a:pt x="2349" y="401"/>
                  </a:lnTo>
                  <a:lnTo>
                    <a:pt x="2349" y="321"/>
                  </a:lnTo>
                  <a:lnTo>
                    <a:pt x="2322" y="241"/>
                  </a:lnTo>
                  <a:lnTo>
                    <a:pt x="2242" y="108"/>
                  </a:lnTo>
                  <a:lnTo>
                    <a:pt x="2109" y="28"/>
                  </a:lnTo>
                  <a:lnTo>
                    <a:pt x="2029" y="1"/>
                  </a:lnTo>
                  <a:lnTo>
                    <a:pt x="1949" y="1"/>
                  </a:lnTo>
                  <a:lnTo>
                    <a:pt x="1735" y="28"/>
                  </a:lnTo>
                  <a:lnTo>
                    <a:pt x="1522" y="81"/>
                  </a:lnTo>
                  <a:lnTo>
                    <a:pt x="1335" y="161"/>
                  </a:lnTo>
                  <a:lnTo>
                    <a:pt x="1175" y="294"/>
                  </a:lnTo>
                  <a:lnTo>
                    <a:pt x="1015" y="161"/>
                  </a:lnTo>
                  <a:lnTo>
                    <a:pt x="828" y="81"/>
                  </a:lnTo>
                  <a:lnTo>
                    <a:pt x="614" y="2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00;p49">
              <a:extLst>
                <a:ext uri="{FF2B5EF4-FFF2-40B4-BE49-F238E27FC236}">
                  <a16:creationId xmlns:a16="http://schemas.microsoft.com/office/drawing/2014/main" id="{82DB70BF-3593-B721-F223-0D43B9223186}"/>
                </a:ext>
              </a:extLst>
            </p:cNvPr>
            <p:cNvSpPr/>
            <p:nvPr/>
          </p:nvSpPr>
          <p:spPr>
            <a:xfrm>
              <a:off x="5595250" y="2916175"/>
              <a:ext cx="54075" cy="59400"/>
            </a:xfrm>
            <a:custGeom>
              <a:avLst/>
              <a:gdLst/>
              <a:ahLst/>
              <a:cxnLst/>
              <a:rect l="l" t="t" r="r" b="b"/>
              <a:pathLst>
                <a:path w="2163" h="2376" extrusionOk="0">
                  <a:moveTo>
                    <a:pt x="962" y="1"/>
                  </a:moveTo>
                  <a:lnTo>
                    <a:pt x="881" y="54"/>
                  </a:lnTo>
                  <a:lnTo>
                    <a:pt x="775" y="108"/>
                  </a:lnTo>
                  <a:lnTo>
                    <a:pt x="721" y="214"/>
                  </a:lnTo>
                  <a:lnTo>
                    <a:pt x="1" y="1682"/>
                  </a:lnTo>
                  <a:lnTo>
                    <a:pt x="1068" y="2376"/>
                  </a:lnTo>
                  <a:lnTo>
                    <a:pt x="2162" y="1682"/>
                  </a:lnTo>
                  <a:lnTo>
                    <a:pt x="1415" y="214"/>
                  </a:lnTo>
                  <a:lnTo>
                    <a:pt x="1362" y="108"/>
                  </a:lnTo>
                  <a:lnTo>
                    <a:pt x="1282" y="54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01;p49">
              <a:extLst>
                <a:ext uri="{FF2B5EF4-FFF2-40B4-BE49-F238E27FC236}">
                  <a16:creationId xmlns:a16="http://schemas.microsoft.com/office/drawing/2014/main" id="{29476B48-AEB5-4E1D-6ABC-5D005CDE947E}"/>
                </a:ext>
              </a:extLst>
            </p:cNvPr>
            <p:cNvSpPr/>
            <p:nvPr/>
          </p:nvSpPr>
          <p:spPr>
            <a:xfrm>
              <a:off x="5533875" y="2975550"/>
              <a:ext cx="94100" cy="117450"/>
            </a:xfrm>
            <a:custGeom>
              <a:avLst/>
              <a:gdLst/>
              <a:ahLst/>
              <a:cxnLst/>
              <a:rect l="l" t="t" r="r" b="b"/>
              <a:pathLst>
                <a:path w="3764" h="4698" extrusionOk="0">
                  <a:moveTo>
                    <a:pt x="2082" y="1"/>
                  </a:moveTo>
                  <a:lnTo>
                    <a:pt x="27" y="4137"/>
                  </a:lnTo>
                  <a:lnTo>
                    <a:pt x="1" y="4217"/>
                  </a:lnTo>
                  <a:lnTo>
                    <a:pt x="1" y="4324"/>
                  </a:lnTo>
                  <a:lnTo>
                    <a:pt x="1" y="4431"/>
                  </a:lnTo>
                  <a:lnTo>
                    <a:pt x="54" y="4511"/>
                  </a:lnTo>
                  <a:lnTo>
                    <a:pt x="107" y="4591"/>
                  </a:lnTo>
                  <a:lnTo>
                    <a:pt x="188" y="4644"/>
                  </a:lnTo>
                  <a:lnTo>
                    <a:pt x="268" y="4671"/>
                  </a:lnTo>
                  <a:lnTo>
                    <a:pt x="374" y="4697"/>
                  </a:lnTo>
                  <a:lnTo>
                    <a:pt x="1442" y="4697"/>
                  </a:lnTo>
                  <a:lnTo>
                    <a:pt x="3763" y="801"/>
                  </a:lnTo>
                  <a:lnTo>
                    <a:pt x="3737" y="801"/>
                  </a:lnTo>
                  <a:lnTo>
                    <a:pt x="3630" y="855"/>
                  </a:lnTo>
                  <a:lnTo>
                    <a:pt x="3523" y="881"/>
                  </a:lnTo>
                  <a:lnTo>
                    <a:pt x="3417" y="855"/>
                  </a:lnTo>
                  <a:lnTo>
                    <a:pt x="3310" y="801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02;p49">
              <a:extLst>
                <a:ext uri="{FF2B5EF4-FFF2-40B4-BE49-F238E27FC236}">
                  <a16:creationId xmlns:a16="http://schemas.microsoft.com/office/drawing/2014/main" id="{FB8BB8ED-C660-5DC6-6DC1-A1A6F572E984}"/>
                </a:ext>
              </a:extLst>
            </p:cNvPr>
            <p:cNvSpPr/>
            <p:nvPr/>
          </p:nvSpPr>
          <p:spPr>
            <a:xfrm>
              <a:off x="5593250" y="2942200"/>
              <a:ext cx="275550" cy="150800"/>
            </a:xfrm>
            <a:custGeom>
              <a:avLst/>
              <a:gdLst/>
              <a:ahLst/>
              <a:cxnLst/>
              <a:rect l="l" t="t" r="r" b="b"/>
              <a:pathLst>
                <a:path w="11022" h="6032" extrusionOk="0">
                  <a:moveTo>
                    <a:pt x="3577" y="1"/>
                  </a:moveTo>
                  <a:lnTo>
                    <a:pt x="1" y="6031"/>
                  </a:lnTo>
                  <a:lnTo>
                    <a:pt x="10622" y="6031"/>
                  </a:lnTo>
                  <a:lnTo>
                    <a:pt x="10755" y="6005"/>
                  </a:lnTo>
                  <a:lnTo>
                    <a:pt x="10835" y="5978"/>
                  </a:lnTo>
                  <a:lnTo>
                    <a:pt x="10915" y="5898"/>
                  </a:lnTo>
                  <a:lnTo>
                    <a:pt x="10969" y="5818"/>
                  </a:lnTo>
                  <a:lnTo>
                    <a:pt x="11022" y="5738"/>
                  </a:lnTo>
                  <a:lnTo>
                    <a:pt x="11022" y="5631"/>
                  </a:lnTo>
                  <a:lnTo>
                    <a:pt x="11022" y="5524"/>
                  </a:lnTo>
                  <a:lnTo>
                    <a:pt x="10969" y="5444"/>
                  </a:lnTo>
                  <a:lnTo>
                    <a:pt x="7740" y="1"/>
                  </a:lnTo>
                  <a:lnTo>
                    <a:pt x="5872" y="1255"/>
                  </a:lnTo>
                  <a:lnTo>
                    <a:pt x="5765" y="1308"/>
                  </a:lnTo>
                  <a:lnTo>
                    <a:pt x="5551" y="1308"/>
                  </a:lnTo>
                  <a:lnTo>
                    <a:pt x="5445" y="1255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03;p49">
              <a:extLst>
                <a:ext uri="{FF2B5EF4-FFF2-40B4-BE49-F238E27FC236}">
                  <a16:creationId xmlns:a16="http://schemas.microsoft.com/office/drawing/2014/main" id="{8676D95F-8B10-BD9B-3845-1238DE6F688A}"/>
                </a:ext>
              </a:extLst>
            </p:cNvPr>
            <p:cNvSpPr/>
            <p:nvPr/>
          </p:nvSpPr>
          <p:spPr>
            <a:xfrm>
              <a:off x="5692650" y="2863475"/>
              <a:ext cx="84100" cy="90100"/>
            </a:xfrm>
            <a:custGeom>
              <a:avLst/>
              <a:gdLst/>
              <a:ahLst/>
              <a:cxnLst/>
              <a:rect l="l" t="t" r="r" b="b"/>
              <a:pathLst>
                <a:path w="3364" h="3604" extrusionOk="0">
                  <a:moveTo>
                    <a:pt x="1682" y="1"/>
                  </a:moveTo>
                  <a:lnTo>
                    <a:pt x="1575" y="27"/>
                  </a:lnTo>
                  <a:lnTo>
                    <a:pt x="1495" y="54"/>
                  </a:lnTo>
                  <a:lnTo>
                    <a:pt x="1415" y="107"/>
                  </a:lnTo>
                  <a:lnTo>
                    <a:pt x="1335" y="187"/>
                  </a:lnTo>
                  <a:lnTo>
                    <a:pt x="1" y="2482"/>
                  </a:lnTo>
                  <a:lnTo>
                    <a:pt x="1682" y="3603"/>
                  </a:lnTo>
                  <a:lnTo>
                    <a:pt x="3363" y="2482"/>
                  </a:lnTo>
                  <a:lnTo>
                    <a:pt x="2029" y="187"/>
                  </a:lnTo>
                  <a:lnTo>
                    <a:pt x="1949" y="107"/>
                  </a:lnTo>
                  <a:lnTo>
                    <a:pt x="1869" y="54"/>
                  </a:lnTo>
                  <a:lnTo>
                    <a:pt x="1789" y="27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04;p49">
              <a:extLst>
                <a:ext uri="{FF2B5EF4-FFF2-40B4-BE49-F238E27FC236}">
                  <a16:creationId xmlns:a16="http://schemas.microsoft.com/office/drawing/2014/main" id="{40C7E56A-8E17-E566-FAA9-2AA0F857F79B}"/>
                </a:ext>
              </a:extLst>
            </p:cNvPr>
            <p:cNvSpPr/>
            <p:nvPr/>
          </p:nvSpPr>
          <p:spPr>
            <a:xfrm>
              <a:off x="5633275" y="2784100"/>
              <a:ext cx="117450" cy="84750"/>
            </a:xfrm>
            <a:custGeom>
              <a:avLst/>
              <a:gdLst/>
              <a:ahLst/>
              <a:cxnLst/>
              <a:rect l="l" t="t" r="r" b="b"/>
              <a:pathLst>
                <a:path w="4698" h="3390" extrusionOk="0">
                  <a:moveTo>
                    <a:pt x="2269" y="0"/>
                  </a:moveTo>
                  <a:lnTo>
                    <a:pt x="2056" y="80"/>
                  </a:lnTo>
                  <a:lnTo>
                    <a:pt x="1869" y="160"/>
                  </a:lnTo>
                  <a:lnTo>
                    <a:pt x="1682" y="294"/>
                  </a:lnTo>
                  <a:lnTo>
                    <a:pt x="1549" y="454"/>
                  </a:lnTo>
                  <a:lnTo>
                    <a:pt x="1442" y="614"/>
                  </a:lnTo>
                  <a:lnTo>
                    <a:pt x="1362" y="827"/>
                  </a:lnTo>
                  <a:lnTo>
                    <a:pt x="1309" y="1041"/>
                  </a:lnTo>
                  <a:lnTo>
                    <a:pt x="1175" y="1041"/>
                  </a:lnTo>
                  <a:lnTo>
                    <a:pt x="935" y="1068"/>
                  </a:lnTo>
                  <a:lnTo>
                    <a:pt x="721" y="1121"/>
                  </a:lnTo>
                  <a:lnTo>
                    <a:pt x="508" y="1228"/>
                  </a:lnTo>
                  <a:lnTo>
                    <a:pt x="348" y="1388"/>
                  </a:lnTo>
                  <a:lnTo>
                    <a:pt x="188" y="1548"/>
                  </a:lnTo>
                  <a:lnTo>
                    <a:pt x="81" y="1761"/>
                  </a:lnTo>
                  <a:lnTo>
                    <a:pt x="28" y="1975"/>
                  </a:lnTo>
                  <a:lnTo>
                    <a:pt x="1" y="2215"/>
                  </a:lnTo>
                  <a:lnTo>
                    <a:pt x="28" y="2455"/>
                  </a:lnTo>
                  <a:lnTo>
                    <a:pt x="81" y="2669"/>
                  </a:lnTo>
                  <a:lnTo>
                    <a:pt x="188" y="2882"/>
                  </a:lnTo>
                  <a:lnTo>
                    <a:pt x="348" y="3042"/>
                  </a:lnTo>
                  <a:lnTo>
                    <a:pt x="508" y="3202"/>
                  </a:lnTo>
                  <a:lnTo>
                    <a:pt x="721" y="3309"/>
                  </a:lnTo>
                  <a:lnTo>
                    <a:pt x="935" y="3362"/>
                  </a:lnTo>
                  <a:lnTo>
                    <a:pt x="1175" y="3389"/>
                  </a:lnTo>
                  <a:lnTo>
                    <a:pt x="2216" y="3389"/>
                  </a:lnTo>
                  <a:lnTo>
                    <a:pt x="2456" y="3362"/>
                  </a:lnTo>
                  <a:lnTo>
                    <a:pt x="2643" y="3309"/>
                  </a:lnTo>
                  <a:lnTo>
                    <a:pt x="2830" y="3229"/>
                  </a:lnTo>
                  <a:lnTo>
                    <a:pt x="3016" y="3096"/>
                  </a:lnTo>
                  <a:lnTo>
                    <a:pt x="3150" y="2936"/>
                  </a:lnTo>
                  <a:lnTo>
                    <a:pt x="3257" y="2749"/>
                  </a:lnTo>
                  <a:lnTo>
                    <a:pt x="3337" y="2562"/>
                  </a:lnTo>
                  <a:lnTo>
                    <a:pt x="3390" y="2348"/>
                  </a:lnTo>
                  <a:lnTo>
                    <a:pt x="3523" y="2348"/>
                  </a:lnTo>
                  <a:lnTo>
                    <a:pt x="3764" y="2322"/>
                  </a:lnTo>
                  <a:lnTo>
                    <a:pt x="3977" y="2242"/>
                  </a:lnTo>
                  <a:lnTo>
                    <a:pt x="4191" y="2135"/>
                  </a:lnTo>
                  <a:lnTo>
                    <a:pt x="4377" y="2002"/>
                  </a:lnTo>
                  <a:lnTo>
                    <a:pt x="4511" y="1815"/>
                  </a:lnTo>
                  <a:lnTo>
                    <a:pt x="4618" y="1628"/>
                  </a:lnTo>
                  <a:lnTo>
                    <a:pt x="4698" y="1414"/>
                  </a:lnTo>
                  <a:lnTo>
                    <a:pt x="4698" y="1174"/>
                  </a:lnTo>
                  <a:lnTo>
                    <a:pt x="4698" y="934"/>
                  </a:lnTo>
                  <a:lnTo>
                    <a:pt x="4618" y="721"/>
                  </a:lnTo>
                  <a:lnTo>
                    <a:pt x="4511" y="507"/>
                  </a:lnTo>
                  <a:lnTo>
                    <a:pt x="4377" y="320"/>
                  </a:lnTo>
                  <a:lnTo>
                    <a:pt x="4191" y="187"/>
                  </a:lnTo>
                  <a:lnTo>
                    <a:pt x="3977" y="80"/>
                  </a:lnTo>
                  <a:lnTo>
                    <a:pt x="37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6411;p61">
            <a:extLst>
              <a:ext uri="{FF2B5EF4-FFF2-40B4-BE49-F238E27FC236}">
                <a16:creationId xmlns:a16="http://schemas.microsoft.com/office/drawing/2014/main" id="{C9836203-2436-A0B3-15A0-C32E7B3E8542}"/>
              </a:ext>
            </a:extLst>
          </p:cNvPr>
          <p:cNvGrpSpPr/>
          <p:nvPr/>
        </p:nvGrpSpPr>
        <p:grpSpPr>
          <a:xfrm>
            <a:off x="2229987" y="2245797"/>
            <a:ext cx="5395583" cy="443462"/>
            <a:chOff x="3530150" y="2790075"/>
            <a:chExt cx="1962600" cy="225300"/>
          </a:xfrm>
        </p:grpSpPr>
        <p:sp>
          <p:nvSpPr>
            <p:cNvPr id="3" name="Google Shape;6412;p61">
              <a:extLst>
                <a:ext uri="{FF2B5EF4-FFF2-40B4-BE49-F238E27FC236}">
                  <a16:creationId xmlns:a16="http://schemas.microsoft.com/office/drawing/2014/main" id="{D53B30CA-323F-329D-E52A-7C696FAF2EBE}"/>
                </a:ext>
              </a:extLst>
            </p:cNvPr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latin typeface="Oxygen" panose="02000503000000000000" pitchFamily="2" charset="0"/>
                </a:rPr>
                <a:t>Ναι 47,3%</a:t>
              </a:r>
              <a:endParaRPr dirty="0">
                <a:latin typeface="Oxygen" panose="02000503000000000000" pitchFamily="2" charset="0"/>
              </a:endParaRPr>
            </a:p>
          </p:txBody>
        </p:sp>
        <p:sp>
          <p:nvSpPr>
            <p:cNvPr id="17" name="Google Shape;6413;p61">
              <a:extLst>
                <a:ext uri="{FF2B5EF4-FFF2-40B4-BE49-F238E27FC236}">
                  <a16:creationId xmlns:a16="http://schemas.microsoft.com/office/drawing/2014/main" id="{0740B487-035B-1C00-5227-4951FE2F55FC}"/>
                </a:ext>
              </a:extLst>
            </p:cNvPr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latin typeface="Oxygen" panose="02000503000000000000" pitchFamily="2" charset="0"/>
                </a:rPr>
                <a:t>Όχι 52,7%</a:t>
              </a:r>
              <a:endParaRPr dirty="0">
                <a:latin typeface="Oxygen" panose="02000503000000000000" pitchFamily="2" charset="0"/>
              </a:endParaRPr>
            </a:p>
          </p:txBody>
        </p:sp>
      </p:grpSp>
      <p:grpSp>
        <p:nvGrpSpPr>
          <p:cNvPr id="20" name="Google Shape;6411;p61">
            <a:extLst>
              <a:ext uri="{FF2B5EF4-FFF2-40B4-BE49-F238E27FC236}">
                <a16:creationId xmlns:a16="http://schemas.microsoft.com/office/drawing/2014/main" id="{156A6F4A-2038-A9F0-8999-020AF772A674}"/>
              </a:ext>
            </a:extLst>
          </p:cNvPr>
          <p:cNvGrpSpPr/>
          <p:nvPr/>
        </p:nvGrpSpPr>
        <p:grpSpPr>
          <a:xfrm>
            <a:off x="2241988" y="3263875"/>
            <a:ext cx="5395583" cy="443462"/>
            <a:chOff x="3530150" y="2790075"/>
            <a:chExt cx="1962600" cy="225300"/>
          </a:xfrm>
        </p:grpSpPr>
        <p:sp>
          <p:nvSpPr>
            <p:cNvPr id="21" name="Google Shape;6412;p61">
              <a:extLst>
                <a:ext uri="{FF2B5EF4-FFF2-40B4-BE49-F238E27FC236}">
                  <a16:creationId xmlns:a16="http://schemas.microsoft.com/office/drawing/2014/main" id="{20D452B3-7876-2F54-FCCE-BE1C56E964FE}"/>
                </a:ext>
              </a:extLst>
            </p:cNvPr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xygen" panose="02000503000000000000" pitchFamily="2" charset="0"/>
              </a:endParaRPr>
            </a:p>
          </p:txBody>
        </p:sp>
        <p:sp>
          <p:nvSpPr>
            <p:cNvPr id="22" name="Google Shape;6413;p61">
              <a:extLst>
                <a:ext uri="{FF2B5EF4-FFF2-40B4-BE49-F238E27FC236}">
                  <a16:creationId xmlns:a16="http://schemas.microsoft.com/office/drawing/2014/main" id="{F6286828-D44E-3554-0F49-33E2F2D9374C}"/>
                </a:ext>
              </a:extLst>
            </p:cNvPr>
            <p:cNvSpPr/>
            <p:nvPr/>
          </p:nvSpPr>
          <p:spPr>
            <a:xfrm>
              <a:off x="3530150" y="2790075"/>
              <a:ext cx="1915316" cy="22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latin typeface="Oxygen" panose="02000503000000000000" pitchFamily="2" charset="0"/>
                </a:rPr>
                <a:t>Ναι 99,1%</a:t>
              </a:r>
              <a:endParaRPr dirty="0">
                <a:latin typeface="Oxygen" panose="02000503000000000000" pitchFamily="2" charset="0"/>
              </a:endParaRPr>
            </a:p>
          </p:txBody>
        </p:sp>
      </p:grpSp>
      <p:sp>
        <p:nvSpPr>
          <p:cNvPr id="18" name="Google Shape;1356;p37">
            <a:extLst>
              <a:ext uri="{FF2B5EF4-FFF2-40B4-BE49-F238E27FC236}">
                <a16:creationId xmlns:a16="http://schemas.microsoft.com/office/drawing/2014/main" id="{F26B58D5-816B-45E9-BFB5-21C72D70A855}"/>
              </a:ext>
            </a:extLst>
          </p:cNvPr>
          <p:cNvSpPr txBox="1">
            <a:spLocks/>
          </p:cNvSpPr>
          <p:nvPr/>
        </p:nvSpPr>
        <p:spPr>
          <a:xfrm>
            <a:off x="6133812" y="4808282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17038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5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5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403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15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54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904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/>
      <p:bldP spid="1356" grpId="0"/>
      <p:bldP spid="1361" grpId="0"/>
      <p:bldP spid="1362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0204E4FC-BF4C-165E-CB8B-8D42DEF18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86101D78-BFF2-C6F3-46E7-DCB3E90D5E23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ΕΙΣΑΓΩΓΗ</a:t>
            </a:r>
            <a:endParaRPr dirty="0"/>
          </a:p>
        </p:txBody>
      </p:sp>
      <p:sp>
        <p:nvSpPr>
          <p:cNvPr id="1339" name="Google Shape;1339;p36">
            <a:extLst>
              <a:ext uri="{FF2B5EF4-FFF2-40B4-BE49-F238E27FC236}">
                <a16:creationId xmlns:a16="http://schemas.microsoft.com/office/drawing/2014/main" id="{E57503A9-12EC-847C-6C5B-D1B2C0B36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1519" y="2043131"/>
            <a:ext cx="356616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ΝΕΑ ΜΟΝΤΕΛΑ ΑΠΑΣΧΟΛΗΣΗΣ</a:t>
            </a:r>
          </a:p>
        </p:txBody>
      </p:sp>
      <p:sp>
        <p:nvSpPr>
          <p:cNvPr id="1340" name="Google Shape;1340;p36">
            <a:extLst>
              <a:ext uri="{FF2B5EF4-FFF2-40B4-BE49-F238E27FC236}">
                <a16:creationId xmlns:a16="http://schemas.microsoft.com/office/drawing/2014/main" id="{97604884-ED67-89DC-D7AF-EF63677935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5840" y="2408831"/>
            <a:ext cx="3283200" cy="193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Εξέλιξη της αγοράς εργασίας με εναλλακτικές μορφές απασχόλησης</a:t>
            </a:r>
            <a:br>
              <a:rPr lang="el-GR" sz="1400" dirty="0"/>
            </a:br>
            <a:r>
              <a:rPr lang="el-GR" sz="600" dirty="0"/>
              <a:t> </a:t>
            </a:r>
            <a:endParaRPr lang="el-G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/>
              <a:t>COVID-19: Ραγδαία αύξηση της τηλεργασίας λόγω ψηφιοποίησης διαφόρων τομέων &amp; επαγγελμάτων</a:t>
            </a:r>
            <a:br>
              <a:rPr lang="el-GR" sz="1400" dirty="0"/>
            </a:br>
            <a:r>
              <a:rPr lang="el-GR" sz="600" dirty="0"/>
              <a:t> </a:t>
            </a:r>
            <a:endParaRPr lang="el-GR" sz="1400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Νέα δεδομένα για εργαζόμενους &amp; εργοδότες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6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E559D6D-7CB2-77C7-DFDE-497F18193780}"/>
              </a:ext>
            </a:extLst>
          </p:cNvPr>
          <p:cNvSpPr/>
          <p:nvPr/>
        </p:nvSpPr>
        <p:spPr>
          <a:xfrm>
            <a:off x="8424000" y="4401014"/>
            <a:ext cx="660527" cy="453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Google Shape;54;p13">
            <a:extLst>
              <a:ext uri="{FF2B5EF4-FFF2-40B4-BE49-F238E27FC236}">
                <a16:creationId xmlns:a16="http://schemas.microsoft.com/office/drawing/2014/main" id="{BA8D4E4B-9F93-CD46-7C59-02EAA7E4829A}"/>
              </a:ext>
            </a:extLst>
          </p:cNvPr>
          <p:cNvGrpSpPr/>
          <p:nvPr/>
        </p:nvGrpSpPr>
        <p:grpSpPr>
          <a:xfrm>
            <a:off x="4610810" y="1247475"/>
            <a:ext cx="4207415" cy="2966160"/>
            <a:chOff x="2523825" y="1354400"/>
            <a:chExt cx="4476450" cy="3155825"/>
          </a:xfrm>
        </p:grpSpPr>
        <p:sp>
          <p:nvSpPr>
            <p:cNvPr id="16" name="Google Shape;55;p13">
              <a:extLst>
                <a:ext uri="{FF2B5EF4-FFF2-40B4-BE49-F238E27FC236}">
                  <a16:creationId xmlns:a16="http://schemas.microsoft.com/office/drawing/2014/main" id="{40C597A6-BD21-B514-3D41-3927F1F53CA3}"/>
                </a:ext>
              </a:extLst>
            </p:cNvPr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;p13">
              <a:extLst>
                <a:ext uri="{FF2B5EF4-FFF2-40B4-BE49-F238E27FC236}">
                  <a16:creationId xmlns:a16="http://schemas.microsoft.com/office/drawing/2014/main" id="{B0B84D1B-6059-02A2-F7B0-C2E45328A230}"/>
                </a:ext>
              </a:extLst>
            </p:cNvPr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;p13">
              <a:extLst>
                <a:ext uri="{FF2B5EF4-FFF2-40B4-BE49-F238E27FC236}">
                  <a16:creationId xmlns:a16="http://schemas.microsoft.com/office/drawing/2014/main" id="{D8716FF4-A550-4C04-ACBC-2868FDCC12E6}"/>
                </a:ext>
              </a:extLst>
            </p:cNvPr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;p13">
              <a:extLst>
                <a:ext uri="{FF2B5EF4-FFF2-40B4-BE49-F238E27FC236}">
                  <a16:creationId xmlns:a16="http://schemas.microsoft.com/office/drawing/2014/main" id="{0EF89A14-2406-859C-CE08-6E2BF723F79A}"/>
                </a:ext>
              </a:extLst>
            </p:cNvPr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;p13">
              <a:extLst>
                <a:ext uri="{FF2B5EF4-FFF2-40B4-BE49-F238E27FC236}">
                  <a16:creationId xmlns:a16="http://schemas.microsoft.com/office/drawing/2014/main" id="{E30AE090-086E-E71C-0492-95A0B174A158}"/>
                </a:ext>
              </a:extLst>
            </p:cNvPr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;p13">
              <a:extLst>
                <a:ext uri="{FF2B5EF4-FFF2-40B4-BE49-F238E27FC236}">
                  <a16:creationId xmlns:a16="http://schemas.microsoft.com/office/drawing/2014/main" id="{759B6382-532D-065C-FA8A-824C4E5069A6}"/>
                </a:ext>
              </a:extLst>
            </p:cNvPr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;p13">
              <a:extLst>
                <a:ext uri="{FF2B5EF4-FFF2-40B4-BE49-F238E27FC236}">
                  <a16:creationId xmlns:a16="http://schemas.microsoft.com/office/drawing/2014/main" id="{DFCCEBA3-8A10-319D-BFAF-EED1D3F31F50}"/>
                </a:ext>
              </a:extLst>
            </p:cNvPr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;p13">
              <a:extLst>
                <a:ext uri="{FF2B5EF4-FFF2-40B4-BE49-F238E27FC236}">
                  <a16:creationId xmlns:a16="http://schemas.microsoft.com/office/drawing/2014/main" id="{DD31829D-5D2A-F89A-0129-B63AC7541651}"/>
                </a:ext>
              </a:extLst>
            </p:cNvPr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;p13">
              <a:extLst>
                <a:ext uri="{FF2B5EF4-FFF2-40B4-BE49-F238E27FC236}">
                  <a16:creationId xmlns:a16="http://schemas.microsoft.com/office/drawing/2014/main" id="{235C1A98-899C-162C-14DC-4E0AD7EEC8E9}"/>
                </a:ext>
              </a:extLst>
            </p:cNvPr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;p13">
              <a:extLst>
                <a:ext uri="{FF2B5EF4-FFF2-40B4-BE49-F238E27FC236}">
                  <a16:creationId xmlns:a16="http://schemas.microsoft.com/office/drawing/2014/main" id="{ECC39728-0A62-E22A-DDC3-AC247031BF2D}"/>
                </a:ext>
              </a:extLst>
            </p:cNvPr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;p13">
              <a:extLst>
                <a:ext uri="{FF2B5EF4-FFF2-40B4-BE49-F238E27FC236}">
                  <a16:creationId xmlns:a16="http://schemas.microsoft.com/office/drawing/2014/main" id="{0AA4D511-4061-EB4B-B4B9-52C9EAC52F39}"/>
                </a:ext>
              </a:extLst>
            </p:cNvPr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;p13">
              <a:extLst>
                <a:ext uri="{FF2B5EF4-FFF2-40B4-BE49-F238E27FC236}">
                  <a16:creationId xmlns:a16="http://schemas.microsoft.com/office/drawing/2014/main" id="{019A8BDE-3E81-3209-E20D-CAA2F7EFD0A1}"/>
                </a:ext>
              </a:extLst>
            </p:cNvPr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;p13">
              <a:extLst>
                <a:ext uri="{FF2B5EF4-FFF2-40B4-BE49-F238E27FC236}">
                  <a16:creationId xmlns:a16="http://schemas.microsoft.com/office/drawing/2014/main" id="{3908236F-A3EB-5450-31B4-364039E4827C}"/>
                </a:ext>
              </a:extLst>
            </p:cNvPr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;p13">
              <a:extLst>
                <a:ext uri="{FF2B5EF4-FFF2-40B4-BE49-F238E27FC236}">
                  <a16:creationId xmlns:a16="http://schemas.microsoft.com/office/drawing/2014/main" id="{2646FF7C-B0E5-B3AE-9136-F24447F34BC8}"/>
                </a:ext>
              </a:extLst>
            </p:cNvPr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;p13">
              <a:extLst>
                <a:ext uri="{FF2B5EF4-FFF2-40B4-BE49-F238E27FC236}">
                  <a16:creationId xmlns:a16="http://schemas.microsoft.com/office/drawing/2014/main" id="{ABD9675E-F829-751C-2C55-6E4A6C78FC1E}"/>
                </a:ext>
              </a:extLst>
            </p:cNvPr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;p13">
              <a:extLst>
                <a:ext uri="{FF2B5EF4-FFF2-40B4-BE49-F238E27FC236}">
                  <a16:creationId xmlns:a16="http://schemas.microsoft.com/office/drawing/2014/main" id="{CF2D8C36-57A2-98A4-D44D-31B4B1FF2AE9}"/>
                </a:ext>
              </a:extLst>
            </p:cNvPr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;p13">
              <a:extLst>
                <a:ext uri="{FF2B5EF4-FFF2-40B4-BE49-F238E27FC236}">
                  <a16:creationId xmlns:a16="http://schemas.microsoft.com/office/drawing/2014/main" id="{9302A0A0-F3F5-2DA1-D5DB-43A5AF38F78B}"/>
                </a:ext>
              </a:extLst>
            </p:cNvPr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;p13">
              <a:extLst>
                <a:ext uri="{FF2B5EF4-FFF2-40B4-BE49-F238E27FC236}">
                  <a16:creationId xmlns:a16="http://schemas.microsoft.com/office/drawing/2014/main" id="{A369DE8F-1793-CAF0-086C-2FD47388B0A8}"/>
                </a:ext>
              </a:extLst>
            </p:cNvPr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;p13">
              <a:extLst>
                <a:ext uri="{FF2B5EF4-FFF2-40B4-BE49-F238E27FC236}">
                  <a16:creationId xmlns:a16="http://schemas.microsoft.com/office/drawing/2014/main" id="{ADB66395-40FA-1F55-3A62-3B16EE7F0EA9}"/>
                </a:ext>
              </a:extLst>
            </p:cNvPr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;p13">
              <a:extLst>
                <a:ext uri="{FF2B5EF4-FFF2-40B4-BE49-F238E27FC236}">
                  <a16:creationId xmlns:a16="http://schemas.microsoft.com/office/drawing/2014/main" id="{A980A43B-91FF-C2CB-9F36-6A63F953B8B7}"/>
                </a:ext>
              </a:extLst>
            </p:cNvPr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;p13">
              <a:extLst>
                <a:ext uri="{FF2B5EF4-FFF2-40B4-BE49-F238E27FC236}">
                  <a16:creationId xmlns:a16="http://schemas.microsoft.com/office/drawing/2014/main" id="{C360AE6E-C225-1EE0-5DCD-B5BDB06131E5}"/>
                </a:ext>
              </a:extLst>
            </p:cNvPr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;p13">
              <a:extLst>
                <a:ext uri="{FF2B5EF4-FFF2-40B4-BE49-F238E27FC236}">
                  <a16:creationId xmlns:a16="http://schemas.microsoft.com/office/drawing/2014/main" id="{40CEEB64-2D12-2AF8-7FAF-F23FC88FBA1F}"/>
                </a:ext>
              </a:extLst>
            </p:cNvPr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;p13">
              <a:extLst>
                <a:ext uri="{FF2B5EF4-FFF2-40B4-BE49-F238E27FC236}">
                  <a16:creationId xmlns:a16="http://schemas.microsoft.com/office/drawing/2014/main" id="{B213224D-E2B2-D571-BF67-824A81821F0A}"/>
                </a:ext>
              </a:extLst>
            </p:cNvPr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;p13">
              <a:extLst>
                <a:ext uri="{FF2B5EF4-FFF2-40B4-BE49-F238E27FC236}">
                  <a16:creationId xmlns:a16="http://schemas.microsoft.com/office/drawing/2014/main" id="{B5394162-6BA4-DCFF-09FB-AA9FE376BAB4}"/>
                </a:ext>
              </a:extLst>
            </p:cNvPr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;p13">
              <a:extLst>
                <a:ext uri="{FF2B5EF4-FFF2-40B4-BE49-F238E27FC236}">
                  <a16:creationId xmlns:a16="http://schemas.microsoft.com/office/drawing/2014/main" id="{F298B1E4-90F6-9991-8526-B65E11316E52}"/>
                </a:ext>
              </a:extLst>
            </p:cNvPr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;p13">
              <a:extLst>
                <a:ext uri="{FF2B5EF4-FFF2-40B4-BE49-F238E27FC236}">
                  <a16:creationId xmlns:a16="http://schemas.microsoft.com/office/drawing/2014/main" id="{90CC87D8-561B-BF4D-745C-E4045BF32C7F}"/>
                </a:ext>
              </a:extLst>
            </p:cNvPr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;p13">
              <a:extLst>
                <a:ext uri="{FF2B5EF4-FFF2-40B4-BE49-F238E27FC236}">
                  <a16:creationId xmlns:a16="http://schemas.microsoft.com/office/drawing/2014/main" id="{4834894C-DDB3-8F96-D212-913301E300C5}"/>
                </a:ext>
              </a:extLst>
            </p:cNvPr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;p13">
              <a:extLst>
                <a:ext uri="{FF2B5EF4-FFF2-40B4-BE49-F238E27FC236}">
                  <a16:creationId xmlns:a16="http://schemas.microsoft.com/office/drawing/2014/main" id="{5DF236F9-E250-F9E8-D505-0A5C9DA6A9A8}"/>
                </a:ext>
              </a:extLst>
            </p:cNvPr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;p13">
              <a:extLst>
                <a:ext uri="{FF2B5EF4-FFF2-40B4-BE49-F238E27FC236}">
                  <a16:creationId xmlns:a16="http://schemas.microsoft.com/office/drawing/2014/main" id="{71149A8F-DE17-B780-53C3-DB6DC3E27C51}"/>
                </a:ext>
              </a:extLst>
            </p:cNvPr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;p13">
              <a:extLst>
                <a:ext uri="{FF2B5EF4-FFF2-40B4-BE49-F238E27FC236}">
                  <a16:creationId xmlns:a16="http://schemas.microsoft.com/office/drawing/2014/main" id="{A04803BB-99FD-CDCD-F572-ECF3894A701E}"/>
                </a:ext>
              </a:extLst>
            </p:cNvPr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;p13">
              <a:extLst>
                <a:ext uri="{FF2B5EF4-FFF2-40B4-BE49-F238E27FC236}">
                  <a16:creationId xmlns:a16="http://schemas.microsoft.com/office/drawing/2014/main" id="{47F19DF7-824D-3090-C4B8-364A99578D18}"/>
                </a:ext>
              </a:extLst>
            </p:cNvPr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;p13">
              <a:extLst>
                <a:ext uri="{FF2B5EF4-FFF2-40B4-BE49-F238E27FC236}">
                  <a16:creationId xmlns:a16="http://schemas.microsoft.com/office/drawing/2014/main" id="{43B6DEA0-B7EE-0B63-D70E-6983413237CE}"/>
                </a:ext>
              </a:extLst>
            </p:cNvPr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;p13">
              <a:extLst>
                <a:ext uri="{FF2B5EF4-FFF2-40B4-BE49-F238E27FC236}">
                  <a16:creationId xmlns:a16="http://schemas.microsoft.com/office/drawing/2014/main" id="{235B18BB-0984-B24D-074F-7891603E340C}"/>
                </a:ext>
              </a:extLst>
            </p:cNvPr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8;p13">
              <a:extLst>
                <a:ext uri="{FF2B5EF4-FFF2-40B4-BE49-F238E27FC236}">
                  <a16:creationId xmlns:a16="http://schemas.microsoft.com/office/drawing/2014/main" id="{9F8A04DC-1C09-78C2-9211-664E6FE4BCAD}"/>
                </a:ext>
              </a:extLst>
            </p:cNvPr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;p13">
              <a:extLst>
                <a:ext uri="{FF2B5EF4-FFF2-40B4-BE49-F238E27FC236}">
                  <a16:creationId xmlns:a16="http://schemas.microsoft.com/office/drawing/2014/main" id="{E8A7E72B-8A1C-4851-8696-4E1AB2395BC9}"/>
                </a:ext>
              </a:extLst>
            </p:cNvPr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;p13">
              <a:extLst>
                <a:ext uri="{FF2B5EF4-FFF2-40B4-BE49-F238E27FC236}">
                  <a16:creationId xmlns:a16="http://schemas.microsoft.com/office/drawing/2014/main" id="{77589566-080A-4D2B-D30F-2E5AA8A8DD4D}"/>
                </a:ext>
              </a:extLst>
            </p:cNvPr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;p13">
              <a:extLst>
                <a:ext uri="{FF2B5EF4-FFF2-40B4-BE49-F238E27FC236}">
                  <a16:creationId xmlns:a16="http://schemas.microsoft.com/office/drawing/2014/main" id="{AE759ACB-0061-96FC-093B-A44E226AC084}"/>
                </a:ext>
              </a:extLst>
            </p:cNvPr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;p13">
              <a:extLst>
                <a:ext uri="{FF2B5EF4-FFF2-40B4-BE49-F238E27FC236}">
                  <a16:creationId xmlns:a16="http://schemas.microsoft.com/office/drawing/2014/main" id="{DC11226C-F103-46B9-0593-7444AD65A067}"/>
                </a:ext>
              </a:extLst>
            </p:cNvPr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3;p13">
              <a:extLst>
                <a:ext uri="{FF2B5EF4-FFF2-40B4-BE49-F238E27FC236}">
                  <a16:creationId xmlns:a16="http://schemas.microsoft.com/office/drawing/2014/main" id="{C62F359C-53D7-F6FF-4C6A-E9427BD0511A}"/>
                </a:ext>
              </a:extLst>
            </p:cNvPr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4;p13">
              <a:extLst>
                <a:ext uri="{FF2B5EF4-FFF2-40B4-BE49-F238E27FC236}">
                  <a16:creationId xmlns:a16="http://schemas.microsoft.com/office/drawing/2014/main" id="{0BAC0AF9-50E4-D2A9-7831-6069D8430597}"/>
                </a:ext>
              </a:extLst>
            </p:cNvPr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5;p13">
              <a:extLst>
                <a:ext uri="{FF2B5EF4-FFF2-40B4-BE49-F238E27FC236}">
                  <a16:creationId xmlns:a16="http://schemas.microsoft.com/office/drawing/2014/main" id="{0FA74802-14A0-9B03-811E-DDC2B5194024}"/>
                </a:ext>
              </a:extLst>
            </p:cNvPr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;p13">
              <a:extLst>
                <a:ext uri="{FF2B5EF4-FFF2-40B4-BE49-F238E27FC236}">
                  <a16:creationId xmlns:a16="http://schemas.microsoft.com/office/drawing/2014/main" id="{0D70200A-A09D-BEFB-62D5-B603F68BE5A4}"/>
                </a:ext>
              </a:extLst>
            </p:cNvPr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7;p13">
              <a:extLst>
                <a:ext uri="{FF2B5EF4-FFF2-40B4-BE49-F238E27FC236}">
                  <a16:creationId xmlns:a16="http://schemas.microsoft.com/office/drawing/2014/main" id="{4753FD66-9D96-AA92-0BBC-4189D99B90F8}"/>
                </a:ext>
              </a:extLst>
            </p:cNvPr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;p13">
              <a:extLst>
                <a:ext uri="{FF2B5EF4-FFF2-40B4-BE49-F238E27FC236}">
                  <a16:creationId xmlns:a16="http://schemas.microsoft.com/office/drawing/2014/main" id="{B23B1BC4-C0D3-B802-D845-4990879E3749}"/>
                </a:ext>
              </a:extLst>
            </p:cNvPr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;p13">
              <a:extLst>
                <a:ext uri="{FF2B5EF4-FFF2-40B4-BE49-F238E27FC236}">
                  <a16:creationId xmlns:a16="http://schemas.microsoft.com/office/drawing/2014/main" id="{B5BBF1E4-B9D1-2E2C-EE03-FE06AC56073E}"/>
                </a:ext>
              </a:extLst>
            </p:cNvPr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;p13">
              <a:extLst>
                <a:ext uri="{FF2B5EF4-FFF2-40B4-BE49-F238E27FC236}">
                  <a16:creationId xmlns:a16="http://schemas.microsoft.com/office/drawing/2014/main" id="{0D851507-DF62-D950-A292-4B8378FDFB9F}"/>
                </a:ext>
              </a:extLst>
            </p:cNvPr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;p13">
              <a:extLst>
                <a:ext uri="{FF2B5EF4-FFF2-40B4-BE49-F238E27FC236}">
                  <a16:creationId xmlns:a16="http://schemas.microsoft.com/office/drawing/2014/main" id="{EF020622-6B92-A8E9-840D-6697B0CDC8B5}"/>
                </a:ext>
              </a:extLst>
            </p:cNvPr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2;p13">
              <a:extLst>
                <a:ext uri="{FF2B5EF4-FFF2-40B4-BE49-F238E27FC236}">
                  <a16:creationId xmlns:a16="http://schemas.microsoft.com/office/drawing/2014/main" id="{66822FE4-D567-70AC-FC7C-F6E03283B817}"/>
                </a:ext>
              </a:extLst>
            </p:cNvPr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03;p13">
              <a:extLst>
                <a:ext uri="{FF2B5EF4-FFF2-40B4-BE49-F238E27FC236}">
                  <a16:creationId xmlns:a16="http://schemas.microsoft.com/office/drawing/2014/main" id="{C9C7ED3D-800B-97CF-CE75-2899345B4E20}"/>
                </a:ext>
              </a:extLst>
            </p:cNvPr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04;p13">
              <a:extLst>
                <a:ext uri="{FF2B5EF4-FFF2-40B4-BE49-F238E27FC236}">
                  <a16:creationId xmlns:a16="http://schemas.microsoft.com/office/drawing/2014/main" id="{E6B891D9-BF22-4658-3E35-40A8F59264E6}"/>
                </a:ext>
              </a:extLst>
            </p:cNvPr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05;p13">
              <a:extLst>
                <a:ext uri="{FF2B5EF4-FFF2-40B4-BE49-F238E27FC236}">
                  <a16:creationId xmlns:a16="http://schemas.microsoft.com/office/drawing/2014/main" id="{CA817DD8-2B14-E2A4-9374-176E20433ABA}"/>
                </a:ext>
              </a:extLst>
            </p:cNvPr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06;p13">
              <a:extLst>
                <a:ext uri="{FF2B5EF4-FFF2-40B4-BE49-F238E27FC236}">
                  <a16:creationId xmlns:a16="http://schemas.microsoft.com/office/drawing/2014/main" id="{323C4ACB-F9E3-D376-F4B2-0FEF02ACFE13}"/>
                </a:ext>
              </a:extLst>
            </p:cNvPr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07;p13">
              <a:extLst>
                <a:ext uri="{FF2B5EF4-FFF2-40B4-BE49-F238E27FC236}">
                  <a16:creationId xmlns:a16="http://schemas.microsoft.com/office/drawing/2014/main" id="{CE685301-CAFB-7A0D-9B33-4A77B400BDBF}"/>
                </a:ext>
              </a:extLst>
            </p:cNvPr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08;p13">
              <a:extLst>
                <a:ext uri="{FF2B5EF4-FFF2-40B4-BE49-F238E27FC236}">
                  <a16:creationId xmlns:a16="http://schemas.microsoft.com/office/drawing/2014/main" id="{9A079B7D-6C05-FC95-B4FB-7E3B79B2C1C6}"/>
                </a:ext>
              </a:extLst>
            </p:cNvPr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09;p13">
              <a:extLst>
                <a:ext uri="{FF2B5EF4-FFF2-40B4-BE49-F238E27FC236}">
                  <a16:creationId xmlns:a16="http://schemas.microsoft.com/office/drawing/2014/main" id="{BD5E4371-2562-4F9F-1189-B3FBB14F3CA7}"/>
                </a:ext>
              </a:extLst>
            </p:cNvPr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10;p13">
              <a:extLst>
                <a:ext uri="{FF2B5EF4-FFF2-40B4-BE49-F238E27FC236}">
                  <a16:creationId xmlns:a16="http://schemas.microsoft.com/office/drawing/2014/main" id="{F7A845F5-D45C-9CD7-3E29-6707C149D768}"/>
                </a:ext>
              </a:extLst>
            </p:cNvPr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11;p13">
              <a:extLst>
                <a:ext uri="{FF2B5EF4-FFF2-40B4-BE49-F238E27FC236}">
                  <a16:creationId xmlns:a16="http://schemas.microsoft.com/office/drawing/2014/main" id="{87C020A1-100B-4000-BCA7-AD5AF5A9DAA6}"/>
                </a:ext>
              </a:extLst>
            </p:cNvPr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12;p13">
              <a:extLst>
                <a:ext uri="{FF2B5EF4-FFF2-40B4-BE49-F238E27FC236}">
                  <a16:creationId xmlns:a16="http://schemas.microsoft.com/office/drawing/2014/main" id="{73A39762-3CEA-05DC-98CB-5127C28F0A87}"/>
                </a:ext>
              </a:extLst>
            </p:cNvPr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13;p13">
              <a:extLst>
                <a:ext uri="{FF2B5EF4-FFF2-40B4-BE49-F238E27FC236}">
                  <a16:creationId xmlns:a16="http://schemas.microsoft.com/office/drawing/2014/main" id="{53B0B0BA-9137-214C-F2EF-84970587973F}"/>
                </a:ext>
              </a:extLst>
            </p:cNvPr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14;p13">
              <a:extLst>
                <a:ext uri="{FF2B5EF4-FFF2-40B4-BE49-F238E27FC236}">
                  <a16:creationId xmlns:a16="http://schemas.microsoft.com/office/drawing/2014/main" id="{F5E817A6-CFAC-1971-48D6-845C18BD6A44}"/>
                </a:ext>
              </a:extLst>
            </p:cNvPr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15;p13">
              <a:extLst>
                <a:ext uri="{FF2B5EF4-FFF2-40B4-BE49-F238E27FC236}">
                  <a16:creationId xmlns:a16="http://schemas.microsoft.com/office/drawing/2014/main" id="{FF9BF900-79A8-8BE3-4D51-67170F446765}"/>
                </a:ext>
              </a:extLst>
            </p:cNvPr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16;p13">
              <a:extLst>
                <a:ext uri="{FF2B5EF4-FFF2-40B4-BE49-F238E27FC236}">
                  <a16:creationId xmlns:a16="http://schemas.microsoft.com/office/drawing/2014/main" id="{9C33B1AA-773D-D068-602F-0C579D6700BE}"/>
                </a:ext>
              </a:extLst>
            </p:cNvPr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17;p13">
              <a:extLst>
                <a:ext uri="{FF2B5EF4-FFF2-40B4-BE49-F238E27FC236}">
                  <a16:creationId xmlns:a16="http://schemas.microsoft.com/office/drawing/2014/main" id="{62CF5D3F-DCC3-02BF-0559-4994587F2021}"/>
                </a:ext>
              </a:extLst>
            </p:cNvPr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18;p13">
              <a:extLst>
                <a:ext uri="{FF2B5EF4-FFF2-40B4-BE49-F238E27FC236}">
                  <a16:creationId xmlns:a16="http://schemas.microsoft.com/office/drawing/2014/main" id="{B8ACA419-AF1C-6794-99FF-DCA127475601}"/>
                </a:ext>
              </a:extLst>
            </p:cNvPr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19;p13">
              <a:extLst>
                <a:ext uri="{FF2B5EF4-FFF2-40B4-BE49-F238E27FC236}">
                  <a16:creationId xmlns:a16="http://schemas.microsoft.com/office/drawing/2014/main" id="{B3414674-5691-D549-56A2-2A7082624AB9}"/>
                </a:ext>
              </a:extLst>
            </p:cNvPr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20;p13">
              <a:extLst>
                <a:ext uri="{FF2B5EF4-FFF2-40B4-BE49-F238E27FC236}">
                  <a16:creationId xmlns:a16="http://schemas.microsoft.com/office/drawing/2014/main" id="{6F39F360-F84D-C3F6-32E1-20111FE6578B}"/>
                </a:ext>
              </a:extLst>
            </p:cNvPr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21;p13">
              <a:extLst>
                <a:ext uri="{FF2B5EF4-FFF2-40B4-BE49-F238E27FC236}">
                  <a16:creationId xmlns:a16="http://schemas.microsoft.com/office/drawing/2014/main" id="{2F49CB98-A5AC-1AE6-FF3E-72D4510740C2}"/>
                </a:ext>
              </a:extLst>
            </p:cNvPr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22;p13">
              <a:extLst>
                <a:ext uri="{FF2B5EF4-FFF2-40B4-BE49-F238E27FC236}">
                  <a16:creationId xmlns:a16="http://schemas.microsoft.com/office/drawing/2014/main" id="{1A7807B5-DCCE-A894-4691-DF30BEE8C10E}"/>
                </a:ext>
              </a:extLst>
            </p:cNvPr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23;p13">
              <a:extLst>
                <a:ext uri="{FF2B5EF4-FFF2-40B4-BE49-F238E27FC236}">
                  <a16:creationId xmlns:a16="http://schemas.microsoft.com/office/drawing/2014/main" id="{AFDA307C-8637-417F-114C-931245189764}"/>
                </a:ext>
              </a:extLst>
            </p:cNvPr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24;p13">
              <a:extLst>
                <a:ext uri="{FF2B5EF4-FFF2-40B4-BE49-F238E27FC236}">
                  <a16:creationId xmlns:a16="http://schemas.microsoft.com/office/drawing/2014/main" id="{516015ED-8AED-5E87-9964-5AEB042FD485}"/>
                </a:ext>
              </a:extLst>
            </p:cNvPr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25;p13">
              <a:extLst>
                <a:ext uri="{FF2B5EF4-FFF2-40B4-BE49-F238E27FC236}">
                  <a16:creationId xmlns:a16="http://schemas.microsoft.com/office/drawing/2014/main" id="{027C7EA5-2DD4-755B-49F8-A33DAF131A28}"/>
                </a:ext>
              </a:extLst>
            </p:cNvPr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26;p13">
              <a:extLst>
                <a:ext uri="{FF2B5EF4-FFF2-40B4-BE49-F238E27FC236}">
                  <a16:creationId xmlns:a16="http://schemas.microsoft.com/office/drawing/2014/main" id="{516F3CBF-E061-AFA6-9881-9910546F6B36}"/>
                </a:ext>
              </a:extLst>
            </p:cNvPr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27;p13">
              <a:extLst>
                <a:ext uri="{FF2B5EF4-FFF2-40B4-BE49-F238E27FC236}">
                  <a16:creationId xmlns:a16="http://schemas.microsoft.com/office/drawing/2014/main" id="{2E0B7BAA-6853-E49E-9164-08F51B290B77}"/>
                </a:ext>
              </a:extLst>
            </p:cNvPr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28;p13">
              <a:extLst>
                <a:ext uri="{FF2B5EF4-FFF2-40B4-BE49-F238E27FC236}">
                  <a16:creationId xmlns:a16="http://schemas.microsoft.com/office/drawing/2014/main" id="{5659F1BB-3C92-0E06-27E5-08834715E188}"/>
                </a:ext>
              </a:extLst>
            </p:cNvPr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29;p13">
              <a:extLst>
                <a:ext uri="{FF2B5EF4-FFF2-40B4-BE49-F238E27FC236}">
                  <a16:creationId xmlns:a16="http://schemas.microsoft.com/office/drawing/2014/main" id="{84929388-A21C-7EF4-4920-1C202E59F776}"/>
                </a:ext>
              </a:extLst>
            </p:cNvPr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0;p13">
              <a:extLst>
                <a:ext uri="{FF2B5EF4-FFF2-40B4-BE49-F238E27FC236}">
                  <a16:creationId xmlns:a16="http://schemas.microsoft.com/office/drawing/2014/main" id="{62145D1A-2486-21B5-EA55-FF0F392D7162}"/>
                </a:ext>
              </a:extLst>
            </p:cNvPr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1;p13">
              <a:extLst>
                <a:ext uri="{FF2B5EF4-FFF2-40B4-BE49-F238E27FC236}">
                  <a16:creationId xmlns:a16="http://schemas.microsoft.com/office/drawing/2014/main" id="{B6E40498-47E5-D0C1-BBB1-FC4DD696B190}"/>
                </a:ext>
              </a:extLst>
            </p:cNvPr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2;p13">
              <a:extLst>
                <a:ext uri="{FF2B5EF4-FFF2-40B4-BE49-F238E27FC236}">
                  <a16:creationId xmlns:a16="http://schemas.microsoft.com/office/drawing/2014/main" id="{EA6F6A1E-6273-12F1-2EB9-D24AAC59E534}"/>
                </a:ext>
              </a:extLst>
            </p:cNvPr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3;p13">
              <a:extLst>
                <a:ext uri="{FF2B5EF4-FFF2-40B4-BE49-F238E27FC236}">
                  <a16:creationId xmlns:a16="http://schemas.microsoft.com/office/drawing/2014/main" id="{DC0A6A18-17A4-4511-5C70-50B72221D3AB}"/>
                </a:ext>
              </a:extLst>
            </p:cNvPr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4;p13">
              <a:extLst>
                <a:ext uri="{FF2B5EF4-FFF2-40B4-BE49-F238E27FC236}">
                  <a16:creationId xmlns:a16="http://schemas.microsoft.com/office/drawing/2014/main" id="{1AD2DDFD-3265-E4B6-66D2-8A179C3B1BB7}"/>
                </a:ext>
              </a:extLst>
            </p:cNvPr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5;p13">
              <a:extLst>
                <a:ext uri="{FF2B5EF4-FFF2-40B4-BE49-F238E27FC236}">
                  <a16:creationId xmlns:a16="http://schemas.microsoft.com/office/drawing/2014/main" id="{7EBCB048-A55B-9CC4-01E5-70CB1CE3AF90}"/>
                </a:ext>
              </a:extLst>
            </p:cNvPr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6;p13">
              <a:extLst>
                <a:ext uri="{FF2B5EF4-FFF2-40B4-BE49-F238E27FC236}">
                  <a16:creationId xmlns:a16="http://schemas.microsoft.com/office/drawing/2014/main" id="{8B9C72E6-385A-C5EB-2B16-9B6D746A055A}"/>
                </a:ext>
              </a:extLst>
            </p:cNvPr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7;p13">
              <a:extLst>
                <a:ext uri="{FF2B5EF4-FFF2-40B4-BE49-F238E27FC236}">
                  <a16:creationId xmlns:a16="http://schemas.microsoft.com/office/drawing/2014/main" id="{3FF1D8B0-6090-FC11-4588-0104BF603FE5}"/>
                </a:ext>
              </a:extLst>
            </p:cNvPr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;p13">
              <a:extLst>
                <a:ext uri="{FF2B5EF4-FFF2-40B4-BE49-F238E27FC236}">
                  <a16:creationId xmlns:a16="http://schemas.microsoft.com/office/drawing/2014/main" id="{0D16A792-C9B1-31AB-3411-A12B5E5B80F9}"/>
                </a:ext>
              </a:extLst>
            </p:cNvPr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9;p13">
              <a:extLst>
                <a:ext uri="{FF2B5EF4-FFF2-40B4-BE49-F238E27FC236}">
                  <a16:creationId xmlns:a16="http://schemas.microsoft.com/office/drawing/2014/main" id="{54D7EB60-7A1B-775A-F4CE-0F87C645E8F1}"/>
                </a:ext>
              </a:extLst>
            </p:cNvPr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40;p13">
              <a:extLst>
                <a:ext uri="{FF2B5EF4-FFF2-40B4-BE49-F238E27FC236}">
                  <a16:creationId xmlns:a16="http://schemas.microsoft.com/office/drawing/2014/main" id="{FCFE1A47-FCCD-05A5-9AA8-909C841AEF37}"/>
                </a:ext>
              </a:extLst>
            </p:cNvPr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41;p13">
              <a:extLst>
                <a:ext uri="{FF2B5EF4-FFF2-40B4-BE49-F238E27FC236}">
                  <a16:creationId xmlns:a16="http://schemas.microsoft.com/office/drawing/2014/main" id="{6E1475BE-3BDC-E4A3-4A22-37DF336CF667}"/>
                </a:ext>
              </a:extLst>
            </p:cNvPr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42;p13">
              <a:extLst>
                <a:ext uri="{FF2B5EF4-FFF2-40B4-BE49-F238E27FC236}">
                  <a16:creationId xmlns:a16="http://schemas.microsoft.com/office/drawing/2014/main" id="{93EA1981-2E74-1554-FF75-2A63E7461249}"/>
                </a:ext>
              </a:extLst>
            </p:cNvPr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43;p13">
              <a:extLst>
                <a:ext uri="{FF2B5EF4-FFF2-40B4-BE49-F238E27FC236}">
                  <a16:creationId xmlns:a16="http://schemas.microsoft.com/office/drawing/2014/main" id="{A5A83158-EB74-E51E-73C1-C91969D07D84}"/>
                </a:ext>
              </a:extLst>
            </p:cNvPr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44;p13">
              <a:extLst>
                <a:ext uri="{FF2B5EF4-FFF2-40B4-BE49-F238E27FC236}">
                  <a16:creationId xmlns:a16="http://schemas.microsoft.com/office/drawing/2014/main" id="{2D876655-45BB-7109-7CEF-642BF48DA73A}"/>
                </a:ext>
              </a:extLst>
            </p:cNvPr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45;p13">
              <a:extLst>
                <a:ext uri="{FF2B5EF4-FFF2-40B4-BE49-F238E27FC236}">
                  <a16:creationId xmlns:a16="http://schemas.microsoft.com/office/drawing/2014/main" id="{A4151F4D-95E9-AD04-FF46-4A551276E021}"/>
                </a:ext>
              </a:extLst>
            </p:cNvPr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46;p13">
              <a:extLst>
                <a:ext uri="{FF2B5EF4-FFF2-40B4-BE49-F238E27FC236}">
                  <a16:creationId xmlns:a16="http://schemas.microsoft.com/office/drawing/2014/main" id="{C17F94FE-3A7B-088A-B6C7-83B4AD2A2657}"/>
                </a:ext>
              </a:extLst>
            </p:cNvPr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47;p13">
              <a:extLst>
                <a:ext uri="{FF2B5EF4-FFF2-40B4-BE49-F238E27FC236}">
                  <a16:creationId xmlns:a16="http://schemas.microsoft.com/office/drawing/2014/main" id="{A6FF1841-AA12-0718-1A8E-3A9DAA75942F}"/>
                </a:ext>
              </a:extLst>
            </p:cNvPr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48;p13">
              <a:extLst>
                <a:ext uri="{FF2B5EF4-FFF2-40B4-BE49-F238E27FC236}">
                  <a16:creationId xmlns:a16="http://schemas.microsoft.com/office/drawing/2014/main" id="{132E9248-EB25-5795-02E4-4CDB42D029AF}"/>
                </a:ext>
              </a:extLst>
            </p:cNvPr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49;p13">
              <a:extLst>
                <a:ext uri="{FF2B5EF4-FFF2-40B4-BE49-F238E27FC236}">
                  <a16:creationId xmlns:a16="http://schemas.microsoft.com/office/drawing/2014/main" id="{70202BB8-3E0E-E16D-1BFE-86132FE76EBC}"/>
                </a:ext>
              </a:extLst>
            </p:cNvPr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50;p13">
              <a:extLst>
                <a:ext uri="{FF2B5EF4-FFF2-40B4-BE49-F238E27FC236}">
                  <a16:creationId xmlns:a16="http://schemas.microsoft.com/office/drawing/2014/main" id="{6D885086-0A41-8026-DE45-DA26928D1035}"/>
                </a:ext>
              </a:extLst>
            </p:cNvPr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51;p13">
              <a:extLst>
                <a:ext uri="{FF2B5EF4-FFF2-40B4-BE49-F238E27FC236}">
                  <a16:creationId xmlns:a16="http://schemas.microsoft.com/office/drawing/2014/main" id="{F52486C1-E569-98B1-D21E-B3B584D4BF9F}"/>
                </a:ext>
              </a:extLst>
            </p:cNvPr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52;p13">
              <a:extLst>
                <a:ext uri="{FF2B5EF4-FFF2-40B4-BE49-F238E27FC236}">
                  <a16:creationId xmlns:a16="http://schemas.microsoft.com/office/drawing/2014/main" id="{D45677D8-6BB8-E3C8-CA5F-93D922943ECD}"/>
                </a:ext>
              </a:extLst>
            </p:cNvPr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53;p13">
              <a:extLst>
                <a:ext uri="{FF2B5EF4-FFF2-40B4-BE49-F238E27FC236}">
                  <a16:creationId xmlns:a16="http://schemas.microsoft.com/office/drawing/2014/main" id="{F4E22EF3-EC3B-F0B1-4EAB-51B89A182A29}"/>
                </a:ext>
              </a:extLst>
            </p:cNvPr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54;p13">
              <a:extLst>
                <a:ext uri="{FF2B5EF4-FFF2-40B4-BE49-F238E27FC236}">
                  <a16:creationId xmlns:a16="http://schemas.microsoft.com/office/drawing/2014/main" id="{2181AA7A-20C8-1DB5-B4FA-57433CCFF06C}"/>
                </a:ext>
              </a:extLst>
            </p:cNvPr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55;p13">
              <a:extLst>
                <a:ext uri="{FF2B5EF4-FFF2-40B4-BE49-F238E27FC236}">
                  <a16:creationId xmlns:a16="http://schemas.microsoft.com/office/drawing/2014/main" id="{70B56C65-101E-5F8B-314F-CB0BB7E83168}"/>
                </a:ext>
              </a:extLst>
            </p:cNvPr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56;p13">
              <a:extLst>
                <a:ext uri="{FF2B5EF4-FFF2-40B4-BE49-F238E27FC236}">
                  <a16:creationId xmlns:a16="http://schemas.microsoft.com/office/drawing/2014/main" id="{A0CF0BB5-D3EF-3939-4F69-3C21A2390A3F}"/>
                </a:ext>
              </a:extLst>
            </p:cNvPr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57;p13">
              <a:extLst>
                <a:ext uri="{FF2B5EF4-FFF2-40B4-BE49-F238E27FC236}">
                  <a16:creationId xmlns:a16="http://schemas.microsoft.com/office/drawing/2014/main" id="{7B396122-ACF5-630D-8942-A99E4C4C88BE}"/>
                </a:ext>
              </a:extLst>
            </p:cNvPr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58;p13">
              <a:extLst>
                <a:ext uri="{FF2B5EF4-FFF2-40B4-BE49-F238E27FC236}">
                  <a16:creationId xmlns:a16="http://schemas.microsoft.com/office/drawing/2014/main" id="{97E8A2B8-6FDD-42B2-4E8A-7EBBB62E4315}"/>
                </a:ext>
              </a:extLst>
            </p:cNvPr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59;p13">
              <a:extLst>
                <a:ext uri="{FF2B5EF4-FFF2-40B4-BE49-F238E27FC236}">
                  <a16:creationId xmlns:a16="http://schemas.microsoft.com/office/drawing/2014/main" id="{1EF970D2-1624-E517-83A8-9CD062BF8CD0}"/>
                </a:ext>
              </a:extLst>
            </p:cNvPr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60;p13">
              <a:extLst>
                <a:ext uri="{FF2B5EF4-FFF2-40B4-BE49-F238E27FC236}">
                  <a16:creationId xmlns:a16="http://schemas.microsoft.com/office/drawing/2014/main" id="{1216979F-1074-FEE7-07DB-3028686588C9}"/>
                </a:ext>
              </a:extLst>
            </p:cNvPr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61;p13">
              <a:extLst>
                <a:ext uri="{FF2B5EF4-FFF2-40B4-BE49-F238E27FC236}">
                  <a16:creationId xmlns:a16="http://schemas.microsoft.com/office/drawing/2014/main" id="{4A6D46F5-18C6-4F58-3103-7F903030A69E}"/>
                </a:ext>
              </a:extLst>
            </p:cNvPr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62;p13">
              <a:extLst>
                <a:ext uri="{FF2B5EF4-FFF2-40B4-BE49-F238E27FC236}">
                  <a16:creationId xmlns:a16="http://schemas.microsoft.com/office/drawing/2014/main" id="{C5231D48-AAFF-A0FC-7872-4796994D14B8}"/>
                </a:ext>
              </a:extLst>
            </p:cNvPr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63;p13">
              <a:extLst>
                <a:ext uri="{FF2B5EF4-FFF2-40B4-BE49-F238E27FC236}">
                  <a16:creationId xmlns:a16="http://schemas.microsoft.com/office/drawing/2014/main" id="{B9122A0B-42D9-2A6C-4434-887760254D8D}"/>
                </a:ext>
              </a:extLst>
            </p:cNvPr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4474;p39">
            <a:extLst>
              <a:ext uri="{FF2B5EF4-FFF2-40B4-BE49-F238E27FC236}">
                <a16:creationId xmlns:a16="http://schemas.microsoft.com/office/drawing/2014/main" id="{0BEBCAF6-35BD-AF74-9FBF-709DAA194A14}"/>
              </a:ext>
            </a:extLst>
          </p:cNvPr>
          <p:cNvSpPr/>
          <p:nvPr/>
        </p:nvSpPr>
        <p:spPr>
          <a:xfrm>
            <a:off x="1010086" y="1604724"/>
            <a:ext cx="1767574" cy="226518"/>
          </a:xfrm>
          <a:custGeom>
            <a:avLst/>
            <a:gdLst/>
            <a:ahLst/>
            <a:cxnLst/>
            <a:rect l="l" t="t" r="r" b="b"/>
            <a:pathLst>
              <a:path w="51305" h="28471" extrusionOk="0">
                <a:moveTo>
                  <a:pt x="1" y="1"/>
                </a:moveTo>
                <a:lnTo>
                  <a:pt x="1" y="10610"/>
                </a:lnTo>
                <a:cubicBezTo>
                  <a:pt x="1" y="13175"/>
                  <a:pt x="1394" y="15613"/>
                  <a:pt x="3643" y="16912"/>
                </a:cubicBezTo>
                <a:lnTo>
                  <a:pt x="22011" y="27521"/>
                </a:lnTo>
                <a:cubicBezTo>
                  <a:pt x="23119" y="28154"/>
                  <a:pt x="24386" y="28471"/>
                  <a:pt x="25653" y="28471"/>
                </a:cubicBezTo>
                <a:cubicBezTo>
                  <a:pt x="26920" y="28471"/>
                  <a:pt x="28186" y="28154"/>
                  <a:pt x="29295" y="27521"/>
                </a:cubicBezTo>
                <a:lnTo>
                  <a:pt x="47663" y="16912"/>
                </a:lnTo>
                <a:cubicBezTo>
                  <a:pt x="49911" y="15613"/>
                  <a:pt x="51305" y="13207"/>
                  <a:pt x="51305" y="10610"/>
                </a:cubicBezTo>
                <a:lnTo>
                  <a:pt x="51305" y="1"/>
                </a:lnTo>
                <a:lnTo>
                  <a:pt x="48993" y="1"/>
                </a:lnTo>
                <a:lnTo>
                  <a:pt x="48993" y="10610"/>
                </a:lnTo>
                <a:cubicBezTo>
                  <a:pt x="48993" y="12383"/>
                  <a:pt x="48043" y="14030"/>
                  <a:pt x="46491" y="14917"/>
                </a:cubicBezTo>
                <a:lnTo>
                  <a:pt x="28155" y="25494"/>
                </a:lnTo>
                <a:cubicBezTo>
                  <a:pt x="27379" y="25937"/>
                  <a:pt x="26516" y="26159"/>
                  <a:pt x="25657" y="26159"/>
                </a:cubicBezTo>
                <a:cubicBezTo>
                  <a:pt x="24798" y="26159"/>
                  <a:pt x="23943" y="25937"/>
                  <a:pt x="23183" y="25494"/>
                </a:cubicBezTo>
                <a:lnTo>
                  <a:pt x="4815" y="14917"/>
                </a:lnTo>
                <a:cubicBezTo>
                  <a:pt x="3263" y="14030"/>
                  <a:pt x="2313" y="12383"/>
                  <a:pt x="2313" y="10610"/>
                </a:cubicBezTo>
                <a:lnTo>
                  <a:pt x="2313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4475;p39">
            <a:extLst>
              <a:ext uri="{FF2B5EF4-FFF2-40B4-BE49-F238E27FC236}">
                <a16:creationId xmlns:a16="http://schemas.microsoft.com/office/drawing/2014/main" id="{8219EBC5-C3B9-66EA-6EEC-F525E6D4B70A}"/>
              </a:ext>
            </a:extLst>
          </p:cNvPr>
          <p:cNvSpPr/>
          <p:nvPr/>
        </p:nvSpPr>
        <p:spPr>
          <a:xfrm>
            <a:off x="1140562" y="1304246"/>
            <a:ext cx="1493712" cy="383117"/>
          </a:xfrm>
          <a:custGeom>
            <a:avLst/>
            <a:gdLst/>
            <a:ahLst/>
            <a:cxnLst/>
            <a:rect l="l" t="t" r="r" b="b"/>
            <a:pathLst>
              <a:path w="43356" h="48154" extrusionOk="0">
                <a:moveTo>
                  <a:pt x="21662" y="0"/>
                </a:moveTo>
                <a:cubicBezTo>
                  <a:pt x="20601" y="0"/>
                  <a:pt x="19540" y="270"/>
                  <a:pt x="18590" y="808"/>
                </a:cubicBezTo>
                <a:lnTo>
                  <a:pt x="3040" y="9802"/>
                </a:lnTo>
                <a:cubicBezTo>
                  <a:pt x="1140" y="10879"/>
                  <a:pt x="0" y="12906"/>
                  <a:pt x="0" y="15091"/>
                </a:cubicBezTo>
                <a:lnTo>
                  <a:pt x="0" y="33047"/>
                </a:lnTo>
                <a:cubicBezTo>
                  <a:pt x="0" y="35232"/>
                  <a:pt x="1140" y="37259"/>
                  <a:pt x="3040" y="38367"/>
                </a:cubicBezTo>
                <a:lnTo>
                  <a:pt x="18590" y="47330"/>
                </a:lnTo>
                <a:cubicBezTo>
                  <a:pt x="19065" y="47615"/>
                  <a:pt x="19572" y="47805"/>
                  <a:pt x="20078" y="47963"/>
                </a:cubicBezTo>
                <a:cubicBezTo>
                  <a:pt x="20205" y="47995"/>
                  <a:pt x="20332" y="48026"/>
                  <a:pt x="20490" y="48058"/>
                </a:cubicBezTo>
                <a:cubicBezTo>
                  <a:pt x="20743" y="48090"/>
                  <a:pt x="20997" y="48121"/>
                  <a:pt x="21250" y="48153"/>
                </a:cubicBezTo>
                <a:lnTo>
                  <a:pt x="22074" y="48153"/>
                </a:lnTo>
                <a:cubicBezTo>
                  <a:pt x="22327" y="48121"/>
                  <a:pt x="22580" y="48090"/>
                  <a:pt x="22834" y="48058"/>
                </a:cubicBezTo>
                <a:cubicBezTo>
                  <a:pt x="22992" y="48026"/>
                  <a:pt x="23119" y="47995"/>
                  <a:pt x="23245" y="47963"/>
                </a:cubicBezTo>
                <a:cubicBezTo>
                  <a:pt x="23752" y="47805"/>
                  <a:pt x="24259" y="47615"/>
                  <a:pt x="24734" y="47330"/>
                </a:cubicBezTo>
                <a:lnTo>
                  <a:pt x="40283" y="38367"/>
                </a:lnTo>
                <a:cubicBezTo>
                  <a:pt x="42183" y="37259"/>
                  <a:pt x="43323" y="35232"/>
                  <a:pt x="43323" y="33047"/>
                </a:cubicBezTo>
                <a:lnTo>
                  <a:pt x="43323" y="15091"/>
                </a:lnTo>
                <a:cubicBezTo>
                  <a:pt x="43355" y="12906"/>
                  <a:pt x="42183" y="10879"/>
                  <a:pt x="40283" y="9802"/>
                </a:cubicBezTo>
                <a:lnTo>
                  <a:pt x="24734" y="808"/>
                </a:lnTo>
                <a:cubicBezTo>
                  <a:pt x="23784" y="270"/>
                  <a:pt x="22723" y="0"/>
                  <a:pt x="2166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lt1"/>
                </a:solidFill>
                <a:sym typeface="Fira Sans Medium"/>
              </a:rPr>
              <a:t>Τεχνολογική Ανάπτυξη</a:t>
            </a:r>
            <a:endParaRPr dirty="0">
              <a:solidFill>
                <a:schemeClr val="lt1"/>
              </a:solidFill>
              <a:latin typeface="Outfit"/>
              <a:sym typeface="Fira Sans Medium"/>
            </a:endParaRPr>
          </a:p>
        </p:txBody>
      </p:sp>
      <p:sp>
        <p:nvSpPr>
          <p:cNvPr id="1286" name="Google Shape;4474;p39">
            <a:extLst>
              <a:ext uri="{FF2B5EF4-FFF2-40B4-BE49-F238E27FC236}">
                <a16:creationId xmlns:a16="http://schemas.microsoft.com/office/drawing/2014/main" id="{8E6AD076-FE76-3F85-3DE8-901B4DEEA2AB}"/>
              </a:ext>
            </a:extLst>
          </p:cNvPr>
          <p:cNvSpPr/>
          <p:nvPr/>
        </p:nvSpPr>
        <p:spPr>
          <a:xfrm>
            <a:off x="2740105" y="1604724"/>
            <a:ext cx="1767574" cy="226518"/>
          </a:xfrm>
          <a:custGeom>
            <a:avLst/>
            <a:gdLst/>
            <a:ahLst/>
            <a:cxnLst/>
            <a:rect l="l" t="t" r="r" b="b"/>
            <a:pathLst>
              <a:path w="51305" h="28471" extrusionOk="0">
                <a:moveTo>
                  <a:pt x="1" y="1"/>
                </a:moveTo>
                <a:lnTo>
                  <a:pt x="1" y="10610"/>
                </a:lnTo>
                <a:cubicBezTo>
                  <a:pt x="1" y="13175"/>
                  <a:pt x="1394" y="15613"/>
                  <a:pt x="3643" y="16912"/>
                </a:cubicBezTo>
                <a:lnTo>
                  <a:pt x="22011" y="27521"/>
                </a:lnTo>
                <a:cubicBezTo>
                  <a:pt x="23119" y="28154"/>
                  <a:pt x="24386" y="28471"/>
                  <a:pt x="25653" y="28471"/>
                </a:cubicBezTo>
                <a:cubicBezTo>
                  <a:pt x="26920" y="28471"/>
                  <a:pt x="28186" y="28154"/>
                  <a:pt x="29295" y="27521"/>
                </a:cubicBezTo>
                <a:lnTo>
                  <a:pt x="47663" y="16912"/>
                </a:lnTo>
                <a:cubicBezTo>
                  <a:pt x="49911" y="15613"/>
                  <a:pt x="51305" y="13207"/>
                  <a:pt x="51305" y="10610"/>
                </a:cubicBezTo>
                <a:lnTo>
                  <a:pt x="51305" y="1"/>
                </a:lnTo>
                <a:lnTo>
                  <a:pt x="48993" y="1"/>
                </a:lnTo>
                <a:lnTo>
                  <a:pt x="48993" y="10610"/>
                </a:lnTo>
                <a:cubicBezTo>
                  <a:pt x="48993" y="12383"/>
                  <a:pt x="48043" y="14030"/>
                  <a:pt x="46491" y="14917"/>
                </a:cubicBezTo>
                <a:lnTo>
                  <a:pt x="28155" y="25494"/>
                </a:lnTo>
                <a:cubicBezTo>
                  <a:pt x="27379" y="25937"/>
                  <a:pt x="26516" y="26159"/>
                  <a:pt x="25657" y="26159"/>
                </a:cubicBezTo>
                <a:cubicBezTo>
                  <a:pt x="24798" y="26159"/>
                  <a:pt x="23943" y="25937"/>
                  <a:pt x="23183" y="25494"/>
                </a:cubicBezTo>
                <a:lnTo>
                  <a:pt x="4815" y="14917"/>
                </a:lnTo>
                <a:cubicBezTo>
                  <a:pt x="3263" y="14030"/>
                  <a:pt x="2313" y="12383"/>
                  <a:pt x="2313" y="10610"/>
                </a:cubicBezTo>
                <a:lnTo>
                  <a:pt x="2313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4475;p39">
            <a:extLst>
              <a:ext uri="{FF2B5EF4-FFF2-40B4-BE49-F238E27FC236}">
                <a16:creationId xmlns:a16="http://schemas.microsoft.com/office/drawing/2014/main" id="{D8FB7B6A-5C47-1EF5-3B9F-451484E0F76F}"/>
              </a:ext>
            </a:extLst>
          </p:cNvPr>
          <p:cNvSpPr/>
          <p:nvPr/>
        </p:nvSpPr>
        <p:spPr>
          <a:xfrm>
            <a:off x="2870581" y="1304246"/>
            <a:ext cx="1493712" cy="383117"/>
          </a:xfrm>
          <a:custGeom>
            <a:avLst/>
            <a:gdLst/>
            <a:ahLst/>
            <a:cxnLst/>
            <a:rect l="l" t="t" r="r" b="b"/>
            <a:pathLst>
              <a:path w="43356" h="48154" extrusionOk="0">
                <a:moveTo>
                  <a:pt x="21662" y="0"/>
                </a:moveTo>
                <a:cubicBezTo>
                  <a:pt x="20601" y="0"/>
                  <a:pt x="19540" y="270"/>
                  <a:pt x="18590" y="808"/>
                </a:cubicBezTo>
                <a:lnTo>
                  <a:pt x="3040" y="9802"/>
                </a:lnTo>
                <a:cubicBezTo>
                  <a:pt x="1140" y="10879"/>
                  <a:pt x="0" y="12906"/>
                  <a:pt x="0" y="15091"/>
                </a:cubicBezTo>
                <a:lnTo>
                  <a:pt x="0" y="33047"/>
                </a:lnTo>
                <a:cubicBezTo>
                  <a:pt x="0" y="35232"/>
                  <a:pt x="1140" y="37259"/>
                  <a:pt x="3040" y="38367"/>
                </a:cubicBezTo>
                <a:lnTo>
                  <a:pt x="18590" y="47330"/>
                </a:lnTo>
                <a:cubicBezTo>
                  <a:pt x="19065" y="47615"/>
                  <a:pt x="19572" y="47805"/>
                  <a:pt x="20078" y="47963"/>
                </a:cubicBezTo>
                <a:cubicBezTo>
                  <a:pt x="20205" y="47995"/>
                  <a:pt x="20332" y="48026"/>
                  <a:pt x="20490" y="48058"/>
                </a:cubicBezTo>
                <a:cubicBezTo>
                  <a:pt x="20743" y="48090"/>
                  <a:pt x="20997" y="48121"/>
                  <a:pt x="21250" y="48153"/>
                </a:cubicBezTo>
                <a:lnTo>
                  <a:pt x="22074" y="48153"/>
                </a:lnTo>
                <a:cubicBezTo>
                  <a:pt x="22327" y="48121"/>
                  <a:pt x="22580" y="48090"/>
                  <a:pt x="22834" y="48058"/>
                </a:cubicBezTo>
                <a:cubicBezTo>
                  <a:pt x="22992" y="48026"/>
                  <a:pt x="23119" y="47995"/>
                  <a:pt x="23245" y="47963"/>
                </a:cubicBezTo>
                <a:cubicBezTo>
                  <a:pt x="23752" y="47805"/>
                  <a:pt x="24259" y="47615"/>
                  <a:pt x="24734" y="47330"/>
                </a:cubicBezTo>
                <a:lnTo>
                  <a:pt x="40283" y="38367"/>
                </a:lnTo>
                <a:cubicBezTo>
                  <a:pt x="42183" y="37259"/>
                  <a:pt x="43323" y="35232"/>
                  <a:pt x="43323" y="33047"/>
                </a:cubicBezTo>
                <a:lnTo>
                  <a:pt x="43323" y="15091"/>
                </a:lnTo>
                <a:cubicBezTo>
                  <a:pt x="43355" y="12906"/>
                  <a:pt x="42183" y="10879"/>
                  <a:pt x="40283" y="9802"/>
                </a:cubicBezTo>
                <a:lnTo>
                  <a:pt x="24734" y="808"/>
                </a:lnTo>
                <a:cubicBezTo>
                  <a:pt x="23784" y="270"/>
                  <a:pt x="22723" y="0"/>
                  <a:pt x="2166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lt1"/>
                </a:solidFill>
                <a:sym typeface="Fira Sans Medium"/>
              </a:rPr>
              <a:t>Εξάπλωση Διαδικτύου</a:t>
            </a:r>
            <a:endParaRPr dirty="0">
              <a:solidFill>
                <a:schemeClr val="lt1"/>
              </a:solidFill>
              <a:latin typeface="Outfit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58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" grpId="0"/>
      <p:bldP spid="1340" grpId="0" build="p"/>
      <p:bldP spid="1281" grpId="0" animBg="1"/>
      <p:bldP spid="1282" grpId="0" animBg="1"/>
      <p:bldP spid="1286" grpId="0" animBg="1"/>
      <p:bldP spid="12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>
            <a:extLst>
              <a:ext uri="{FF2B5EF4-FFF2-40B4-BE49-F238E27FC236}">
                <a16:creationId xmlns:a16="http://schemas.microsoft.com/office/drawing/2014/main" id="{AE55D748-C748-2869-A537-1B05A0FD6F38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/>
              <a:t>DIGITAL NOMADS</a:t>
            </a:r>
            <a:endParaRPr lang="el-GR" dirty="0"/>
          </a:p>
        </p:txBody>
      </p:sp>
      <p:sp>
        <p:nvSpPr>
          <p:cNvPr id="15" name="Google Shape;170;p14">
            <a:extLst>
              <a:ext uri="{FF2B5EF4-FFF2-40B4-BE49-F238E27FC236}">
                <a16:creationId xmlns:a16="http://schemas.microsoft.com/office/drawing/2014/main" id="{D68689ED-EFF7-25D2-E5D9-955F6A81D38F}"/>
              </a:ext>
            </a:extLst>
          </p:cNvPr>
          <p:cNvSpPr txBox="1"/>
          <p:nvPr/>
        </p:nvSpPr>
        <p:spPr>
          <a:xfrm>
            <a:off x="1135675" y="1289975"/>
            <a:ext cx="1636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ΑΛΛΑΓΗ ΤΟΠΟΘΕΣΙΑΣ</a:t>
            </a:r>
          </a:p>
        </p:txBody>
      </p:sp>
      <p:sp>
        <p:nvSpPr>
          <p:cNvPr id="16" name="Google Shape;171;p14">
            <a:extLst>
              <a:ext uri="{FF2B5EF4-FFF2-40B4-BE49-F238E27FC236}">
                <a16:creationId xmlns:a16="http://schemas.microsoft.com/office/drawing/2014/main" id="{BFC1D350-FE2E-C58C-848D-EE0FFED5067C}"/>
              </a:ext>
            </a:extLst>
          </p:cNvPr>
          <p:cNvSpPr txBox="1"/>
          <p:nvPr/>
        </p:nvSpPr>
        <p:spPr>
          <a:xfrm>
            <a:off x="1135675" y="1547701"/>
            <a:ext cx="1940034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Oxygen" panose="02000503000000000000" pitchFamily="2" charset="0"/>
                <a:ea typeface="Fira Sans"/>
                <a:cs typeface="Fira Sans"/>
                <a:sym typeface="Fira Sans"/>
              </a:rPr>
              <a:t>3-6 μήνες – 50%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Oxygen" panose="02000503000000000000" pitchFamily="2" charset="0"/>
                <a:ea typeface="Fira Sans"/>
                <a:cs typeface="Fira Sans"/>
                <a:sym typeface="Fira Sans"/>
              </a:rPr>
              <a:t>Κάθε χρόνο – 50%</a:t>
            </a:r>
          </a:p>
        </p:txBody>
      </p:sp>
      <p:sp>
        <p:nvSpPr>
          <p:cNvPr id="17" name="Google Shape;172;p14">
            <a:extLst>
              <a:ext uri="{FF2B5EF4-FFF2-40B4-BE49-F238E27FC236}">
                <a16:creationId xmlns:a16="http://schemas.microsoft.com/office/drawing/2014/main" id="{6BF6AA51-E943-A89D-9130-2932E4209DA3}"/>
              </a:ext>
            </a:extLst>
          </p:cNvPr>
          <p:cNvSpPr txBox="1"/>
          <p:nvPr/>
        </p:nvSpPr>
        <p:spPr>
          <a:xfrm>
            <a:off x="1135674" y="2414321"/>
            <a:ext cx="1735968" cy="38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ΠΑΡΑΓΩΓΙΚΟΤΗΤΑ</a:t>
            </a:r>
          </a:p>
        </p:txBody>
      </p:sp>
      <p:sp>
        <p:nvSpPr>
          <p:cNvPr id="18" name="Google Shape;173;p14">
            <a:extLst>
              <a:ext uri="{FF2B5EF4-FFF2-40B4-BE49-F238E27FC236}">
                <a16:creationId xmlns:a16="http://schemas.microsoft.com/office/drawing/2014/main" id="{E82811BC-8BED-AED0-DBF5-C4C5CDB34702}"/>
              </a:ext>
            </a:extLst>
          </p:cNvPr>
          <p:cNvSpPr txBox="1"/>
          <p:nvPr/>
        </p:nvSpPr>
        <p:spPr>
          <a:xfrm>
            <a:off x="1135674" y="2672088"/>
            <a:ext cx="1940034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latin typeface="Oxygen" panose="02000503000000000000" pitchFamily="2" charset="0"/>
                <a:ea typeface="Fira Sans"/>
                <a:cs typeface="Fira Sans"/>
              </a:defRPr>
            </a:lvl1pPr>
          </a:lstStyle>
          <a:p>
            <a:r>
              <a:rPr lang="el-GR" dirty="0">
                <a:sym typeface="Fira Sans"/>
              </a:rPr>
              <a:t>Θετική επιρροή – 66,7%</a:t>
            </a:r>
          </a:p>
          <a:p>
            <a:r>
              <a:rPr lang="el-GR" dirty="0">
                <a:sym typeface="Fira Sans"/>
              </a:rPr>
              <a:t>Καμία αλλαγή – 33,3%</a:t>
            </a:r>
          </a:p>
        </p:txBody>
      </p:sp>
      <p:sp>
        <p:nvSpPr>
          <p:cNvPr id="19" name="Google Shape;174;p14">
            <a:extLst>
              <a:ext uri="{FF2B5EF4-FFF2-40B4-BE49-F238E27FC236}">
                <a16:creationId xmlns:a16="http://schemas.microsoft.com/office/drawing/2014/main" id="{5C58E7D0-D58B-0DD3-BAC4-E9F238120465}"/>
              </a:ext>
            </a:extLst>
          </p:cNvPr>
          <p:cNvSpPr txBox="1"/>
          <p:nvPr/>
        </p:nvSpPr>
        <p:spPr>
          <a:xfrm>
            <a:off x="1135681" y="3621600"/>
            <a:ext cx="2234751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ΠΟΛΙΤΙΣΜΙΚΟΙ ΦΡΑΓΜΟΙ</a:t>
            </a:r>
          </a:p>
        </p:txBody>
      </p:sp>
      <p:sp>
        <p:nvSpPr>
          <p:cNvPr id="20" name="Google Shape;175;p14">
            <a:extLst>
              <a:ext uri="{FF2B5EF4-FFF2-40B4-BE49-F238E27FC236}">
                <a16:creationId xmlns:a16="http://schemas.microsoft.com/office/drawing/2014/main" id="{CE92B7E9-D449-7EE3-793F-B7AC17BB0C82}"/>
              </a:ext>
            </a:extLst>
          </p:cNvPr>
          <p:cNvSpPr txBox="1"/>
          <p:nvPr/>
        </p:nvSpPr>
        <p:spPr>
          <a:xfrm>
            <a:off x="1075226" y="3851693"/>
            <a:ext cx="3240100" cy="6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latin typeface="Oxygen" panose="02000503000000000000" pitchFamily="2" charset="0"/>
                <a:ea typeface="Fira Sans"/>
                <a:cs typeface="Fira Sans"/>
              </a:defRPr>
            </a:lvl1pPr>
          </a:lstStyle>
          <a:p>
            <a:r>
              <a:rPr lang="el-GR" dirty="0">
                <a:sym typeface="Fira Sans"/>
              </a:rPr>
              <a:t>Έθιμα &amp; συνήθειες – 50%</a:t>
            </a:r>
          </a:p>
          <a:p>
            <a:r>
              <a:rPr lang="el-GR" dirty="0">
                <a:sym typeface="Fira Sans"/>
              </a:rPr>
              <a:t>Γλώσσα &amp; κοινωνικές νόρμες – 33,3%</a:t>
            </a:r>
          </a:p>
          <a:p>
            <a:r>
              <a:rPr lang="el-GR" dirty="0">
                <a:sym typeface="Fira Sans"/>
              </a:rPr>
              <a:t>Θρησκεία &amp; απουσία συγκρούσεων – 16,7%</a:t>
            </a:r>
            <a:endParaRPr dirty="0">
              <a:sym typeface="Fira Sans"/>
            </a:endParaRPr>
          </a:p>
        </p:txBody>
      </p:sp>
      <p:sp>
        <p:nvSpPr>
          <p:cNvPr id="21" name="Google Shape;177;p14">
            <a:extLst>
              <a:ext uri="{FF2B5EF4-FFF2-40B4-BE49-F238E27FC236}">
                <a16:creationId xmlns:a16="http://schemas.microsoft.com/office/drawing/2014/main" id="{7709004E-D8C1-DF5C-D747-388886FA2B50}"/>
              </a:ext>
            </a:extLst>
          </p:cNvPr>
          <p:cNvSpPr txBox="1"/>
          <p:nvPr/>
        </p:nvSpPr>
        <p:spPr>
          <a:xfrm>
            <a:off x="6371500" y="1267304"/>
            <a:ext cx="1636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ΛΟΓΟΙ ΕΠΙΛΟΓΗΣ ΤΟΠΟΘΕΣΙΩΝ</a:t>
            </a:r>
          </a:p>
        </p:txBody>
      </p:sp>
      <p:sp>
        <p:nvSpPr>
          <p:cNvPr id="22" name="Google Shape;178;p14">
            <a:extLst>
              <a:ext uri="{FF2B5EF4-FFF2-40B4-BE49-F238E27FC236}">
                <a16:creationId xmlns:a16="http://schemas.microsoft.com/office/drawing/2014/main" id="{0F23922E-2ED8-F8D9-F8C1-02FC06042919}"/>
              </a:ext>
            </a:extLst>
          </p:cNvPr>
          <p:cNvSpPr txBox="1"/>
          <p:nvPr/>
        </p:nvSpPr>
        <p:spPr>
          <a:xfrm>
            <a:off x="5597435" y="1506226"/>
            <a:ext cx="2410865" cy="86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latin typeface="Oxygen" panose="02000503000000000000" pitchFamily="2" charset="0"/>
                <a:ea typeface="Fira Sans"/>
                <a:cs typeface="Fira Sans"/>
              </a:defRPr>
            </a:lvl1pPr>
          </a:lstStyle>
          <a:p>
            <a:pPr algn="r"/>
            <a:r>
              <a:rPr lang="el-GR" dirty="0">
                <a:sym typeface="Fira Sans"/>
              </a:rPr>
              <a:t>Κόστος ζωής – 66,7%</a:t>
            </a:r>
          </a:p>
          <a:p>
            <a:pPr algn="r"/>
            <a:r>
              <a:rPr lang="el-GR" dirty="0">
                <a:sym typeface="Fira Sans"/>
              </a:rPr>
              <a:t>Πολιτισμός &amp; αξιοθέατα – 33,3%</a:t>
            </a:r>
          </a:p>
          <a:p>
            <a:pPr algn="r"/>
            <a:r>
              <a:rPr lang="el-GR" dirty="0">
                <a:sym typeface="Fira Sans"/>
              </a:rPr>
              <a:t>Καιρός – 16,7% </a:t>
            </a:r>
          </a:p>
          <a:p>
            <a:pPr algn="r"/>
            <a:r>
              <a:rPr lang="el-GR" dirty="0">
                <a:sym typeface="Fira Sans"/>
              </a:rPr>
              <a:t>Κοινότητα </a:t>
            </a:r>
            <a:r>
              <a:rPr lang="en-US" dirty="0">
                <a:sym typeface="Fira Sans"/>
              </a:rPr>
              <a:t>DN </a:t>
            </a:r>
            <a:r>
              <a:rPr lang="el-GR" dirty="0">
                <a:sym typeface="Fira Sans"/>
              </a:rPr>
              <a:t>–</a:t>
            </a:r>
            <a:r>
              <a:rPr lang="en-US" dirty="0">
                <a:sym typeface="Fira Sans"/>
              </a:rPr>
              <a:t> 0</a:t>
            </a:r>
            <a:endParaRPr dirty="0">
              <a:sym typeface="Fira Sans"/>
            </a:endParaRPr>
          </a:p>
        </p:txBody>
      </p:sp>
      <p:sp>
        <p:nvSpPr>
          <p:cNvPr id="23" name="Google Shape;179;p14">
            <a:extLst>
              <a:ext uri="{FF2B5EF4-FFF2-40B4-BE49-F238E27FC236}">
                <a16:creationId xmlns:a16="http://schemas.microsoft.com/office/drawing/2014/main" id="{248D6BCE-3946-0C5D-0599-066798757C08}"/>
              </a:ext>
            </a:extLst>
          </p:cNvPr>
          <p:cNvSpPr txBox="1"/>
          <p:nvPr/>
        </p:nvSpPr>
        <p:spPr>
          <a:xfrm>
            <a:off x="6272331" y="2455737"/>
            <a:ext cx="1735969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ΚΟΙΝΩΝΙΚΗ ΖΩΗ</a:t>
            </a:r>
          </a:p>
        </p:txBody>
      </p:sp>
      <p:sp>
        <p:nvSpPr>
          <p:cNvPr id="24" name="Google Shape;180;p14">
            <a:extLst>
              <a:ext uri="{FF2B5EF4-FFF2-40B4-BE49-F238E27FC236}">
                <a16:creationId xmlns:a16="http://schemas.microsoft.com/office/drawing/2014/main" id="{FE1227A8-7ED5-3230-0EA6-BF2DDEC1D26A}"/>
              </a:ext>
            </a:extLst>
          </p:cNvPr>
          <p:cNvSpPr txBox="1"/>
          <p:nvPr/>
        </p:nvSpPr>
        <p:spPr>
          <a:xfrm>
            <a:off x="6189203" y="2672088"/>
            <a:ext cx="1819097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latin typeface="Oxygen" panose="02000503000000000000" pitchFamily="2" charset="0"/>
                <a:ea typeface="Fira Sans"/>
                <a:cs typeface="Fira Sans"/>
              </a:defRPr>
            </a:lvl1pPr>
          </a:lstStyle>
          <a:p>
            <a:pPr algn="r"/>
            <a:r>
              <a:rPr lang="el-GR" dirty="0">
                <a:sym typeface="Fira Sans"/>
              </a:rPr>
              <a:t>Θετική επιρροή – 50%</a:t>
            </a:r>
          </a:p>
          <a:p>
            <a:pPr algn="r"/>
            <a:r>
              <a:rPr lang="el-GR" dirty="0">
                <a:sym typeface="Fira Sans"/>
              </a:rPr>
              <a:t>Καμία αλλαγή – 50%</a:t>
            </a:r>
            <a:endParaRPr dirty="0">
              <a:sym typeface="Fira Sans"/>
            </a:endParaRPr>
          </a:p>
        </p:txBody>
      </p:sp>
      <p:sp>
        <p:nvSpPr>
          <p:cNvPr id="25" name="Google Shape;181;p14">
            <a:extLst>
              <a:ext uri="{FF2B5EF4-FFF2-40B4-BE49-F238E27FC236}">
                <a16:creationId xmlns:a16="http://schemas.microsoft.com/office/drawing/2014/main" id="{D991D237-D31A-3529-3074-5FD15CCC6CE1}"/>
              </a:ext>
            </a:extLst>
          </p:cNvPr>
          <p:cNvSpPr txBox="1"/>
          <p:nvPr/>
        </p:nvSpPr>
        <p:spPr>
          <a:xfrm>
            <a:off x="6189203" y="3504070"/>
            <a:ext cx="1819104" cy="41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latin typeface="Fira Sans Medium"/>
                <a:ea typeface="Fira Sans Medium"/>
                <a:cs typeface="Fira Sans Medium"/>
                <a:sym typeface="Fira Sans Medium"/>
              </a:rPr>
              <a:t>ΠΟΛΙΤΙΣΜΙΚΗ ΑΝΤΑΛΛΑΓΗ </a:t>
            </a:r>
          </a:p>
        </p:txBody>
      </p:sp>
      <p:sp>
        <p:nvSpPr>
          <p:cNvPr id="26" name="Google Shape;182;p14">
            <a:extLst>
              <a:ext uri="{FF2B5EF4-FFF2-40B4-BE49-F238E27FC236}">
                <a16:creationId xmlns:a16="http://schemas.microsoft.com/office/drawing/2014/main" id="{CE5787C6-EA78-584E-2EDB-6B86AADFD351}"/>
              </a:ext>
            </a:extLst>
          </p:cNvPr>
          <p:cNvSpPr txBox="1"/>
          <p:nvPr/>
        </p:nvSpPr>
        <p:spPr>
          <a:xfrm>
            <a:off x="5999748" y="3837975"/>
            <a:ext cx="200856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None/>
              <a:defRPr sz="1200">
                <a:latin typeface="Oxygen" panose="02000503000000000000" pitchFamily="2" charset="0"/>
                <a:ea typeface="Fira Sans"/>
                <a:cs typeface="Fira Sans"/>
              </a:defRPr>
            </a:lvl1pPr>
          </a:lstStyle>
          <a:p>
            <a:pPr algn="r"/>
            <a:r>
              <a:rPr lang="el-GR" dirty="0">
                <a:sym typeface="Fira Sans"/>
              </a:rPr>
              <a:t>Ναι– 66,7%</a:t>
            </a:r>
          </a:p>
          <a:p>
            <a:pPr algn="r"/>
            <a:r>
              <a:rPr lang="el-GR" dirty="0">
                <a:sym typeface="Fira Sans"/>
              </a:rPr>
              <a:t>Δεν είμαι σίγουρος– 33,3%</a:t>
            </a:r>
            <a:endParaRPr dirty="0">
              <a:sym typeface="Fira Sans"/>
            </a:endParaRPr>
          </a:p>
        </p:txBody>
      </p:sp>
      <p:sp>
        <p:nvSpPr>
          <p:cNvPr id="28" name="Google Shape;184;p14">
            <a:extLst>
              <a:ext uri="{FF2B5EF4-FFF2-40B4-BE49-F238E27FC236}">
                <a16:creationId xmlns:a16="http://schemas.microsoft.com/office/drawing/2014/main" id="{C535D99F-9C6F-3359-C5DF-0D4E72D23825}"/>
              </a:ext>
            </a:extLst>
          </p:cNvPr>
          <p:cNvSpPr/>
          <p:nvPr/>
        </p:nvSpPr>
        <p:spPr>
          <a:xfrm>
            <a:off x="8065960" y="1406385"/>
            <a:ext cx="612392" cy="539652"/>
          </a:xfrm>
          <a:custGeom>
            <a:avLst/>
            <a:gdLst/>
            <a:ahLst/>
            <a:cxnLst/>
            <a:rect l="l" t="t" r="r" b="b"/>
            <a:pathLst>
              <a:path w="22992" h="20261" extrusionOk="0">
                <a:moveTo>
                  <a:pt x="11488" y="0"/>
                </a:moveTo>
                <a:cubicBezTo>
                  <a:pt x="7517" y="0"/>
                  <a:pt x="3747" y="2363"/>
                  <a:pt x="2122" y="6258"/>
                </a:cubicBezTo>
                <a:cubicBezTo>
                  <a:pt x="0" y="11420"/>
                  <a:pt x="2439" y="17342"/>
                  <a:pt x="7601" y="19495"/>
                </a:cubicBezTo>
                <a:cubicBezTo>
                  <a:pt x="8872" y="20014"/>
                  <a:pt x="10186" y="20261"/>
                  <a:pt x="11478" y="20261"/>
                </a:cubicBezTo>
                <a:cubicBezTo>
                  <a:pt x="15465" y="20261"/>
                  <a:pt x="19236" y="17915"/>
                  <a:pt x="20838" y="14017"/>
                </a:cubicBezTo>
                <a:cubicBezTo>
                  <a:pt x="22992" y="8823"/>
                  <a:pt x="20522" y="2901"/>
                  <a:pt x="15360" y="779"/>
                </a:cubicBezTo>
                <a:cubicBezTo>
                  <a:pt x="14093" y="250"/>
                  <a:pt x="12780" y="0"/>
                  <a:pt x="11488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86;p14">
            <a:extLst>
              <a:ext uri="{FF2B5EF4-FFF2-40B4-BE49-F238E27FC236}">
                <a16:creationId xmlns:a16="http://schemas.microsoft.com/office/drawing/2014/main" id="{692DE3C3-F2C2-3803-51E7-0B941ABB10E9}"/>
              </a:ext>
            </a:extLst>
          </p:cNvPr>
          <p:cNvSpPr/>
          <p:nvPr/>
        </p:nvSpPr>
        <p:spPr>
          <a:xfrm>
            <a:off x="8266708" y="1361318"/>
            <a:ext cx="420087" cy="535656"/>
          </a:xfrm>
          <a:custGeom>
            <a:avLst/>
            <a:gdLst/>
            <a:ahLst/>
            <a:cxnLst/>
            <a:rect l="l" t="t" r="r" b="b"/>
            <a:pathLst>
              <a:path w="15772" h="20111" fill="none" extrusionOk="0">
                <a:moveTo>
                  <a:pt x="12383" y="20111"/>
                </a:moveTo>
                <a:cubicBezTo>
                  <a:pt x="14473" y="17989"/>
                  <a:pt x="15772" y="15044"/>
                  <a:pt x="15772" y="11813"/>
                </a:cubicBezTo>
                <a:cubicBezTo>
                  <a:pt x="15772" y="5289"/>
                  <a:pt x="10483" y="1"/>
                  <a:pt x="3959" y="1"/>
                </a:cubicBezTo>
                <a:cubicBezTo>
                  <a:pt x="2566" y="1"/>
                  <a:pt x="1235" y="254"/>
                  <a:pt x="0" y="698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87;p14">
            <a:extLst>
              <a:ext uri="{FF2B5EF4-FFF2-40B4-BE49-F238E27FC236}">
                <a16:creationId xmlns:a16="http://schemas.microsoft.com/office/drawing/2014/main" id="{26449C4A-AF97-5484-2F47-E53A258E5449}"/>
              </a:ext>
            </a:extLst>
          </p:cNvPr>
          <p:cNvSpPr/>
          <p:nvPr/>
        </p:nvSpPr>
        <p:spPr>
          <a:xfrm>
            <a:off x="8056664" y="1446524"/>
            <a:ext cx="315518" cy="544925"/>
          </a:xfrm>
          <a:custGeom>
            <a:avLst/>
            <a:gdLst/>
            <a:ahLst/>
            <a:cxnLst/>
            <a:rect l="l" t="t" r="r" b="b"/>
            <a:pathLst>
              <a:path w="11846" h="20459" fill="none" extrusionOk="0">
                <a:moveTo>
                  <a:pt x="3738" y="0"/>
                </a:moveTo>
                <a:cubicBezTo>
                  <a:pt x="1458" y="2154"/>
                  <a:pt x="1" y="5226"/>
                  <a:pt x="1" y="8614"/>
                </a:cubicBezTo>
                <a:cubicBezTo>
                  <a:pt x="1" y="15138"/>
                  <a:pt x="5321" y="20458"/>
                  <a:pt x="11845" y="20458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88;p14">
            <a:extLst>
              <a:ext uri="{FF2B5EF4-FFF2-40B4-BE49-F238E27FC236}">
                <a16:creationId xmlns:a16="http://schemas.microsoft.com/office/drawing/2014/main" id="{64BF22C6-A0E8-9826-CBDC-4A46C1534A7C}"/>
              </a:ext>
            </a:extLst>
          </p:cNvPr>
          <p:cNvGrpSpPr/>
          <p:nvPr/>
        </p:nvGrpSpPr>
        <p:grpSpPr>
          <a:xfrm>
            <a:off x="8056664" y="3637093"/>
            <a:ext cx="630131" cy="630131"/>
            <a:chOff x="6323089" y="3637093"/>
            <a:chExt cx="630131" cy="630131"/>
          </a:xfrm>
        </p:grpSpPr>
        <p:sp>
          <p:nvSpPr>
            <p:cNvPr id="33" name="Google Shape;189;p14">
              <a:extLst>
                <a:ext uri="{FF2B5EF4-FFF2-40B4-BE49-F238E27FC236}">
                  <a16:creationId xmlns:a16="http://schemas.microsoft.com/office/drawing/2014/main" id="{A4D961FF-1423-3021-28E4-B588838192A7}"/>
                </a:ext>
              </a:extLst>
            </p:cNvPr>
            <p:cNvSpPr/>
            <p:nvPr/>
          </p:nvSpPr>
          <p:spPr>
            <a:xfrm>
              <a:off x="6368635" y="3682639"/>
              <a:ext cx="539039" cy="539012"/>
            </a:xfrm>
            <a:custGeom>
              <a:avLst/>
              <a:gdLst/>
              <a:ahLst/>
              <a:cxnLst/>
              <a:rect l="l" t="t" r="r" b="b"/>
              <a:pathLst>
                <a:path w="20238" h="20237" extrusionOk="0">
                  <a:moveTo>
                    <a:pt x="10135" y="1"/>
                  </a:moveTo>
                  <a:cubicBezTo>
                    <a:pt x="4530" y="1"/>
                    <a:pt x="1" y="4529"/>
                    <a:pt x="1" y="10103"/>
                  </a:cubicBezTo>
                  <a:cubicBezTo>
                    <a:pt x="1" y="15708"/>
                    <a:pt x="4530" y="20237"/>
                    <a:pt x="10135" y="20237"/>
                  </a:cubicBezTo>
                  <a:cubicBezTo>
                    <a:pt x="15709" y="20237"/>
                    <a:pt x="20237" y="15708"/>
                    <a:pt x="20237" y="10103"/>
                  </a:cubicBezTo>
                  <a:cubicBezTo>
                    <a:pt x="20237" y="4529"/>
                    <a:pt x="15709" y="1"/>
                    <a:pt x="101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0;p14">
              <a:extLst>
                <a:ext uri="{FF2B5EF4-FFF2-40B4-BE49-F238E27FC236}">
                  <a16:creationId xmlns:a16="http://schemas.microsoft.com/office/drawing/2014/main" id="{03E4BD83-45E5-A18E-A5F9-1646478FAA1A}"/>
                </a:ext>
              </a:extLst>
            </p:cNvPr>
            <p:cNvSpPr/>
            <p:nvPr/>
          </p:nvSpPr>
          <p:spPr>
            <a:xfrm>
              <a:off x="6504447" y="3817598"/>
              <a:ext cx="124013" cy="124865"/>
            </a:xfrm>
            <a:custGeom>
              <a:avLst/>
              <a:gdLst/>
              <a:ahLst/>
              <a:cxnLst/>
              <a:rect l="l" t="t" r="r" b="b"/>
              <a:pathLst>
                <a:path w="4656" h="4688" extrusionOk="0">
                  <a:moveTo>
                    <a:pt x="4054" y="381"/>
                  </a:moveTo>
                  <a:cubicBezTo>
                    <a:pt x="4213" y="381"/>
                    <a:pt x="4308" y="476"/>
                    <a:pt x="4308" y="602"/>
                  </a:cubicBezTo>
                  <a:lnTo>
                    <a:pt x="4308" y="4086"/>
                  </a:lnTo>
                  <a:cubicBezTo>
                    <a:pt x="4308" y="4213"/>
                    <a:pt x="4213" y="4339"/>
                    <a:pt x="4054" y="4339"/>
                  </a:cubicBezTo>
                  <a:lnTo>
                    <a:pt x="602" y="4339"/>
                  </a:lnTo>
                  <a:cubicBezTo>
                    <a:pt x="444" y="4339"/>
                    <a:pt x="349" y="4213"/>
                    <a:pt x="349" y="4086"/>
                  </a:cubicBezTo>
                  <a:lnTo>
                    <a:pt x="349" y="602"/>
                  </a:lnTo>
                  <a:cubicBezTo>
                    <a:pt x="349" y="476"/>
                    <a:pt x="444" y="381"/>
                    <a:pt x="602" y="381"/>
                  </a:cubicBezTo>
                  <a:close/>
                  <a:moveTo>
                    <a:pt x="602" y="1"/>
                  </a:moveTo>
                  <a:cubicBezTo>
                    <a:pt x="254" y="1"/>
                    <a:pt x="1" y="286"/>
                    <a:pt x="1" y="602"/>
                  </a:cubicBezTo>
                  <a:lnTo>
                    <a:pt x="1" y="4086"/>
                  </a:lnTo>
                  <a:cubicBezTo>
                    <a:pt x="1" y="4403"/>
                    <a:pt x="254" y="4688"/>
                    <a:pt x="602" y="4688"/>
                  </a:cubicBezTo>
                  <a:lnTo>
                    <a:pt x="4054" y="4688"/>
                  </a:lnTo>
                  <a:cubicBezTo>
                    <a:pt x="4403" y="4688"/>
                    <a:pt x="4656" y="4403"/>
                    <a:pt x="4656" y="4086"/>
                  </a:cubicBezTo>
                  <a:lnTo>
                    <a:pt x="4656" y="602"/>
                  </a:lnTo>
                  <a:cubicBezTo>
                    <a:pt x="4656" y="286"/>
                    <a:pt x="4403" y="1"/>
                    <a:pt x="4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;p14">
              <a:extLst>
                <a:ext uri="{FF2B5EF4-FFF2-40B4-BE49-F238E27FC236}">
                  <a16:creationId xmlns:a16="http://schemas.microsoft.com/office/drawing/2014/main" id="{4A149FAC-1E49-C200-E251-3EC5963DEC06}"/>
                </a:ext>
              </a:extLst>
            </p:cNvPr>
            <p:cNvSpPr/>
            <p:nvPr/>
          </p:nvSpPr>
          <p:spPr>
            <a:xfrm>
              <a:off x="6647850" y="3817598"/>
              <a:ext cx="124865" cy="124865"/>
            </a:xfrm>
            <a:custGeom>
              <a:avLst/>
              <a:gdLst/>
              <a:ahLst/>
              <a:cxnLst/>
              <a:rect l="l" t="t" r="r" b="b"/>
              <a:pathLst>
                <a:path w="4688" h="4688" extrusionOk="0">
                  <a:moveTo>
                    <a:pt x="4086" y="381"/>
                  </a:moveTo>
                  <a:cubicBezTo>
                    <a:pt x="4212" y="381"/>
                    <a:pt x="4307" y="476"/>
                    <a:pt x="4307" y="602"/>
                  </a:cubicBezTo>
                  <a:lnTo>
                    <a:pt x="4307" y="4086"/>
                  </a:lnTo>
                  <a:cubicBezTo>
                    <a:pt x="4307" y="4213"/>
                    <a:pt x="4212" y="4339"/>
                    <a:pt x="4086" y="4339"/>
                  </a:cubicBezTo>
                  <a:lnTo>
                    <a:pt x="602" y="4339"/>
                  </a:lnTo>
                  <a:cubicBezTo>
                    <a:pt x="475" y="4339"/>
                    <a:pt x="349" y="4213"/>
                    <a:pt x="349" y="4086"/>
                  </a:cubicBezTo>
                  <a:lnTo>
                    <a:pt x="349" y="602"/>
                  </a:lnTo>
                  <a:cubicBezTo>
                    <a:pt x="349" y="476"/>
                    <a:pt x="475" y="381"/>
                    <a:pt x="602" y="381"/>
                  </a:cubicBezTo>
                  <a:close/>
                  <a:moveTo>
                    <a:pt x="602" y="1"/>
                  </a:moveTo>
                  <a:cubicBezTo>
                    <a:pt x="254" y="1"/>
                    <a:pt x="0" y="286"/>
                    <a:pt x="0" y="602"/>
                  </a:cubicBezTo>
                  <a:lnTo>
                    <a:pt x="0" y="4086"/>
                  </a:lnTo>
                  <a:cubicBezTo>
                    <a:pt x="0" y="4403"/>
                    <a:pt x="254" y="4688"/>
                    <a:pt x="602" y="4688"/>
                  </a:cubicBezTo>
                  <a:lnTo>
                    <a:pt x="4086" y="4688"/>
                  </a:lnTo>
                  <a:cubicBezTo>
                    <a:pt x="4402" y="4688"/>
                    <a:pt x="4687" y="4403"/>
                    <a:pt x="4687" y="4086"/>
                  </a:cubicBezTo>
                  <a:lnTo>
                    <a:pt x="4687" y="602"/>
                  </a:lnTo>
                  <a:cubicBezTo>
                    <a:pt x="4687" y="286"/>
                    <a:pt x="4402" y="1"/>
                    <a:pt x="4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;p14">
              <a:extLst>
                <a:ext uri="{FF2B5EF4-FFF2-40B4-BE49-F238E27FC236}">
                  <a16:creationId xmlns:a16="http://schemas.microsoft.com/office/drawing/2014/main" id="{C987BF35-9DEF-3C33-A54B-6FBC3FF57DC2}"/>
                </a:ext>
              </a:extLst>
            </p:cNvPr>
            <p:cNvSpPr/>
            <p:nvPr/>
          </p:nvSpPr>
          <p:spPr>
            <a:xfrm>
              <a:off x="6504447" y="3961827"/>
              <a:ext cx="124013" cy="124039"/>
            </a:xfrm>
            <a:custGeom>
              <a:avLst/>
              <a:gdLst/>
              <a:ahLst/>
              <a:cxnLst/>
              <a:rect l="l" t="t" r="r" b="b"/>
              <a:pathLst>
                <a:path w="4656" h="4657" extrusionOk="0">
                  <a:moveTo>
                    <a:pt x="4054" y="349"/>
                  </a:moveTo>
                  <a:cubicBezTo>
                    <a:pt x="4213" y="349"/>
                    <a:pt x="4308" y="444"/>
                    <a:pt x="4308" y="603"/>
                  </a:cubicBezTo>
                  <a:lnTo>
                    <a:pt x="4308" y="4055"/>
                  </a:lnTo>
                  <a:cubicBezTo>
                    <a:pt x="4308" y="4213"/>
                    <a:pt x="4213" y="4308"/>
                    <a:pt x="4054" y="4308"/>
                  </a:cubicBezTo>
                  <a:lnTo>
                    <a:pt x="602" y="4308"/>
                  </a:lnTo>
                  <a:cubicBezTo>
                    <a:pt x="444" y="4308"/>
                    <a:pt x="349" y="4213"/>
                    <a:pt x="349" y="4055"/>
                  </a:cubicBezTo>
                  <a:lnTo>
                    <a:pt x="349" y="603"/>
                  </a:lnTo>
                  <a:cubicBezTo>
                    <a:pt x="349" y="476"/>
                    <a:pt x="444" y="349"/>
                    <a:pt x="602" y="349"/>
                  </a:cubicBezTo>
                  <a:close/>
                  <a:moveTo>
                    <a:pt x="602" y="1"/>
                  </a:moveTo>
                  <a:cubicBezTo>
                    <a:pt x="254" y="1"/>
                    <a:pt x="1" y="254"/>
                    <a:pt x="1" y="603"/>
                  </a:cubicBezTo>
                  <a:lnTo>
                    <a:pt x="1" y="4055"/>
                  </a:lnTo>
                  <a:cubicBezTo>
                    <a:pt x="1" y="4403"/>
                    <a:pt x="254" y="4656"/>
                    <a:pt x="602" y="4656"/>
                  </a:cubicBezTo>
                  <a:lnTo>
                    <a:pt x="4054" y="4656"/>
                  </a:lnTo>
                  <a:cubicBezTo>
                    <a:pt x="4403" y="4656"/>
                    <a:pt x="4656" y="4403"/>
                    <a:pt x="4656" y="4055"/>
                  </a:cubicBezTo>
                  <a:lnTo>
                    <a:pt x="4656" y="603"/>
                  </a:lnTo>
                  <a:cubicBezTo>
                    <a:pt x="4656" y="254"/>
                    <a:pt x="4403" y="1"/>
                    <a:pt x="4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3;p14">
              <a:extLst>
                <a:ext uri="{FF2B5EF4-FFF2-40B4-BE49-F238E27FC236}">
                  <a16:creationId xmlns:a16="http://schemas.microsoft.com/office/drawing/2014/main" id="{3F5FF304-DCBD-B695-9F0D-CD0F10C57486}"/>
                </a:ext>
              </a:extLst>
            </p:cNvPr>
            <p:cNvSpPr/>
            <p:nvPr/>
          </p:nvSpPr>
          <p:spPr>
            <a:xfrm>
              <a:off x="6647850" y="3961827"/>
              <a:ext cx="124865" cy="124039"/>
            </a:xfrm>
            <a:custGeom>
              <a:avLst/>
              <a:gdLst/>
              <a:ahLst/>
              <a:cxnLst/>
              <a:rect l="l" t="t" r="r" b="b"/>
              <a:pathLst>
                <a:path w="4688" h="4657" extrusionOk="0">
                  <a:moveTo>
                    <a:pt x="2344" y="1"/>
                  </a:moveTo>
                  <a:cubicBezTo>
                    <a:pt x="2249" y="1"/>
                    <a:pt x="2154" y="64"/>
                    <a:pt x="2154" y="159"/>
                  </a:cubicBezTo>
                  <a:lnTo>
                    <a:pt x="2154" y="2154"/>
                  </a:lnTo>
                  <a:lnTo>
                    <a:pt x="190" y="2154"/>
                  </a:lnTo>
                  <a:cubicBezTo>
                    <a:pt x="64" y="2154"/>
                    <a:pt x="0" y="2218"/>
                    <a:pt x="0" y="2344"/>
                  </a:cubicBezTo>
                  <a:cubicBezTo>
                    <a:pt x="0" y="2439"/>
                    <a:pt x="64" y="2503"/>
                    <a:pt x="190" y="2503"/>
                  </a:cubicBezTo>
                  <a:lnTo>
                    <a:pt x="2154" y="2503"/>
                  </a:lnTo>
                  <a:lnTo>
                    <a:pt x="2154" y="4498"/>
                  </a:lnTo>
                  <a:cubicBezTo>
                    <a:pt x="2154" y="4593"/>
                    <a:pt x="2249" y="4656"/>
                    <a:pt x="2344" y="4656"/>
                  </a:cubicBezTo>
                  <a:cubicBezTo>
                    <a:pt x="2439" y="4656"/>
                    <a:pt x="2502" y="4593"/>
                    <a:pt x="2502" y="4498"/>
                  </a:cubicBezTo>
                  <a:lnTo>
                    <a:pt x="2502" y="2503"/>
                  </a:lnTo>
                  <a:lnTo>
                    <a:pt x="4497" y="2503"/>
                  </a:lnTo>
                  <a:cubicBezTo>
                    <a:pt x="4592" y="2503"/>
                    <a:pt x="4687" y="2439"/>
                    <a:pt x="4687" y="2344"/>
                  </a:cubicBezTo>
                  <a:cubicBezTo>
                    <a:pt x="4687" y="2218"/>
                    <a:pt x="4592" y="2154"/>
                    <a:pt x="4497" y="2154"/>
                  </a:cubicBezTo>
                  <a:lnTo>
                    <a:pt x="2502" y="2154"/>
                  </a:lnTo>
                  <a:lnTo>
                    <a:pt x="2502" y="159"/>
                  </a:lnTo>
                  <a:cubicBezTo>
                    <a:pt x="2502" y="64"/>
                    <a:pt x="2439" y="1"/>
                    <a:pt x="2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;p14">
              <a:extLst>
                <a:ext uri="{FF2B5EF4-FFF2-40B4-BE49-F238E27FC236}">
                  <a16:creationId xmlns:a16="http://schemas.microsoft.com/office/drawing/2014/main" id="{867A5B7F-7608-5719-28EE-A439892DEF01}"/>
                </a:ext>
              </a:extLst>
            </p:cNvPr>
            <p:cNvSpPr/>
            <p:nvPr/>
          </p:nvSpPr>
          <p:spPr>
            <a:xfrm>
              <a:off x="6533133" y="3637093"/>
              <a:ext cx="420087" cy="535656"/>
            </a:xfrm>
            <a:custGeom>
              <a:avLst/>
              <a:gdLst/>
              <a:ahLst/>
              <a:cxnLst/>
              <a:rect l="l" t="t" r="r" b="b"/>
              <a:pathLst>
                <a:path w="15772" h="20111" fill="none" extrusionOk="0">
                  <a:moveTo>
                    <a:pt x="12383" y="20110"/>
                  </a:moveTo>
                  <a:cubicBezTo>
                    <a:pt x="14473" y="17988"/>
                    <a:pt x="15772" y="15043"/>
                    <a:pt x="15772" y="11813"/>
                  </a:cubicBezTo>
                  <a:cubicBezTo>
                    <a:pt x="15772" y="5289"/>
                    <a:pt x="10483" y="0"/>
                    <a:pt x="3959" y="0"/>
                  </a:cubicBezTo>
                  <a:cubicBezTo>
                    <a:pt x="2566" y="0"/>
                    <a:pt x="1235" y="254"/>
                    <a:pt x="0" y="666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5;p14">
              <a:extLst>
                <a:ext uri="{FF2B5EF4-FFF2-40B4-BE49-F238E27FC236}">
                  <a16:creationId xmlns:a16="http://schemas.microsoft.com/office/drawing/2014/main" id="{9854F9AA-A4EE-1BF2-C8E3-8FCF3634E791}"/>
                </a:ext>
              </a:extLst>
            </p:cNvPr>
            <p:cNvSpPr/>
            <p:nvPr/>
          </p:nvSpPr>
          <p:spPr>
            <a:xfrm>
              <a:off x="6323089" y="3722298"/>
              <a:ext cx="315518" cy="544925"/>
            </a:xfrm>
            <a:custGeom>
              <a:avLst/>
              <a:gdLst/>
              <a:ahLst/>
              <a:cxnLst/>
              <a:rect l="l" t="t" r="r" b="b"/>
              <a:pathLst>
                <a:path w="11846" h="20459" fill="none" extrusionOk="0">
                  <a:moveTo>
                    <a:pt x="3738" y="0"/>
                  </a:moveTo>
                  <a:cubicBezTo>
                    <a:pt x="1458" y="2154"/>
                    <a:pt x="1" y="5225"/>
                    <a:pt x="1" y="8614"/>
                  </a:cubicBezTo>
                  <a:cubicBezTo>
                    <a:pt x="1" y="15138"/>
                    <a:pt x="5321" y="20458"/>
                    <a:pt x="11845" y="2045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97;p14">
            <a:extLst>
              <a:ext uri="{FF2B5EF4-FFF2-40B4-BE49-F238E27FC236}">
                <a16:creationId xmlns:a16="http://schemas.microsoft.com/office/drawing/2014/main" id="{AF4269DA-5CD6-82C5-3AB3-BEF6F92C7CD8}"/>
              </a:ext>
            </a:extLst>
          </p:cNvPr>
          <p:cNvSpPr/>
          <p:nvPr/>
        </p:nvSpPr>
        <p:spPr>
          <a:xfrm>
            <a:off x="8102210" y="2544765"/>
            <a:ext cx="539039" cy="539012"/>
          </a:xfrm>
          <a:custGeom>
            <a:avLst/>
            <a:gdLst/>
            <a:ahLst/>
            <a:cxnLst/>
            <a:rect l="l" t="t" r="r" b="b"/>
            <a:pathLst>
              <a:path w="20238" h="20237" extrusionOk="0">
                <a:moveTo>
                  <a:pt x="10135" y="0"/>
                </a:moveTo>
                <a:cubicBezTo>
                  <a:pt x="4530" y="0"/>
                  <a:pt x="1" y="4529"/>
                  <a:pt x="1" y="10103"/>
                </a:cubicBezTo>
                <a:cubicBezTo>
                  <a:pt x="1" y="15708"/>
                  <a:pt x="4530" y="20237"/>
                  <a:pt x="10135" y="20237"/>
                </a:cubicBezTo>
                <a:cubicBezTo>
                  <a:pt x="15709" y="20237"/>
                  <a:pt x="20237" y="15708"/>
                  <a:pt x="20237" y="10103"/>
                </a:cubicBezTo>
                <a:cubicBezTo>
                  <a:pt x="20237" y="4529"/>
                  <a:pt x="15709" y="0"/>
                  <a:pt x="10135" y="0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200;p14">
            <a:extLst>
              <a:ext uri="{FF2B5EF4-FFF2-40B4-BE49-F238E27FC236}">
                <a16:creationId xmlns:a16="http://schemas.microsoft.com/office/drawing/2014/main" id="{2CCFE528-5E62-575E-536F-09E16EFA6F0C}"/>
              </a:ext>
            </a:extLst>
          </p:cNvPr>
          <p:cNvSpPr/>
          <p:nvPr/>
        </p:nvSpPr>
        <p:spPr>
          <a:xfrm>
            <a:off x="8266708" y="2499219"/>
            <a:ext cx="420087" cy="535630"/>
          </a:xfrm>
          <a:custGeom>
            <a:avLst/>
            <a:gdLst/>
            <a:ahLst/>
            <a:cxnLst/>
            <a:rect l="l" t="t" r="r" b="b"/>
            <a:pathLst>
              <a:path w="15772" h="20110" fill="none" extrusionOk="0">
                <a:moveTo>
                  <a:pt x="12383" y="20110"/>
                </a:moveTo>
                <a:cubicBezTo>
                  <a:pt x="14473" y="17988"/>
                  <a:pt x="15772" y="15043"/>
                  <a:pt x="15772" y="11813"/>
                </a:cubicBezTo>
                <a:cubicBezTo>
                  <a:pt x="15772" y="5289"/>
                  <a:pt x="10483" y="0"/>
                  <a:pt x="3959" y="0"/>
                </a:cubicBezTo>
                <a:cubicBezTo>
                  <a:pt x="2566" y="0"/>
                  <a:pt x="1235" y="253"/>
                  <a:pt x="0" y="697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01;p14">
            <a:extLst>
              <a:ext uri="{FF2B5EF4-FFF2-40B4-BE49-F238E27FC236}">
                <a16:creationId xmlns:a16="http://schemas.microsoft.com/office/drawing/2014/main" id="{0075F0A6-A00B-6E9B-7D43-2405F6BCF853}"/>
              </a:ext>
            </a:extLst>
          </p:cNvPr>
          <p:cNvSpPr/>
          <p:nvPr/>
        </p:nvSpPr>
        <p:spPr>
          <a:xfrm>
            <a:off x="8056664" y="2584398"/>
            <a:ext cx="315518" cy="544925"/>
          </a:xfrm>
          <a:custGeom>
            <a:avLst/>
            <a:gdLst/>
            <a:ahLst/>
            <a:cxnLst/>
            <a:rect l="l" t="t" r="r" b="b"/>
            <a:pathLst>
              <a:path w="11846" h="20459" fill="none" extrusionOk="0">
                <a:moveTo>
                  <a:pt x="3738" y="1"/>
                </a:moveTo>
                <a:cubicBezTo>
                  <a:pt x="1458" y="2154"/>
                  <a:pt x="1" y="5226"/>
                  <a:pt x="1" y="8615"/>
                </a:cubicBezTo>
                <a:cubicBezTo>
                  <a:pt x="1" y="15138"/>
                  <a:pt x="5321" y="20459"/>
                  <a:pt x="11845" y="20459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02;p14">
            <a:extLst>
              <a:ext uri="{FF2B5EF4-FFF2-40B4-BE49-F238E27FC236}">
                <a16:creationId xmlns:a16="http://schemas.microsoft.com/office/drawing/2014/main" id="{59C900DB-0AFD-0686-5EE8-3EDA402E45EA}"/>
              </a:ext>
            </a:extLst>
          </p:cNvPr>
          <p:cNvGrpSpPr/>
          <p:nvPr/>
        </p:nvGrpSpPr>
        <p:grpSpPr>
          <a:xfrm>
            <a:off x="457201" y="1361318"/>
            <a:ext cx="630104" cy="630131"/>
            <a:chOff x="2190776" y="1361318"/>
            <a:chExt cx="630104" cy="630131"/>
          </a:xfrm>
        </p:grpSpPr>
        <p:sp>
          <p:nvSpPr>
            <p:cNvPr id="47" name="Google Shape;203;p14">
              <a:extLst>
                <a:ext uri="{FF2B5EF4-FFF2-40B4-BE49-F238E27FC236}">
                  <a16:creationId xmlns:a16="http://schemas.microsoft.com/office/drawing/2014/main" id="{224E18C0-8AD7-11CE-72B2-5B9392519B30}"/>
                </a:ext>
              </a:extLst>
            </p:cNvPr>
            <p:cNvSpPr/>
            <p:nvPr/>
          </p:nvSpPr>
          <p:spPr>
            <a:xfrm>
              <a:off x="2200045" y="1406731"/>
              <a:ext cx="611566" cy="539305"/>
            </a:xfrm>
            <a:custGeom>
              <a:avLst/>
              <a:gdLst/>
              <a:ahLst/>
              <a:cxnLst/>
              <a:rect l="l" t="t" r="r" b="b"/>
              <a:pathLst>
                <a:path w="22961" h="20248" extrusionOk="0">
                  <a:moveTo>
                    <a:pt x="11461" y="1"/>
                  </a:moveTo>
                  <a:cubicBezTo>
                    <a:pt x="10173" y="1"/>
                    <a:pt x="8864" y="247"/>
                    <a:pt x="7601" y="766"/>
                  </a:cubicBezTo>
                  <a:cubicBezTo>
                    <a:pt x="2439" y="2919"/>
                    <a:pt x="0" y="8842"/>
                    <a:pt x="2122" y="14004"/>
                  </a:cubicBezTo>
                  <a:cubicBezTo>
                    <a:pt x="3749" y="17902"/>
                    <a:pt x="7525" y="20248"/>
                    <a:pt x="11500" y="20248"/>
                  </a:cubicBezTo>
                  <a:cubicBezTo>
                    <a:pt x="12788" y="20248"/>
                    <a:pt x="14097" y="20001"/>
                    <a:pt x="15360" y="19482"/>
                  </a:cubicBezTo>
                  <a:cubicBezTo>
                    <a:pt x="20522" y="17329"/>
                    <a:pt x="22960" y="11407"/>
                    <a:pt x="20839" y="6245"/>
                  </a:cubicBezTo>
                  <a:cubicBezTo>
                    <a:pt x="19212" y="2346"/>
                    <a:pt x="15436" y="1"/>
                    <a:pt x="1146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;p14">
              <a:extLst>
                <a:ext uri="{FF2B5EF4-FFF2-40B4-BE49-F238E27FC236}">
                  <a16:creationId xmlns:a16="http://schemas.microsoft.com/office/drawing/2014/main" id="{18C17DCD-0EFF-979E-B079-8B4B9CA41725}"/>
                </a:ext>
              </a:extLst>
            </p:cNvPr>
            <p:cNvSpPr/>
            <p:nvPr/>
          </p:nvSpPr>
          <p:spPr>
            <a:xfrm>
              <a:off x="2331621" y="1552797"/>
              <a:ext cx="348412" cy="81849"/>
            </a:xfrm>
            <a:custGeom>
              <a:avLst/>
              <a:gdLst/>
              <a:ahLst/>
              <a:cxnLst/>
              <a:rect l="l" t="t" r="r" b="b"/>
              <a:pathLst>
                <a:path w="13081" h="3073" extrusionOk="0">
                  <a:moveTo>
                    <a:pt x="6556" y="1"/>
                  </a:moveTo>
                  <a:cubicBezTo>
                    <a:pt x="4118" y="1"/>
                    <a:pt x="1806" y="951"/>
                    <a:pt x="96" y="2661"/>
                  </a:cubicBezTo>
                  <a:cubicBezTo>
                    <a:pt x="1" y="2756"/>
                    <a:pt x="1" y="2882"/>
                    <a:pt x="96" y="2978"/>
                  </a:cubicBezTo>
                  <a:cubicBezTo>
                    <a:pt x="143" y="3025"/>
                    <a:pt x="207" y="3049"/>
                    <a:pt x="266" y="3049"/>
                  </a:cubicBezTo>
                  <a:cubicBezTo>
                    <a:pt x="325" y="3049"/>
                    <a:pt x="381" y="3025"/>
                    <a:pt x="412" y="2978"/>
                  </a:cubicBezTo>
                  <a:cubicBezTo>
                    <a:pt x="2059" y="1362"/>
                    <a:pt x="4213" y="476"/>
                    <a:pt x="6556" y="476"/>
                  </a:cubicBezTo>
                  <a:cubicBezTo>
                    <a:pt x="8868" y="476"/>
                    <a:pt x="11022" y="1362"/>
                    <a:pt x="12668" y="2978"/>
                  </a:cubicBezTo>
                  <a:cubicBezTo>
                    <a:pt x="12700" y="3041"/>
                    <a:pt x="12763" y="3073"/>
                    <a:pt x="12827" y="3073"/>
                  </a:cubicBezTo>
                  <a:cubicBezTo>
                    <a:pt x="12890" y="3073"/>
                    <a:pt x="12953" y="3041"/>
                    <a:pt x="12985" y="2978"/>
                  </a:cubicBezTo>
                  <a:cubicBezTo>
                    <a:pt x="13080" y="2882"/>
                    <a:pt x="13080" y="2756"/>
                    <a:pt x="12985" y="2661"/>
                  </a:cubicBezTo>
                  <a:cubicBezTo>
                    <a:pt x="11275" y="951"/>
                    <a:pt x="8995" y="1"/>
                    <a:pt x="6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;p14">
              <a:extLst>
                <a:ext uri="{FF2B5EF4-FFF2-40B4-BE49-F238E27FC236}">
                  <a16:creationId xmlns:a16="http://schemas.microsoft.com/office/drawing/2014/main" id="{94687A9F-1572-E3BA-2D85-8B5F693CA481}"/>
                </a:ext>
              </a:extLst>
            </p:cNvPr>
            <p:cNvSpPr/>
            <p:nvPr/>
          </p:nvSpPr>
          <p:spPr>
            <a:xfrm>
              <a:off x="2368751" y="1605109"/>
              <a:ext cx="274154" cy="66641"/>
            </a:xfrm>
            <a:custGeom>
              <a:avLst/>
              <a:gdLst/>
              <a:ahLst/>
              <a:cxnLst/>
              <a:rect l="l" t="t" r="r" b="b"/>
              <a:pathLst>
                <a:path w="10293" h="2502" extrusionOk="0">
                  <a:moveTo>
                    <a:pt x="5146" y="0"/>
                  </a:moveTo>
                  <a:cubicBezTo>
                    <a:pt x="3318" y="0"/>
                    <a:pt x="1489" y="697"/>
                    <a:pt x="95" y="2090"/>
                  </a:cubicBezTo>
                  <a:cubicBezTo>
                    <a:pt x="0" y="2185"/>
                    <a:pt x="0" y="2344"/>
                    <a:pt x="95" y="2439"/>
                  </a:cubicBezTo>
                  <a:cubicBezTo>
                    <a:pt x="127" y="2470"/>
                    <a:pt x="190" y="2502"/>
                    <a:pt x="254" y="2502"/>
                  </a:cubicBezTo>
                  <a:cubicBezTo>
                    <a:pt x="317" y="2502"/>
                    <a:pt x="380" y="2470"/>
                    <a:pt x="412" y="2439"/>
                  </a:cubicBezTo>
                  <a:cubicBezTo>
                    <a:pt x="1710" y="1124"/>
                    <a:pt x="3420" y="467"/>
                    <a:pt x="5131" y="467"/>
                  </a:cubicBezTo>
                  <a:cubicBezTo>
                    <a:pt x="6841" y="467"/>
                    <a:pt x="8551" y="1124"/>
                    <a:pt x="9849" y="2439"/>
                  </a:cubicBezTo>
                  <a:cubicBezTo>
                    <a:pt x="9897" y="2470"/>
                    <a:pt x="9960" y="2486"/>
                    <a:pt x="10023" y="2486"/>
                  </a:cubicBezTo>
                  <a:cubicBezTo>
                    <a:pt x="10087" y="2486"/>
                    <a:pt x="10150" y="2470"/>
                    <a:pt x="10198" y="2439"/>
                  </a:cubicBezTo>
                  <a:cubicBezTo>
                    <a:pt x="10293" y="2344"/>
                    <a:pt x="10293" y="2185"/>
                    <a:pt x="10198" y="2090"/>
                  </a:cubicBezTo>
                  <a:cubicBezTo>
                    <a:pt x="8804" y="697"/>
                    <a:pt x="6975" y="0"/>
                    <a:pt x="5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6;p14">
              <a:extLst>
                <a:ext uri="{FF2B5EF4-FFF2-40B4-BE49-F238E27FC236}">
                  <a16:creationId xmlns:a16="http://schemas.microsoft.com/office/drawing/2014/main" id="{1A7D8265-93C1-F839-4C9C-E20987D2C8BB}"/>
                </a:ext>
              </a:extLst>
            </p:cNvPr>
            <p:cNvSpPr/>
            <p:nvPr/>
          </p:nvSpPr>
          <p:spPr>
            <a:xfrm>
              <a:off x="2405853" y="1657393"/>
              <a:ext cx="199949" cy="51485"/>
            </a:xfrm>
            <a:custGeom>
              <a:avLst/>
              <a:gdLst/>
              <a:ahLst/>
              <a:cxnLst/>
              <a:rect l="l" t="t" r="r" b="b"/>
              <a:pathLst>
                <a:path w="7507" h="1933" extrusionOk="0">
                  <a:moveTo>
                    <a:pt x="3738" y="1"/>
                  </a:moveTo>
                  <a:cubicBezTo>
                    <a:pt x="2376" y="1"/>
                    <a:pt x="1077" y="539"/>
                    <a:pt x="96" y="1521"/>
                  </a:cubicBezTo>
                  <a:cubicBezTo>
                    <a:pt x="1" y="1616"/>
                    <a:pt x="1" y="1774"/>
                    <a:pt x="96" y="1869"/>
                  </a:cubicBezTo>
                  <a:cubicBezTo>
                    <a:pt x="143" y="1901"/>
                    <a:pt x="206" y="1917"/>
                    <a:pt x="266" y="1917"/>
                  </a:cubicBezTo>
                  <a:cubicBezTo>
                    <a:pt x="325" y="1917"/>
                    <a:pt x="381" y="1901"/>
                    <a:pt x="412" y="1869"/>
                  </a:cubicBezTo>
                  <a:cubicBezTo>
                    <a:pt x="1331" y="982"/>
                    <a:pt x="2502" y="476"/>
                    <a:pt x="3769" y="476"/>
                  </a:cubicBezTo>
                  <a:cubicBezTo>
                    <a:pt x="5004" y="476"/>
                    <a:pt x="6208" y="982"/>
                    <a:pt x="7063" y="1869"/>
                  </a:cubicBezTo>
                  <a:cubicBezTo>
                    <a:pt x="7126" y="1901"/>
                    <a:pt x="7190" y="1932"/>
                    <a:pt x="7253" y="1932"/>
                  </a:cubicBezTo>
                  <a:cubicBezTo>
                    <a:pt x="7316" y="1932"/>
                    <a:pt x="7380" y="1901"/>
                    <a:pt x="7411" y="1869"/>
                  </a:cubicBezTo>
                  <a:cubicBezTo>
                    <a:pt x="7506" y="1774"/>
                    <a:pt x="7506" y="1616"/>
                    <a:pt x="7411" y="1521"/>
                  </a:cubicBezTo>
                  <a:cubicBezTo>
                    <a:pt x="6429" y="539"/>
                    <a:pt x="5131" y="1"/>
                    <a:pt x="3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7;p14">
              <a:extLst>
                <a:ext uri="{FF2B5EF4-FFF2-40B4-BE49-F238E27FC236}">
                  <a16:creationId xmlns:a16="http://schemas.microsoft.com/office/drawing/2014/main" id="{91C0BA07-0D44-59F2-495C-38ED53FC496C}"/>
                </a:ext>
              </a:extLst>
            </p:cNvPr>
            <p:cNvSpPr/>
            <p:nvPr/>
          </p:nvSpPr>
          <p:spPr>
            <a:xfrm>
              <a:off x="2464051" y="1717295"/>
              <a:ext cx="83554" cy="82675"/>
            </a:xfrm>
            <a:custGeom>
              <a:avLst/>
              <a:gdLst/>
              <a:ahLst/>
              <a:cxnLst/>
              <a:rect l="l" t="t" r="r" b="b"/>
              <a:pathLst>
                <a:path w="3137" h="3104" extrusionOk="0">
                  <a:moveTo>
                    <a:pt x="1553" y="475"/>
                  </a:moveTo>
                  <a:cubicBezTo>
                    <a:pt x="2154" y="475"/>
                    <a:pt x="2661" y="950"/>
                    <a:pt x="2661" y="1552"/>
                  </a:cubicBezTo>
                  <a:cubicBezTo>
                    <a:pt x="2661" y="2154"/>
                    <a:pt x="2154" y="2629"/>
                    <a:pt x="1553" y="2629"/>
                  </a:cubicBezTo>
                  <a:cubicBezTo>
                    <a:pt x="983" y="2629"/>
                    <a:pt x="476" y="2154"/>
                    <a:pt x="476" y="1552"/>
                  </a:cubicBezTo>
                  <a:cubicBezTo>
                    <a:pt x="476" y="950"/>
                    <a:pt x="983" y="475"/>
                    <a:pt x="1553" y="475"/>
                  </a:cubicBezTo>
                  <a:close/>
                  <a:moveTo>
                    <a:pt x="1553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407"/>
                    <a:pt x="698" y="3104"/>
                    <a:pt x="1553" y="3104"/>
                  </a:cubicBezTo>
                  <a:cubicBezTo>
                    <a:pt x="2439" y="3104"/>
                    <a:pt x="3136" y="2407"/>
                    <a:pt x="3136" y="1552"/>
                  </a:cubicBezTo>
                  <a:cubicBezTo>
                    <a:pt x="3136" y="697"/>
                    <a:pt x="2439" y="0"/>
                    <a:pt x="1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;p14">
              <a:extLst>
                <a:ext uri="{FF2B5EF4-FFF2-40B4-BE49-F238E27FC236}">
                  <a16:creationId xmlns:a16="http://schemas.microsoft.com/office/drawing/2014/main" id="{7747AA2C-7EE6-2EE9-9D0E-C6CAE867E3B9}"/>
                </a:ext>
              </a:extLst>
            </p:cNvPr>
            <p:cNvSpPr/>
            <p:nvPr/>
          </p:nvSpPr>
          <p:spPr>
            <a:xfrm>
              <a:off x="2190776" y="1361318"/>
              <a:ext cx="420087" cy="535656"/>
            </a:xfrm>
            <a:custGeom>
              <a:avLst/>
              <a:gdLst/>
              <a:ahLst/>
              <a:cxnLst/>
              <a:rect l="l" t="t" r="r" b="b"/>
              <a:pathLst>
                <a:path w="15772" h="20111" fill="none" extrusionOk="0">
                  <a:moveTo>
                    <a:pt x="3389" y="20111"/>
                  </a:moveTo>
                  <a:cubicBezTo>
                    <a:pt x="1298" y="17989"/>
                    <a:pt x="0" y="15044"/>
                    <a:pt x="0" y="11813"/>
                  </a:cubicBezTo>
                  <a:cubicBezTo>
                    <a:pt x="0" y="5289"/>
                    <a:pt x="5289" y="1"/>
                    <a:pt x="11813" y="1"/>
                  </a:cubicBezTo>
                  <a:cubicBezTo>
                    <a:pt x="13206" y="1"/>
                    <a:pt x="14536" y="254"/>
                    <a:pt x="15771" y="69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;p14">
              <a:extLst>
                <a:ext uri="{FF2B5EF4-FFF2-40B4-BE49-F238E27FC236}">
                  <a16:creationId xmlns:a16="http://schemas.microsoft.com/office/drawing/2014/main" id="{CAE25AAD-2D6B-1404-24E8-4CEF0705A8E5}"/>
                </a:ext>
              </a:extLst>
            </p:cNvPr>
            <p:cNvSpPr/>
            <p:nvPr/>
          </p:nvSpPr>
          <p:spPr>
            <a:xfrm>
              <a:off x="2505388" y="1446524"/>
              <a:ext cx="315492" cy="544925"/>
            </a:xfrm>
            <a:custGeom>
              <a:avLst/>
              <a:gdLst/>
              <a:ahLst/>
              <a:cxnLst/>
              <a:rect l="l" t="t" r="r" b="b"/>
              <a:pathLst>
                <a:path w="11845" h="20459" fill="none" extrusionOk="0">
                  <a:moveTo>
                    <a:pt x="8108" y="0"/>
                  </a:moveTo>
                  <a:cubicBezTo>
                    <a:pt x="10388" y="2154"/>
                    <a:pt x="11845" y="5226"/>
                    <a:pt x="11845" y="8614"/>
                  </a:cubicBezTo>
                  <a:cubicBezTo>
                    <a:pt x="11845" y="15138"/>
                    <a:pt x="6556" y="20458"/>
                    <a:pt x="1" y="2045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10;p14">
            <a:extLst>
              <a:ext uri="{FF2B5EF4-FFF2-40B4-BE49-F238E27FC236}">
                <a16:creationId xmlns:a16="http://schemas.microsoft.com/office/drawing/2014/main" id="{DF9D7EB7-D996-86A0-4E79-3CCEBADAAF61}"/>
              </a:ext>
            </a:extLst>
          </p:cNvPr>
          <p:cNvGrpSpPr/>
          <p:nvPr/>
        </p:nvGrpSpPr>
        <p:grpSpPr>
          <a:xfrm>
            <a:off x="457201" y="3637093"/>
            <a:ext cx="630104" cy="630131"/>
            <a:chOff x="2190776" y="3637093"/>
            <a:chExt cx="630104" cy="630131"/>
          </a:xfrm>
        </p:grpSpPr>
        <p:sp>
          <p:nvSpPr>
            <p:cNvPr id="55" name="Google Shape;211;p14">
              <a:extLst>
                <a:ext uri="{FF2B5EF4-FFF2-40B4-BE49-F238E27FC236}">
                  <a16:creationId xmlns:a16="http://schemas.microsoft.com/office/drawing/2014/main" id="{95AD23B7-F090-EBDF-0E91-10A0D2E182C8}"/>
                </a:ext>
              </a:extLst>
            </p:cNvPr>
            <p:cNvSpPr/>
            <p:nvPr/>
          </p:nvSpPr>
          <p:spPr>
            <a:xfrm>
              <a:off x="2236321" y="3682639"/>
              <a:ext cx="539012" cy="539012"/>
            </a:xfrm>
            <a:custGeom>
              <a:avLst/>
              <a:gdLst/>
              <a:ahLst/>
              <a:cxnLst/>
              <a:rect l="l" t="t" r="r" b="b"/>
              <a:pathLst>
                <a:path w="20237" h="20237" extrusionOk="0">
                  <a:moveTo>
                    <a:pt x="10103" y="1"/>
                  </a:moveTo>
                  <a:cubicBezTo>
                    <a:pt x="4529" y="1"/>
                    <a:pt x="0" y="4529"/>
                    <a:pt x="0" y="10103"/>
                  </a:cubicBezTo>
                  <a:cubicBezTo>
                    <a:pt x="0" y="15708"/>
                    <a:pt x="4529" y="20237"/>
                    <a:pt x="10103" y="20237"/>
                  </a:cubicBezTo>
                  <a:cubicBezTo>
                    <a:pt x="15708" y="20237"/>
                    <a:pt x="20237" y="15708"/>
                    <a:pt x="20237" y="10103"/>
                  </a:cubicBezTo>
                  <a:cubicBezTo>
                    <a:pt x="20237" y="4529"/>
                    <a:pt x="15708" y="1"/>
                    <a:pt x="101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2;p14">
              <a:extLst>
                <a:ext uri="{FF2B5EF4-FFF2-40B4-BE49-F238E27FC236}">
                  <a16:creationId xmlns:a16="http://schemas.microsoft.com/office/drawing/2014/main" id="{CE8D40DB-5E91-7FA9-B16B-BE8D30449567}"/>
                </a:ext>
              </a:extLst>
            </p:cNvPr>
            <p:cNvSpPr/>
            <p:nvPr/>
          </p:nvSpPr>
          <p:spPr>
            <a:xfrm>
              <a:off x="2343447" y="3828572"/>
              <a:ext cx="308753" cy="247173"/>
            </a:xfrm>
            <a:custGeom>
              <a:avLst/>
              <a:gdLst/>
              <a:ahLst/>
              <a:cxnLst/>
              <a:rect l="l" t="t" r="r" b="b"/>
              <a:pathLst>
                <a:path w="11592" h="9280" extrusionOk="0">
                  <a:moveTo>
                    <a:pt x="11211" y="380"/>
                  </a:moveTo>
                  <a:lnTo>
                    <a:pt x="11211" y="6176"/>
                  </a:lnTo>
                  <a:lnTo>
                    <a:pt x="3104" y="6176"/>
                  </a:lnTo>
                  <a:lnTo>
                    <a:pt x="3104" y="380"/>
                  </a:lnTo>
                  <a:close/>
                  <a:moveTo>
                    <a:pt x="2692" y="1742"/>
                  </a:moveTo>
                  <a:lnTo>
                    <a:pt x="2692" y="6556"/>
                  </a:lnTo>
                  <a:lnTo>
                    <a:pt x="9849" y="6556"/>
                  </a:lnTo>
                  <a:lnTo>
                    <a:pt x="9849" y="7537"/>
                  </a:lnTo>
                  <a:lnTo>
                    <a:pt x="1742" y="7537"/>
                  </a:lnTo>
                  <a:lnTo>
                    <a:pt x="1742" y="1742"/>
                  </a:lnTo>
                  <a:close/>
                  <a:moveTo>
                    <a:pt x="1362" y="3104"/>
                  </a:moveTo>
                  <a:lnTo>
                    <a:pt x="1362" y="7918"/>
                  </a:lnTo>
                  <a:lnTo>
                    <a:pt x="8487" y="7918"/>
                  </a:lnTo>
                  <a:lnTo>
                    <a:pt x="8487" y="8899"/>
                  </a:lnTo>
                  <a:lnTo>
                    <a:pt x="380" y="8899"/>
                  </a:lnTo>
                  <a:lnTo>
                    <a:pt x="380" y="3104"/>
                  </a:lnTo>
                  <a:close/>
                  <a:moveTo>
                    <a:pt x="2692" y="0"/>
                  </a:moveTo>
                  <a:lnTo>
                    <a:pt x="2692" y="1362"/>
                  </a:lnTo>
                  <a:lnTo>
                    <a:pt x="1362" y="1362"/>
                  </a:lnTo>
                  <a:lnTo>
                    <a:pt x="1362" y="2692"/>
                  </a:lnTo>
                  <a:lnTo>
                    <a:pt x="0" y="2692"/>
                  </a:lnTo>
                  <a:lnTo>
                    <a:pt x="0" y="9279"/>
                  </a:lnTo>
                  <a:lnTo>
                    <a:pt x="8899" y="9279"/>
                  </a:lnTo>
                  <a:lnTo>
                    <a:pt x="8899" y="7918"/>
                  </a:lnTo>
                  <a:lnTo>
                    <a:pt x="10229" y="7918"/>
                  </a:lnTo>
                  <a:lnTo>
                    <a:pt x="10229" y="6556"/>
                  </a:lnTo>
                  <a:lnTo>
                    <a:pt x="11591" y="6556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3;p14">
              <a:extLst>
                <a:ext uri="{FF2B5EF4-FFF2-40B4-BE49-F238E27FC236}">
                  <a16:creationId xmlns:a16="http://schemas.microsoft.com/office/drawing/2014/main" id="{3004D2FC-70E8-405F-D8E0-E269F901DC02}"/>
                </a:ext>
              </a:extLst>
            </p:cNvPr>
            <p:cNvSpPr/>
            <p:nvPr/>
          </p:nvSpPr>
          <p:spPr>
            <a:xfrm>
              <a:off x="2190776" y="3637093"/>
              <a:ext cx="420087" cy="535656"/>
            </a:xfrm>
            <a:custGeom>
              <a:avLst/>
              <a:gdLst/>
              <a:ahLst/>
              <a:cxnLst/>
              <a:rect l="l" t="t" r="r" b="b"/>
              <a:pathLst>
                <a:path w="15772" h="20111" fill="none" extrusionOk="0">
                  <a:moveTo>
                    <a:pt x="3389" y="20110"/>
                  </a:moveTo>
                  <a:cubicBezTo>
                    <a:pt x="1298" y="17988"/>
                    <a:pt x="0" y="15043"/>
                    <a:pt x="0" y="11813"/>
                  </a:cubicBezTo>
                  <a:cubicBezTo>
                    <a:pt x="0" y="5289"/>
                    <a:pt x="5289" y="0"/>
                    <a:pt x="11813" y="0"/>
                  </a:cubicBezTo>
                  <a:cubicBezTo>
                    <a:pt x="13206" y="0"/>
                    <a:pt x="14536" y="254"/>
                    <a:pt x="15771" y="666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4;p14">
              <a:extLst>
                <a:ext uri="{FF2B5EF4-FFF2-40B4-BE49-F238E27FC236}">
                  <a16:creationId xmlns:a16="http://schemas.microsoft.com/office/drawing/2014/main" id="{87460904-F896-3C04-D726-85B5A7B5F6E1}"/>
                </a:ext>
              </a:extLst>
            </p:cNvPr>
            <p:cNvSpPr/>
            <p:nvPr/>
          </p:nvSpPr>
          <p:spPr>
            <a:xfrm>
              <a:off x="2505388" y="3722298"/>
              <a:ext cx="315492" cy="544925"/>
            </a:xfrm>
            <a:custGeom>
              <a:avLst/>
              <a:gdLst/>
              <a:ahLst/>
              <a:cxnLst/>
              <a:rect l="l" t="t" r="r" b="b"/>
              <a:pathLst>
                <a:path w="11845" h="20459" fill="none" extrusionOk="0">
                  <a:moveTo>
                    <a:pt x="8108" y="0"/>
                  </a:moveTo>
                  <a:cubicBezTo>
                    <a:pt x="10388" y="2154"/>
                    <a:pt x="11845" y="5225"/>
                    <a:pt x="11845" y="8614"/>
                  </a:cubicBezTo>
                  <a:cubicBezTo>
                    <a:pt x="11845" y="15138"/>
                    <a:pt x="6556" y="20458"/>
                    <a:pt x="1" y="2045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16;p14">
            <a:extLst>
              <a:ext uri="{FF2B5EF4-FFF2-40B4-BE49-F238E27FC236}">
                <a16:creationId xmlns:a16="http://schemas.microsoft.com/office/drawing/2014/main" id="{C8148596-4AB8-C823-5B1B-CE3A9348484C}"/>
              </a:ext>
            </a:extLst>
          </p:cNvPr>
          <p:cNvSpPr/>
          <p:nvPr/>
        </p:nvSpPr>
        <p:spPr>
          <a:xfrm>
            <a:off x="502746" y="2544765"/>
            <a:ext cx="539012" cy="539012"/>
          </a:xfrm>
          <a:custGeom>
            <a:avLst/>
            <a:gdLst/>
            <a:ahLst/>
            <a:cxnLst/>
            <a:rect l="l" t="t" r="r" b="b"/>
            <a:pathLst>
              <a:path w="20237" h="20237" extrusionOk="0">
                <a:moveTo>
                  <a:pt x="10103" y="0"/>
                </a:moveTo>
                <a:cubicBezTo>
                  <a:pt x="4529" y="0"/>
                  <a:pt x="0" y="4529"/>
                  <a:pt x="0" y="10103"/>
                </a:cubicBezTo>
                <a:cubicBezTo>
                  <a:pt x="0" y="15708"/>
                  <a:pt x="4529" y="20237"/>
                  <a:pt x="10103" y="20237"/>
                </a:cubicBezTo>
                <a:cubicBezTo>
                  <a:pt x="15708" y="20237"/>
                  <a:pt x="20237" y="15708"/>
                  <a:pt x="20237" y="10103"/>
                </a:cubicBezTo>
                <a:cubicBezTo>
                  <a:pt x="20237" y="4529"/>
                  <a:pt x="15708" y="0"/>
                  <a:pt x="10103" y="0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21161A16-1836-6E55-8328-3323E4C82837}"/>
              </a:ext>
            </a:extLst>
          </p:cNvPr>
          <p:cNvGrpSpPr/>
          <p:nvPr/>
        </p:nvGrpSpPr>
        <p:grpSpPr>
          <a:xfrm>
            <a:off x="8225782" y="1512087"/>
            <a:ext cx="291893" cy="302014"/>
            <a:chOff x="199441" y="2080501"/>
            <a:chExt cx="291893" cy="302014"/>
          </a:xfrm>
        </p:grpSpPr>
        <p:sp>
          <p:nvSpPr>
            <p:cNvPr id="61" name="Google Shape;217;p14">
              <a:extLst>
                <a:ext uri="{FF2B5EF4-FFF2-40B4-BE49-F238E27FC236}">
                  <a16:creationId xmlns:a16="http://schemas.microsoft.com/office/drawing/2014/main" id="{4A1DAE9F-C089-8104-1534-BB2C121D96CF}"/>
                </a:ext>
              </a:extLst>
            </p:cNvPr>
            <p:cNvSpPr/>
            <p:nvPr/>
          </p:nvSpPr>
          <p:spPr>
            <a:xfrm>
              <a:off x="273673" y="2154732"/>
              <a:ext cx="91118" cy="91118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711" y="1"/>
                  </a:moveTo>
                  <a:cubicBezTo>
                    <a:pt x="1584" y="1"/>
                    <a:pt x="1489" y="96"/>
                    <a:pt x="1489" y="222"/>
                  </a:cubicBezTo>
                  <a:lnTo>
                    <a:pt x="1489" y="1521"/>
                  </a:lnTo>
                  <a:lnTo>
                    <a:pt x="222" y="1521"/>
                  </a:lnTo>
                  <a:cubicBezTo>
                    <a:pt x="95" y="1521"/>
                    <a:pt x="0" y="1616"/>
                    <a:pt x="0" y="1711"/>
                  </a:cubicBezTo>
                  <a:cubicBezTo>
                    <a:pt x="0" y="1838"/>
                    <a:pt x="95" y="1933"/>
                    <a:pt x="222" y="1933"/>
                  </a:cubicBezTo>
                  <a:lnTo>
                    <a:pt x="1489" y="1933"/>
                  </a:lnTo>
                  <a:lnTo>
                    <a:pt x="1489" y="3231"/>
                  </a:lnTo>
                  <a:cubicBezTo>
                    <a:pt x="1489" y="3326"/>
                    <a:pt x="1584" y="3421"/>
                    <a:pt x="1711" y="3421"/>
                  </a:cubicBezTo>
                  <a:cubicBezTo>
                    <a:pt x="1837" y="3421"/>
                    <a:pt x="1932" y="3326"/>
                    <a:pt x="1932" y="3231"/>
                  </a:cubicBezTo>
                  <a:lnTo>
                    <a:pt x="1932" y="1933"/>
                  </a:lnTo>
                  <a:lnTo>
                    <a:pt x="3199" y="1933"/>
                  </a:lnTo>
                  <a:cubicBezTo>
                    <a:pt x="3326" y="1933"/>
                    <a:pt x="3421" y="1838"/>
                    <a:pt x="3421" y="1711"/>
                  </a:cubicBezTo>
                  <a:cubicBezTo>
                    <a:pt x="3421" y="1616"/>
                    <a:pt x="3326" y="1521"/>
                    <a:pt x="3199" y="1521"/>
                  </a:cubicBezTo>
                  <a:lnTo>
                    <a:pt x="1932" y="1521"/>
                  </a:lnTo>
                  <a:lnTo>
                    <a:pt x="1932" y="222"/>
                  </a:lnTo>
                  <a:cubicBezTo>
                    <a:pt x="1932" y="96"/>
                    <a:pt x="1837" y="1"/>
                    <a:pt x="1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8;p14">
              <a:extLst>
                <a:ext uri="{FF2B5EF4-FFF2-40B4-BE49-F238E27FC236}">
                  <a16:creationId xmlns:a16="http://schemas.microsoft.com/office/drawing/2014/main" id="{02764484-7DD3-C530-07A4-E0699A1AFAB3}"/>
                </a:ext>
              </a:extLst>
            </p:cNvPr>
            <p:cNvSpPr/>
            <p:nvPr/>
          </p:nvSpPr>
          <p:spPr>
            <a:xfrm>
              <a:off x="199441" y="2080501"/>
              <a:ext cx="291893" cy="302014"/>
            </a:xfrm>
            <a:custGeom>
              <a:avLst/>
              <a:gdLst/>
              <a:ahLst/>
              <a:cxnLst/>
              <a:rect l="l" t="t" r="r" b="b"/>
              <a:pathLst>
                <a:path w="10959" h="11339" extrusionOk="0">
                  <a:moveTo>
                    <a:pt x="4498" y="444"/>
                  </a:moveTo>
                  <a:cubicBezTo>
                    <a:pt x="6746" y="444"/>
                    <a:pt x="8583" y="2249"/>
                    <a:pt x="8583" y="4498"/>
                  </a:cubicBezTo>
                  <a:cubicBezTo>
                    <a:pt x="8583" y="6746"/>
                    <a:pt x="6746" y="8583"/>
                    <a:pt x="4498" y="8583"/>
                  </a:cubicBezTo>
                  <a:cubicBezTo>
                    <a:pt x="2249" y="8583"/>
                    <a:pt x="444" y="6746"/>
                    <a:pt x="444" y="4498"/>
                  </a:cubicBezTo>
                  <a:cubicBezTo>
                    <a:pt x="444" y="2249"/>
                    <a:pt x="2249" y="444"/>
                    <a:pt x="4498" y="444"/>
                  </a:cubicBezTo>
                  <a:close/>
                  <a:moveTo>
                    <a:pt x="4498" y="1"/>
                  </a:moveTo>
                  <a:cubicBezTo>
                    <a:pt x="2027" y="1"/>
                    <a:pt x="1" y="2028"/>
                    <a:pt x="1" y="4498"/>
                  </a:cubicBezTo>
                  <a:cubicBezTo>
                    <a:pt x="1" y="7000"/>
                    <a:pt x="2027" y="8995"/>
                    <a:pt x="4498" y="8995"/>
                  </a:cubicBezTo>
                  <a:cubicBezTo>
                    <a:pt x="5574" y="8995"/>
                    <a:pt x="6588" y="8615"/>
                    <a:pt x="7379" y="7981"/>
                  </a:cubicBezTo>
                  <a:lnTo>
                    <a:pt x="10546" y="11275"/>
                  </a:lnTo>
                  <a:cubicBezTo>
                    <a:pt x="10610" y="11338"/>
                    <a:pt x="10641" y="11338"/>
                    <a:pt x="10705" y="11338"/>
                  </a:cubicBezTo>
                  <a:cubicBezTo>
                    <a:pt x="10768" y="11338"/>
                    <a:pt x="10831" y="11338"/>
                    <a:pt x="10863" y="11275"/>
                  </a:cubicBezTo>
                  <a:cubicBezTo>
                    <a:pt x="10958" y="11212"/>
                    <a:pt x="10958" y="11085"/>
                    <a:pt x="10863" y="10990"/>
                  </a:cubicBezTo>
                  <a:lnTo>
                    <a:pt x="7696" y="7696"/>
                  </a:lnTo>
                  <a:cubicBezTo>
                    <a:pt x="8488" y="6873"/>
                    <a:pt x="8995" y="5733"/>
                    <a:pt x="8995" y="4498"/>
                  </a:cubicBezTo>
                  <a:cubicBezTo>
                    <a:pt x="8995" y="2028"/>
                    <a:pt x="6968" y="1"/>
                    <a:pt x="4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19;p14">
            <a:extLst>
              <a:ext uri="{FF2B5EF4-FFF2-40B4-BE49-F238E27FC236}">
                <a16:creationId xmlns:a16="http://schemas.microsoft.com/office/drawing/2014/main" id="{314D17E8-36B1-7749-8D0E-F953AE35F59F}"/>
              </a:ext>
            </a:extLst>
          </p:cNvPr>
          <p:cNvSpPr/>
          <p:nvPr/>
        </p:nvSpPr>
        <p:spPr>
          <a:xfrm>
            <a:off x="457201" y="2499219"/>
            <a:ext cx="420087" cy="535630"/>
          </a:xfrm>
          <a:custGeom>
            <a:avLst/>
            <a:gdLst/>
            <a:ahLst/>
            <a:cxnLst/>
            <a:rect l="l" t="t" r="r" b="b"/>
            <a:pathLst>
              <a:path w="15772" h="20110" fill="none" extrusionOk="0">
                <a:moveTo>
                  <a:pt x="3389" y="20110"/>
                </a:moveTo>
                <a:cubicBezTo>
                  <a:pt x="1298" y="17988"/>
                  <a:pt x="0" y="15043"/>
                  <a:pt x="0" y="11813"/>
                </a:cubicBezTo>
                <a:cubicBezTo>
                  <a:pt x="0" y="5289"/>
                  <a:pt x="5289" y="0"/>
                  <a:pt x="11813" y="0"/>
                </a:cubicBezTo>
                <a:cubicBezTo>
                  <a:pt x="13206" y="0"/>
                  <a:pt x="14536" y="253"/>
                  <a:pt x="15771" y="697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20;p14">
            <a:extLst>
              <a:ext uri="{FF2B5EF4-FFF2-40B4-BE49-F238E27FC236}">
                <a16:creationId xmlns:a16="http://schemas.microsoft.com/office/drawing/2014/main" id="{21490F45-8FDF-A962-655B-1E91872397F3}"/>
              </a:ext>
            </a:extLst>
          </p:cNvPr>
          <p:cNvSpPr/>
          <p:nvPr/>
        </p:nvSpPr>
        <p:spPr>
          <a:xfrm>
            <a:off x="771813" y="2584398"/>
            <a:ext cx="315492" cy="544925"/>
          </a:xfrm>
          <a:custGeom>
            <a:avLst/>
            <a:gdLst/>
            <a:ahLst/>
            <a:cxnLst/>
            <a:rect l="l" t="t" r="r" b="b"/>
            <a:pathLst>
              <a:path w="11845" h="20459" fill="none" extrusionOk="0">
                <a:moveTo>
                  <a:pt x="8108" y="1"/>
                </a:moveTo>
                <a:cubicBezTo>
                  <a:pt x="10388" y="2154"/>
                  <a:pt x="11845" y="5226"/>
                  <a:pt x="11845" y="8615"/>
                </a:cubicBezTo>
                <a:cubicBezTo>
                  <a:pt x="11845" y="15138"/>
                  <a:pt x="6556" y="20459"/>
                  <a:pt x="1" y="20459"/>
                </a:cubicBezTo>
              </a:path>
            </a:pathLst>
          </a:custGeom>
          <a:noFill/>
          <a:ln w="792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221;p14">
            <a:extLst>
              <a:ext uri="{FF2B5EF4-FFF2-40B4-BE49-F238E27FC236}">
                <a16:creationId xmlns:a16="http://schemas.microsoft.com/office/drawing/2014/main" id="{C166ECD5-88A6-FE04-33A8-66A8A9E5DD0D}"/>
              </a:ext>
            </a:extLst>
          </p:cNvPr>
          <p:cNvGrpSpPr/>
          <p:nvPr/>
        </p:nvGrpSpPr>
        <p:grpSpPr>
          <a:xfrm>
            <a:off x="2820853" y="1403508"/>
            <a:ext cx="3502263" cy="2951424"/>
            <a:chOff x="2820853" y="1403508"/>
            <a:chExt cx="3502263" cy="2951424"/>
          </a:xfrm>
        </p:grpSpPr>
        <p:sp>
          <p:nvSpPr>
            <p:cNvPr id="66" name="Google Shape;222;p14">
              <a:extLst>
                <a:ext uri="{FF2B5EF4-FFF2-40B4-BE49-F238E27FC236}">
                  <a16:creationId xmlns:a16="http://schemas.microsoft.com/office/drawing/2014/main" id="{8BD71823-781F-05F1-6180-0103B16BF6B4}"/>
                </a:ext>
              </a:extLst>
            </p:cNvPr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3;p14">
              <a:extLst>
                <a:ext uri="{FF2B5EF4-FFF2-40B4-BE49-F238E27FC236}">
                  <a16:creationId xmlns:a16="http://schemas.microsoft.com/office/drawing/2014/main" id="{383B76AB-8907-7F97-CD61-2B124D52901E}"/>
                </a:ext>
              </a:extLst>
            </p:cNvPr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4;p14">
              <a:extLst>
                <a:ext uri="{FF2B5EF4-FFF2-40B4-BE49-F238E27FC236}">
                  <a16:creationId xmlns:a16="http://schemas.microsoft.com/office/drawing/2014/main" id="{DEC739CF-C71F-CF96-1F71-704E6C896D25}"/>
                </a:ext>
              </a:extLst>
            </p:cNvPr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5;p14">
              <a:extLst>
                <a:ext uri="{FF2B5EF4-FFF2-40B4-BE49-F238E27FC236}">
                  <a16:creationId xmlns:a16="http://schemas.microsoft.com/office/drawing/2014/main" id="{61559B65-BE50-0ACF-CFA9-ED04137B4AAF}"/>
                </a:ext>
              </a:extLst>
            </p:cNvPr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;p14">
              <a:extLst>
                <a:ext uri="{FF2B5EF4-FFF2-40B4-BE49-F238E27FC236}">
                  <a16:creationId xmlns:a16="http://schemas.microsoft.com/office/drawing/2014/main" id="{722F7C3A-0AD1-AEBE-844E-9DDD6B8014AA}"/>
                </a:ext>
              </a:extLst>
            </p:cNvPr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7;p14">
              <a:extLst>
                <a:ext uri="{FF2B5EF4-FFF2-40B4-BE49-F238E27FC236}">
                  <a16:creationId xmlns:a16="http://schemas.microsoft.com/office/drawing/2014/main" id="{22BCF50D-A87C-31DD-3670-5999A76C85DC}"/>
                </a:ext>
              </a:extLst>
            </p:cNvPr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8;p14">
              <a:extLst>
                <a:ext uri="{FF2B5EF4-FFF2-40B4-BE49-F238E27FC236}">
                  <a16:creationId xmlns:a16="http://schemas.microsoft.com/office/drawing/2014/main" id="{90EF3B99-6420-31DB-BD7E-D290684F0988}"/>
                </a:ext>
              </a:extLst>
            </p:cNvPr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9;p14">
              <a:extLst>
                <a:ext uri="{FF2B5EF4-FFF2-40B4-BE49-F238E27FC236}">
                  <a16:creationId xmlns:a16="http://schemas.microsoft.com/office/drawing/2014/main" id="{4EC562F9-0820-6367-2809-2216F54939DB}"/>
                </a:ext>
              </a:extLst>
            </p:cNvPr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;p14">
              <a:extLst>
                <a:ext uri="{FF2B5EF4-FFF2-40B4-BE49-F238E27FC236}">
                  <a16:creationId xmlns:a16="http://schemas.microsoft.com/office/drawing/2014/main" id="{10D60945-0511-2448-AB46-CE28E1EC17F6}"/>
                </a:ext>
              </a:extLst>
            </p:cNvPr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1;p14">
              <a:extLst>
                <a:ext uri="{FF2B5EF4-FFF2-40B4-BE49-F238E27FC236}">
                  <a16:creationId xmlns:a16="http://schemas.microsoft.com/office/drawing/2014/main" id="{447D94A2-BC5B-975C-B318-21B502F1B748}"/>
                </a:ext>
              </a:extLst>
            </p:cNvPr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2;p14">
              <a:extLst>
                <a:ext uri="{FF2B5EF4-FFF2-40B4-BE49-F238E27FC236}">
                  <a16:creationId xmlns:a16="http://schemas.microsoft.com/office/drawing/2014/main" id="{FBB15C4F-9D61-7E75-E349-9B72D1ED994F}"/>
                </a:ext>
              </a:extLst>
            </p:cNvPr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3;p14">
              <a:extLst>
                <a:ext uri="{FF2B5EF4-FFF2-40B4-BE49-F238E27FC236}">
                  <a16:creationId xmlns:a16="http://schemas.microsoft.com/office/drawing/2014/main" id="{9C07E580-5037-ECEA-5737-157494FC11BD}"/>
                </a:ext>
              </a:extLst>
            </p:cNvPr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4;p14">
              <a:extLst>
                <a:ext uri="{FF2B5EF4-FFF2-40B4-BE49-F238E27FC236}">
                  <a16:creationId xmlns:a16="http://schemas.microsoft.com/office/drawing/2014/main" id="{81C68825-0680-C833-BAFB-758E6EC7DCA3}"/>
                </a:ext>
              </a:extLst>
            </p:cNvPr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;p14">
              <a:extLst>
                <a:ext uri="{FF2B5EF4-FFF2-40B4-BE49-F238E27FC236}">
                  <a16:creationId xmlns:a16="http://schemas.microsoft.com/office/drawing/2014/main" id="{9069D617-59FF-6014-3B15-3B359A7B2695}"/>
                </a:ext>
              </a:extLst>
            </p:cNvPr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6;p14">
              <a:extLst>
                <a:ext uri="{FF2B5EF4-FFF2-40B4-BE49-F238E27FC236}">
                  <a16:creationId xmlns:a16="http://schemas.microsoft.com/office/drawing/2014/main" id="{633B9494-BEF4-D017-F087-8D913ED633BE}"/>
                </a:ext>
              </a:extLst>
            </p:cNvPr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7;p14">
              <a:extLst>
                <a:ext uri="{FF2B5EF4-FFF2-40B4-BE49-F238E27FC236}">
                  <a16:creationId xmlns:a16="http://schemas.microsoft.com/office/drawing/2014/main" id="{4A937B59-EE97-8F8A-7446-3C3FE46CDD84}"/>
                </a:ext>
              </a:extLst>
            </p:cNvPr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;p14">
              <a:extLst>
                <a:ext uri="{FF2B5EF4-FFF2-40B4-BE49-F238E27FC236}">
                  <a16:creationId xmlns:a16="http://schemas.microsoft.com/office/drawing/2014/main" id="{97EFC441-97FD-4294-1C52-02025ABF7D1D}"/>
                </a:ext>
              </a:extLst>
            </p:cNvPr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9;p14">
              <a:extLst>
                <a:ext uri="{FF2B5EF4-FFF2-40B4-BE49-F238E27FC236}">
                  <a16:creationId xmlns:a16="http://schemas.microsoft.com/office/drawing/2014/main" id="{DCF796BB-BE75-3580-2456-DF52059593E3}"/>
                </a:ext>
              </a:extLst>
            </p:cNvPr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0;p14">
              <a:extLst>
                <a:ext uri="{FF2B5EF4-FFF2-40B4-BE49-F238E27FC236}">
                  <a16:creationId xmlns:a16="http://schemas.microsoft.com/office/drawing/2014/main" id="{800D7EEB-3237-C575-7EEE-038119DD48E2}"/>
                </a:ext>
              </a:extLst>
            </p:cNvPr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1;p14">
              <a:extLst>
                <a:ext uri="{FF2B5EF4-FFF2-40B4-BE49-F238E27FC236}">
                  <a16:creationId xmlns:a16="http://schemas.microsoft.com/office/drawing/2014/main" id="{FEB18CCC-A09E-A32F-5BCB-1FA548DAE5EC}"/>
                </a:ext>
              </a:extLst>
            </p:cNvPr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2;p14">
              <a:extLst>
                <a:ext uri="{FF2B5EF4-FFF2-40B4-BE49-F238E27FC236}">
                  <a16:creationId xmlns:a16="http://schemas.microsoft.com/office/drawing/2014/main" id="{04F3BFCC-FE4E-1EB9-141D-1EE7A2F07474}"/>
                </a:ext>
              </a:extLst>
            </p:cNvPr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3;p14">
              <a:extLst>
                <a:ext uri="{FF2B5EF4-FFF2-40B4-BE49-F238E27FC236}">
                  <a16:creationId xmlns:a16="http://schemas.microsoft.com/office/drawing/2014/main" id="{840736BC-5B8A-0719-C045-A43678C61490}"/>
                </a:ext>
              </a:extLst>
            </p:cNvPr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4;p14">
              <a:extLst>
                <a:ext uri="{FF2B5EF4-FFF2-40B4-BE49-F238E27FC236}">
                  <a16:creationId xmlns:a16="http://schemas.microsoft.com/office/drawing/2014/main" id="{190CF1E2-05FB-3FDA-2142-A213A157CC73}"/>
                </a:ext>
              </a:extLst>
            </p:cNvPr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5;p14">
              <a:extLst>
                <a:ext uri="{FF2B5EF4-FFF2-40B4-BE49-F238E27FC236}">
                  <a16:creationId xmlns:a16="http://schemas.microsoft.com/office/drawing/2014/main" id="{57669DC8-D7BA-FD6D-5DA4-CDB9C2514223}"/>
                </a:ext>
              </a:extLst>
            </p:cNvPr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6;p14">
              <a:extLst>
                <a:ext uri="{FF2B5EF4-FFF2-40B4-BE49-F238E27FC236}">
                  <a16:creationId xmlns:a16="http://schemas.microsoft.com/office/drawing/2014/main" id="{5CDED5D9-A8C4-0BE7-7CD8-7A4720B376B1}"/>
                </a:ext>
              </a:extLst>
            </p:cNvPr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7;p14">
              <a:extLst>
                <a:ext uri="{FF2B5EF4-FFF2-40B4-BE49-F238E27FC236}">
                  <a16:creationId xmlns:a16="http://schemas.microsoft.com/office/drawing/2014/main" id="{C2B56DCA-80FB-3601-4BB6-9DB967DB5373}"/>
                </a:ext>
              </a:extLst>
            </p:cNvPr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8;p14">
              <a:extLst>
                <a:ext uri="{FF2B5EF4-FFF2-40B4-BE49-F238E27FC236}">
                  <a16:creationId xmlns:a16="http://schemas.microsoft.com/office/drawing/2014/main" id="{51B8D6EE-22F7-AB10-6AC0-D0463689F09D}"/>
                </a:ext>
              </a:extLst>
            </p:cNvPr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9;p14">
              <a:extLst>
                <a:ext uri="{FF2B5EF4-FFF2-40B4-BE49-F238E27FC236}">
                  <a16:creationId xmlns:a16="http://schemas.microsoft.com/office/drawing/2014/main" id="{381637BE-A65B-EBFD-E1D0-9C6CC2279179}"/>
                </a:ext>
              </a:extLst>
            </p:cNvPr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0;p14">
              <a:extLst>
                <a:ext uri="{FF2B5EF4-FFF2-40B4-BE49-F238E27FC236}">
                  <a16:creationId xmlns:a16="http://schemas.microsoft.com/office/drawing/2014/main" id="{1ED3284A-8AB5-993F-F747-87FCEE347D64}"/>
                </a:ext>
              </a:extLst>
            </p:cNvPr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1;p14">
              <a:extLst>
                <a:ext uri="{FF2B5EF4-FFF2-40B4-BE49-F238E27FC236}">
                  <a16:creationId xmlns:a16="http://schemas.microsoft.com/office/drawing/2014/main" id="{603E14BE-15E3-994E-D6FD-01BE3967E19B}"/>
                </a:ext>
              </a:extLst>
            </p:cNvPr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2;p14">
              <a:extLst>
                <a:ext uri="{FF2B5EF4-FFF2-40B4-BE49-F238E27FC236}">
                  <a16:creationId xmlns:a16="http://schemas.microsoft.com/office/drawing/2014/main" id="{DBB07784-905A-4993-987D-ACFE94415A1D}"/>
                </a:ext>
              </a:extLst>
            </p:cNvPr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3;p14">
              <a:extLst>
                <a:ext uri="{FF2B5EF4-FFF2-40B4-BE49-F238E27FC236}">
                  <a16:creationId xmlns:a16="http://schemas.microsoft.com/office/drawing/2014/main" id="{5E3989DD-B3D6-46A2-7D4D-ADF6E812E263}"/>
                </a:ext>
              </a:extLst>
            </p:cNvPr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4;p14">
              <a:extLst>
                <a:ext uri="{FF2B5EF4-FFF2-40B4-BE49-F238E27FC236}">
                  <a16:creationId xmlns:a16="http://schemas.microsoft.com/office/drawing/2014/main" id="{A66C132E-E1AC-5C92-B0E1-B7158A46EE66}"/>
                </a:ext>
              </a:extLst>
            </p:cNvPr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5;p14">
              <a:extLst>
                <a:ext uri="{FF2B5EF4-FFF2-40B4-BE49-F238E27FC236}">
                  <a16:creationId xmlns:a16="http://schemas.microsoft.com/office/drawing/2014/main" id="{0F033E5B-4F68-4F3D-C6E4-BBEEDC994F7E}"/>
                </a:ext>
              </a:extLst>
            </p:cNvPr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6;p14">
              <a:extLst>
                <a:ext uri="{FF2B5EF4-FFF2-40B4-BE49-F238E27FC236}">
                  <a16:creationId xmlns:a16="http://schemas.microsoft.com/office/drawing/2014/main" id="{CE687417-C6EE-DBCC-F61B-D74A27A1C435}"/>
                </a:ext>
              </a:extLst>
            </p:cNvPr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7;p14">
              <a:extLst>
                <a:ext uri="{FF2B5EF4-FFF2-40B4-BE49-F238E27FC236}">
                  <a16:creationId xmlns:a16="http://schemas.microsoft.com/office/drawing/2014/main" id="{F30013D6-000B-7DF0-48BF-B2455128D0FD}"/>
                </a:ext>
              </a:extLst>
            </p:cNvPr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8;p14">
              <a:extLst>
                <a:ext uri="{FF2B5EF4-FFF2-40B4-BE49-F238E27FC236}">
                  <a16:creationId xmlns:a16="http://schemas.microsoft.com/office/drawing/2014/main" id="{71BD5AD6-D085-EDE4-C2C0-09963FDAE87E}"/>
                </a:ext>
              </a:extLst>
            </p:cNvPr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9;p14">
              <a:extLst>
                <a:ext uri="{FF2B5EF4-FFF2-40B4-BE49-F238E27FC236}">
                  <a16:creationId xmlns:a16="http://schemas.microsoft.com/office/drawing/2014/main" id="{036C2108-494E-7597-1CAD-7CC37572F844}"/>
                </a:ext>
              </a:extLst>
            </p:cNvPr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;p14">
              <a:extLst>
                <a:ext uri="{FF2B5EF4-FFF2-40B4-BE49-F238E27FC236}">
                  <a16:creationId xmlns:a16="http://schemas.microsoft.com/office/drawing/2014/main" id="{D89806D8-7210-2470-DE57-14A7A3F293D4}"/>
                </a:ext>
              </a:extLst>
            </p:cNvPr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1;p14">
              <a:extLst>
                <a:ext uri="{FF2B5EF4-FFF2-40B4-BE49-F238E27FC236}">
                  <a16:creationId xmlns:a16="http://schemas.microsoft.com/office/drawing/2014/main" id="{5791B81F-3880-7E6D-4A83-9E4C670D8F68}"/>
                </a:ext>
              </a:extLst>
            </p:cNvPr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2;p14">
              <a:extLst>
                <a:ext uri="{FF2B5EF4-FFF2-40B4-BE49-F238E27FC236}">
                  <a16:creationId xmlns:a16="http://schemas.microsoft.com/office/drawing/2014/main" id="{6469AFBF-8EF3-C158-8388-AEECD821E9C2}"/>
                </a:ext>
              </a:extLst>
            </p:cNvPr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3;p14">
              <a:extLst>
                <a:ext uri="{FF2B5EF4-FFF2-40B4-BE49-F238E27FC236}">
                  <a16:creationId xmlns:a16="http://schemas.microsoft.com/office/drawing/2014/main" id="{3227D248-0FEA-FE99-FE58-32186906F1D0}"/>
                </a:ext>
              </a:extLst>
            </p:cNvPr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4;p14">
              <a:extLst>
                <a:ext uri="{FF2B5EF4-FFF2-40B4-BE49-F238E27FC236}">
                  <a16:creationId xmlns:a16="http://schemas.microsoft.com/office/drawing/2014/main" id="{4A0E3682-0341-3B89-7D64-5DC1E50BE426}"/>
                </a:ext>
              </a:extLst>
            </p:cNvPr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5;p14">
              <a:extLst>
                <a:ext uri="{FF2B5EF4-FFF2-40B4-BE49-F238E27FC236}">
                  <a16:creationId xmlns:a16="http://schemas.microsoft.com/office/drawing/2014/main" id="{19EADE11-9E6C-4574-7B46-4C9B380B0543}"/>
                </a:ext>
              </a:extLst>
            </p:cNvPr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6;p14">
              <a:extLst>
                <a:ext uri="{FF2B5EF4-FFF2-40B4-BE49-F238E27FC236}">
                  <a16:creationId xmlns:a16="http://schemas.microsoft.com/office/drawing/2014/main" id="{0C69C9A7-4F42-0EFD-E758-E47A68A0CD16}"/>
                </a:ext>
              </a:extLst>
            </p:cNvPr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7;p14">
              <a:extLst>
                <a:ext uri="{FF2B5EF4-FFF2-40B4-BE49-F238E27FC236}">
                  <a16:creationId xmlns:a16="http://schemas.microsoft.com/office/drawing/2014/main" id="{4180FBFF-15DD-4FA7-603D-39F95D4230DC}"/>
                </a:ext>
              </a:extLst>
            </p:cNvPr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8;p14">
              <a:extLst>
                <a:ext uri="{FF2B5EF4-FFF2-40B4-BE49-F238E27FC236}">
                  <a16:creationId xmlns:a16="http://schemas.microsoft.com/office/drawing/2014/main" id="{C3B38055-78F0-A5EE-2F84-40C1E698655B}"/>
                </a:ext>
              </a:extLst>
            </p:cNvPr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9;p14">
              <a:extLst>
                <a:ext uri="{FF2B5EF4-FFF2-40B4-BE49-F238E27FC236}">
                  <a16:creationId xmlns:a16="http://schemas.microsoft.com/office/drawing/2014/main" id="{ADFF455A-0467-627F-A2FA-E7CCB42FD620}"/>
                </a:ext>
              </a:extLst>
            </p:cNvPr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0;p14">
              <a:extLst>
                <a:ext uri="{FF2B5EF4-FFF2-40B4-BE49-F238E27FC236}">
                  <a16:creationId xmlns:a16="http://schemas.microsoft.com/office/drawing/2014/main" id="{C170FDFB-9BCE-0054-6804-54CA30FCE040}"/>
                </a:ext>
              </a:extLst>
            </p:cNvPr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1;p14">
              <a:extLst>
                <a:ext uri="{FF2B5EF4-FFF2-40B4-BE49-F238E27FC236}">
                  <a16:creationId xmlns:a16="http://schemas.microsoft.com/office/drawing/2014/main" id="{9676871A-D12D-A57B-A3B7-5A368D9EEF9E}"/>
                </a:ext>
              </a:extLst>
            </p:cNvPr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;p14">
              <a:extLst>
                <a:ext uri="{FF2B5EF4-FFF2-40B4-BE49-F238E27FC236}">
                  <a16:creationId xmlns:a16="http://schemas.microsoft.com/office/drawing/2014/main" id="{12C8BA7C-3022-84F0-81CC-FAEE6631D7D3}"/>
                </a:ext>
              </a:extLst>
            </p:cNvPr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3;p14">
              <a:extLst>
                <a:ext uri="{FF2B5EF4-FFF2-40B4-BE49-F238E27FC236}">
                  <a16:creationId xmlns:a16="http://schemas.microsoft.com/office/drawing/2014/main" id="{4691A4A5-992E-5715-0374-F635BC6EAEE3}"/>
                </a:ext>
              </a:extLst>
            </p:cNvPr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4;p14">
              <a:extLst>
                <a:ext uri="{FF2B5EF4-FFF2-40B4-BE49-F238E27FC236}">
                  <a16:creationId xmlns:a16="http://schemas.microsoft.com/office/drawing/2014/main" id="{D1761A75-AA12-1AD5-AC65-C388202A19A2}"/>
                </a:ext>
              </a:extLst>
            </p:cNvPr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5;p14">
              <a:extLst>
                <a:ext uri="{FF2B5EF4-FFF2-40B4-BE49-F238E27FC236}">
                  <a16:creationId xmlns:a16="http://schemas.microsoft.com/office/drawing/2014/main" id="{C3DB8003-7005-0CA1-1996-B2DEAE5E1039}"/>
                </a:ext>
              </a:extLst>
            </p:cNvPr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6;p14">
              <a:extLst>
                <a:ext uri="{FF2B5EF4-FFF2-40B4-BE49-F238E27FC236}">
                  <a16:creationId xmlns:a16="http://schemas.microsoft.com/office/drawing/2014/main" id="{49793AEE-BF8B-FC8D-A0F8-D494B9BA834A}"/>
                </a:ext>
              </a:extLst>
            </p:cNvPr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7;p14">
              <a:extLst>
                <a:ext uri="{FF2B5EF4-FFF2-40B4-BE49-F238E27FC236}">
                  <a16:creationId xmlns:a16="http://schemas.microsoft.com/office/drawing/2014/main" id="{6D5F0130-DE10-247F-5D71-98DA494955FF}"/>
                </a:ext>
              </a:extLst>
            </p:cNvPr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8;p14">
              <a:extLst>
                <a:ext uri="{FF2B5EF4-FFF2-40B4-BE49-F238E27FC236}">
                  <a16:creationId xmlns:a16="http://schemas.microsoft.com/office/drawing/2014/main" id="{1D36368A-6695-197C-7364-9EABCA05E707}"/>
                </a:ext>
              </a:extLst>
            </p:cNvPr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9;p14">
              <a:extLst>
                <a:ext uri="{FF2B5EF4-FFF2-40B4-BE49-F238E27FC236}">
                  <a16:creationId xmlns:a16="http://schemas.microsoft.com/office/drawing/2014/main" id="{EFF01F83-5EA0-4951-7BE4-85C9940C676C}"/>
                </a:ext>
              </a:extLst>
            </p:cNvPr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0;p14">
              <a:extLst>
                <a:ext uri="{FF2B5EF4-FFF2-40B4-BE49-F238E27FC236}">
                  <a16:creationId xmlns:a16="http://schemas.microsoft.com/office/drawing/2014/main" id="{F4E1CB15-87A0-2A6C-4D2D-28C3BA8A7BD2}"/>
                </a:ext>
              </a:extLst>
            </p:cNvPr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1;p14">
              <a:extLst>
                <a:ext uri="{FF2B5EF4-FFF2-40B4-BE49-F238E27FC236}">
                  <a16:creationId xmlns:a16="http://schemas.microsoft.com/office/drawing/2014/main" id="{25859986-5256-F1A1-090F-96707F1BC093}"/>
                </a:ext>
              </a:extLst>
            </p:cNvPr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2;p14">
              <a:extLst>
                <a:ext uri="{FF2B5EF4-FFF2-40B4-BE49-F238E27FC236}">
                  <a16:creationId xmlns:a16="http://schemas.microsoft.com/office/drawing/2014/main" id="{7819E3FF-CD6D-BA48-665D-E773887D3E76}"/>
                </a:ext>
              </a:extLst>
            </p:cNvPr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3;p14">
              <a:extLst>
                <a:ext uri="{FF2B5EF4-FFF2-40B4-BE49-F238E27FC236}">
                  <a16:creationId xmlns:a16="http://schemas.microsoft.com/office/drawing/2014/main" id="{DB52038E-65C8-AEB4-B130-8B42AD6688D9}"/>
                </a:ext>
              </a:extLst>
            </p:cNvPr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4;p14">
              <a:extLst>
                <a:ext uri="{FF2B5EF4-FFF2-40B4-BE49-F238E27FC236}">
                  <a16:creationId xmlns:a16="http://schemas.microsoft.com/office/drawing/2014/main" id="{AB55F605-5D6A-631F-CFD8-B082CD856115}"/>
                </a:ext>
              </a:extLst>
            </p:cNvPr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5;p14">
              <a:extLst>
                <a:ext uri="{FF2B5EF4-FFF2-40B4-BE49-F238E27FC236}">
                  <a16:creationId xmlns:a16="http://schemas.microsoft.com/office/drawing/2014/main" id="{F125762A-BF99-5AE3-096B-EDDAA6550B7F}"/>
                </a:ext>
              </a:extLst>
            </p:cNvPr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6;p14">
              <a:extLst>
                <a:ext uri="{FF2B5EF4-FFF2-40B4-BE49-F238E27FC236}">
                  <a16:creationId xmlns:a16="http://schemas.microsoft.com/office/drawing/2014/main" id="{77D1BADD-22CA-18D1-6A2A-610BED99E4D8}"/>
                </a:ext>
              </a:extLst>
            </p:cNvPr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7;p14">
              <a:extLst>
                <a:ext uri="{FF2B5EF4-FFF2-40B4-BE49-F238E27FC236}">
                  <a16:creationId xmlns:a16="http://schemas.microsoft.com/office/drawing/2014/main" id="{EF28926C-36A1-372D-1F20-32A0C6091250}"/>
                </a:ext>
              </a:extLst>
            </p:cNvPr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8;p14">
              <a:extLst>
                <a:ext uri="{FF2B5EF4-FFF2-40B4-BE49-F238E27FC236}">
                  <a16:creationId xmlns:a16="http://schemas.microsoft.com/office/drawing/2014/main" id="{87FC8489-0E57-4639-9AA5-38BF6DAFD5B7}"/>
                </a:ext>
              </a:extLst>
            </p:cNvPr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9;p14">
              <a:extLst>
                <a:ext uri="{FF2B5EF4-FFF2-40B4-BE49-F238E27FC236}">
                  <a16:creationId xmlns:a16="http://schemas.microsoft.com/office/drawing/2014/main" id="{2F259B6F-5330-11D4-B81E-4D14F222166F}"/>
                </a:ext>
              </a:extLst>
            </p:cNvPr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0;p14">
              <a:extLst>
                <a:ext uri="{FF2B5EF4-FFF2-40B4-BE49-F238E27FC236}">
                  <a16:creationId xmlns:a16="http://schemas.microsoft.com/office/drawing/2014/main" id="{E46C310C-A797-2053-AA4E-3B7B64A671D0}"/>
                </a:ext>
              </a:extLst>
            </p:cNvPr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1;p14">
              <a:extLst>
                <a:ext uri="{FF2B5EF4-FFF2-40B4-BE49-F238E27FC236}">
                  <a16:creationId xmlns:a16="http://schemas.microsoft.com/office/drawing/2014/main" id="{4B6BAB34-4462-2C66-2671-152E0E5CC806}"/>
                </a:ext>
              </a:extLst>
            </p:cNvPr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2;p14">
              <a:extLst>
                <a:ext uri="{FF2B5EF4-FFF2-40B4-BE49-F238E27FC236}">
                  <a16:creationId xmlns:a16="http://schemas.microsoft.com/office/drawing/2014/main" id="{B447D2B5-E4AB-B7F5-6097-1CCCF5B843F8}"/>
                </a:ext>
              </a:extLst>
            </p:cNvPr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3;p14">
              <a:extLst>
                <a:ext uri="{FF2B5EF4-FFF2-40B4-BE49-F238E27FC236}">
                  <a16:creationId xmlns:a16="http://schemas.microsoft.com/office/drawing/2014/main" id="{8D2EA6A5-117A-DE97-A875-4536D2AF4443}"/>
                </a:ext>
              </a:extLst>
            </p:cNvPr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4;p14">
              <a:extLst>
                <a:ext uri="{FF2B5EF4-FFF2-40B4-BE49-F238E27FC236}">
                  <a16:creationId xmlns:a16="http://schemas.microsoft.com/office/drawing/2014/main" id="{21236EA7-C2F2-48C6-A251-655B44112A23}"/>
                </a:ext>
              </a:extLst>
            </p:cNvPr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;p14">
              <a:extLst>
                <a:ext uri="{FF2B5EF4-FFF2-40B4-BE49-F238E27FC236}">
                  <a16:creationId xmlns:a16="http://schemas.microsoft.com/office/drawing/2014/main" id="{DE020073-BB8A-4CEC-62F5-F69126D5BAD5}"/>
                </a:ext>
              </a:extLst>
            </p:cNvPr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;p14">
              <a:extLst>
                <a:ext uri="{FF2B5EF4-FFF2-40B4-BE49-F238E27FC236}">
                  <a16:creationId xmlns:a16="http://schemas.microsoft.com/office/drawing/2014/main" id="{803835D4-E06B-42EA-788D-4B7C06860F9D}"/>
                </a:ext>
              </a:extLst>
            </p:cNvPr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7;p14">
              <a:extLst>
                <a:ext uri="{FF2B5EF4-FFF2-40B4-BE49-F238E27FC236}">
                  <a16:creationId xmlns:a16="http://schemas.microsoft.com/office/drawing/2014/main" id="{43842EFA-E9F2-71D7-CC92-3A49804DC582}"/>
                </a:ext>
              </a:extLst>
            </p:cNvPr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8;p14">
              <a:extLst>
                <a:ext uri="{FF2B5EF4-FFF2-40B4-BE49-F238E27FC236}">
                  <a16:creationId xmlns:a16="http://schemas.microsoft.com/office/drawing/2014/main" id="{43E8650E-2C55-B6CF-EE7B-59CA5753F4A2}"/>
                </a:ext>
              </a:extLst>
            </p:cNvPr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9;p14">
              <a:extLst>
                <a:ext uri="{FF2B5EF4-FFF2-40B4-BE49-F238E27FC236}">
                  <a16:creationId xmlns:a16="http://schemas.microsoft.com/office/drawing/2014/main" id="{1C72CDF1-06EB-BC2B-15CC-1B9C449D6E75}"/>
                </a:ext>
              </a:extLst>
            </p:cNvPr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00;p14">
              <a:extLst>
                <a:ext uri="{FF2B5EF4-FFF2-40B4-BE49-F238E27FC236}">
                  <a16:creationId xmlns:a16="http://schemas.microsoft.com/office/drawing/2014/main" id="{BB24273C-08E1-40B4-0086-BB4B1390B116}"/>
                </a:ext>
              </a:extLst>
            </p:cNvPr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01;p14">
              <a:extLst>
                <a:ext uri="{FF2B5EF4-FFF2-40B4-BE49-F238E27FC236}">
                  <a16:creationId xmlns:a16="http://schemas.microsoft.com/office/drawing/2014/main" id="{9513CDA8-D4C4-8ED6-447F-2CABF587F478}"/>
                </a:ext>
              </a:extLst>
            </p:cNvPr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02;p14">
              <a:extLst>
                <a:ext uri="{FF2B5EF4-FFF2-40B4-BE49-F238E27FC236}">
                  <a16:creationId xmlns:a16="http://schemas.microsoft.com/office/drawing/2014/main" id="{FF0BEE4F-1456-CB40-6091-351A7A33A71D}"/>
                </a:ext>
              </a:extLst>
            </p:cNvPr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03;p14">
              <a:extLst>
                <a:ext uri="{FF2B5EF4-FFF2-40B4-BE49-F238E27FC236}">
                  <a16:creationId xmlns:a16="http://schemas.microsoft.com/office/drawing/2014/main" id="{6AEE6BEB-71DA-157B-6DAC-243AC207FA63}"/>
                </a:ext>
              </a:extLst>
            </p:cNvPr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04;p14">
              <a:extLst>
                <a:ext uri="{FF2B5EF4-FFF2-40B4-BE49-F238E27FC236}">
                  <a16:creationId xmlns:a16="http://schemas.microsoft.com/office/drawing/2014/main" id="{A614F166-84A7-45B4-7A5E-20053E8C7B26}"/>
                </a:ext>
              </a:extLst>
            </p:cNvPr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5;p14">
              <a:extLst>
                <a:ext uri="{FF2B5EF4-FFF2-40B4-BE49-F238E27FC236}">
                  <a16:creationId xmlns:a16="http://schemas.microsoft.com/office/drawing/2014/main" id="{79ACB6F7-6EFB-7D9A-654B-163FC6A61412}"/>
                </a:ext>
              </a:extLst>
            </p:cNvPr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6;p14">
              <a:extLst>
                <a:ext uri="{FF2B5EF4-FFF2-40B4-BE49-F238E27FC236}">
                  <a16:creationId xmlns:a16="http://schemas.microsoft.com/office/drawing/2014/main" id="{759DFC44-A438-4CBB-31E0-436390583DA0}"/>
                </a:ext>
              </a:extLst>
            </p:cNvPr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7;p14">
              <a:extLst>
                <a:ext uri="{FF2B5EF4-FFF2-40B4-BE49-F238E27FC236}">
                  <a16:creationId xmlns:a16="http://schemas.microsoft.com/office/drawing/2014/main" id="{F3D9D4FA-9F94-1031-6D85-A7EC418B2ADA}"/>
                </a:ext>
              </a:extLst>
            </p:cNvPr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8;p14">
              <a:extLst>
                <a:ext uri="{FF2B5EF4-FFF2-40B4-BE49-F238E27FC236}">
                  <a16:creationId xmlns:a16="http://schemas.microsoft.com/office/drawing/2014/main" id="{9CD67CD8-3E17-8B9A-2481-A383A5C8FF36}"/>
                </a:ext>
              </a:extLst>
            </p:cNvPr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9;p14">
              <a:extLst>
                <a:ext uri="{FF2B5EF4-FFF2-40B4-BE49-F238E27FC236}">
                  <a16:creationId xmlns:a16="http://schemas.microsoft.com/office/drawing/2014/main" id="{BBD4E911-6B75-B1CC-5A03-634A706B2C2E}"/>
                </a:ext>
              </a:extLst>
            </p:cNvPr>
            <p:cNvSpPr/>
            <p:nvPr/>
          </p:nvSpPr>
          <p:spPr>
            <a:xfrm>
              <a:off x="5299080" y="3255839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0;p14">
              <a:extLst>
                <a:ext uri="{FF2B5EF4-FFF2-40B4-BE49-F238E27FC236}">
                  <a16:creationId xmlns:a16="http://schemas.microsoft.com/office/drawing/2014/main" id="{FCC43C14-A6AA-3E56-7A4A-8E150429574C}"/>
                </a:ext>
              </a:extLst>
            </p:cNvPr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1;p14">
              <a:extLst>
                <a:ext uri="{FF2B5EF4-FFF2-40B4-BE49-F238E27FC236}">
                  <a16:creationId xmlns:a16="http://schemas.microsoft.com/office/drawing/2014/main" id="{6BDC2D20-AD12-1638-D80D-13E0F405A86E}"/>
                </a:ext>
              </a:extLst>
            </p:cNvPr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2;p14">
              <a:extLst>
                <a:ext uri="{FF2B5EF4-FFF2-40B4-BE49-F238E27FC236}">
                  <a16:creationId xmlns:a16="http://schemas.microsoft.com/office/drawing/2014/main" id="{0C04E6F6-00C6-E1DB-1534-F0AFF72C981B}"/>
                </a:ext>
              </a:extLst>
            </p:cNvPr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71;p14">
            <a:extLst>
              <a:ext uri="{FF2B5EF4-FFF2-40B4-BE49-F238E27FC236}">
                <a16:creationId xmlns:a16="http://schemas.microsoft.com/office/drawing/2014/main" id="{F0CB7417-C25E-CAC8-2DA6-D27EDF21848B}"/>
              </a:ext>
            </a:extLst>
          </p:cNvPr>
          <p:cNvSpPr txBox="1"/>
          <p:nvPr/>
        </p:nvSpPr>
        <p:spPr>
          <a:xfrm>
            <a:off x="3747285" y="2116676"/>
            <a:ext cx="1649402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Oxygen" panose="02000503000000000000" pitchFamily="2" charset="0"/>
                <a:ea typeface="Fira Sans"/>
                <a:cs typeface="Fira Sans"/>
                <a:sym typeface="Fira Sans"/>
              </a:rPr>
              <a:t>6 άτομα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Oxygen" panose="02000503000000000000" pitchFamily="2" charset="0"/>
                <a:ea typeface="Fira Sans"/>
                <a:cs typeface="Fira Sans"/>
                <a:sym typeface="Fira Sans"/>
              </a:rPr>
              <a:t>5,4% συμμετεχόντων </a:t>
            </a:r>
            <a:endParaRPr sz="1200" dirty="0">
              <a:latin typeface="Oxygen" panose="02000503000000000000" pitchFamily="2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A3DC974-EEF0-D196-638D-8810DE6EF7BE}"/>
              </a:ext>
            </a:extLst>
          </p:cNvPr>
          <p:cNvSpPr txBox="1"/>
          <p:nvPr/>
        </p:nvSpPr>
        <p:spPr>
          <a:xfrm>
            <a:off x="4231934" y="4546800"/>
            <a:ext cx="4969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Oxygen" panose="02000503000000000000" pitchFamily="2" charset="0"/>
              </a:rPr>
              <a:t>* </a:t>
            </a:r>
            <a:r>
              <a:rPr lang="el-GR" sz="1200" b="1" dirty="0">
                <a:latin typeface="Oxygen" panose="02000503000000000000" pitchFamily="2" charset="0"/>
              </a:rPr>
              <a:t>Όλοι</a:t>
            </a:r>
            <a:r>
              <a:rPr lang="el-GR" sz="1200" dirty="0">
                <a:latin typeface="Oxygen" panose="02000503000000000000" pitchFamily="2" charset="0"/>
              </a:rPr>
              <a:t> δήλωσαν ότι δεν έχουν αντιμετωπίσει πολιτισμικές συγκρούσεις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29118B88-2EA9-0A9A-59D8-9E40AA9147B3}"/>
              </a:ext>
            </a:extLst>
          </p:cNvPr>
          <p:cNvGrpSpPr/>
          <p:nvPr/>
        </p:nvGrpSpPr>
        <p:grpSpPr>
          <a:xfrm>
            <a:off x="669358" y="2627000"/>
            <a:ext cx="186445" cy="350064"/>
            <a:chOff x="8278507" y="2639239"/>
            <a:chExt cx="186445" cy="350064"/>
          </a:xfrm>
        </p:grpSpPr>
        <p:sp>
          <p:nvSpPr>
            <p:cNvPr id="42" name="Google Shape;198;p14">
              <a:extLst>
                <a:ext uri="{FF2B5EF4-FFF2-40B4-BE49-F238E27FC236}">
                  <a16:creationId xmlns:a16="http://schemas.microsoft.com/office/drawing/2014/main" id="{6D98C7D6-4AA4-8CBD-2B09-9DBB70C920AC}"/>
                </a:ext>
              </a:extLst>
            </p:cNvPr>
            <p:cNvSpPr/>
            <p:nvPr/>
          </p:nvSpPr>
          <p:spPr>
            <a:xfrm>
              <a:off x="8278507" y="2639239"/>
              <a:ext cx="186445" cy="350064"/>
            </a:xfrm>
            <a:custGeom>
              <a:avLst/>
              <a:gdLst/>
              <a:ahLst/>
              <a:cxnLst/>
              <a:rect l="l" t="t" r="r" b="b"/>
              <a:pathLst>
                <a:path w="7000" h="13143" extrusionOk="0">
                  <a:moveTo>
                    <a:pt x="4371" y="444"/>
                  </a:moveTo>
                  <a:lnTo>
                    <a:pt x="4371" y="887"/>
                  </a:lnTo>
                  <a:lnTo>
                    <a:pt x="2629" y="887"/>
                  </a:lnTo>
                  <a:lnTo>
                    <a:pt x="2629" y="444"/>
                  </a:lnTo>
                  <a:close/>
                  <a:moveTo>
                    <a:pt x="6240" y="1299"/>
                  </a:moveTo>
                  <a:cubicBezTo>
                    <a:pt x="6430" y="1299"/>
                    <a:pt x="6588" y="1457"/>
                    <a:pt x="6588" y="1615"/>
                  </a:cubicBezTo>
                  <a:lnTo>
                    <a:pt x="6588" y="12383"/>
                  </a:lnTo>
                  <a:cubicBezTo>
                    <a:pt x="6588" y="12573"/>
                    <a:pt x="6430" y="12699"/>
                    <a:pt x="6240" y="12699"/>
                  </a:cubicBezTo>
                  <a:lnTo>
                    <a:pt x="761" y="12699"/>
                  </a:lnTo>
                  <a:cubicBezTo>
                    <a:pt x="571" y="12699"/>
                    <a:pt x="444" y="12573"/>
                    <a:pt x="444" y="12383"/>
                  </a:cubicBezTo>
                  <a:lnTo>
                    <a:pt x="444" y="1615"/>
                  </a:lnTo>
                  <a:cubicBezTo>
                    <a:pt x="444" y="1457"/>
                    <a:pt x="571" y="1299"/>
                    <a:pt x="761" y="1299"/>
                  </a:cubicBezTo>
                  <a:close/>
                  <a:moveTo>
                    <a:pt x="2186" y="0"/>
                  </a:moveTo>
                  <a:lnTo>
                    <a:pt x="2186" y="855"/>
                  </a:lnTo>
                  <a:lnTo>
                    <a:pt x="761" y="855"/>
                  </a:lnTo>
                  <a:cubicBezTo>
                    <a:pt x="349" y="855"/>
                    <a:pt x="1" y="1204"/>
                    <a:pt x="1" y="1615"/>
                  </a:cubicBezTo>
                  <a:lnTo>
                    <a:pt x="1" y="12383"/>
                  </a:lnTo>
                  <a:cubicBezTo>
                    <a:pt x="1" y="12794"/>
                    <a:pt x="349" y="13143"/>
                    <a:pt x="761" y="13143"/>
                  </a:cubicBezTo>
                  <a:lnTo>
                    <a:pt x="6240" y="13143"/>
                  </a:lnTo>
                  <a:cubicBezTo>
                    <a:pt x="6683" y="13143"/>
                    <a:pt x="7000" y="12794"/>
                    <a:pt x="7000" y="12383"/>
                  </a:cubicBezTo>
                  <a:lnTo>
                    <a:pt x="7000" y="1615"/>
                  </a:lnTo>
                  <a:cubicBezTo>
                    <a:pt x="7000" y="1204"/>
                    <a:pt x="6683" y="855"/>
                    <a:pt x="6240" y="855"/>
                  </a:cubicBezTo>
                  <a:lnTo>
                    <a:pt x="4814" y="855"/>
                  </a:lnTo>
                  <a:lnTo>
                    <a:pt x="4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;p14">
              <a:extLst>
                <a:ext uri="{FF2B5EF4-FFF2-40B4-BE49-F238E27FC236}">
                  <a16:creationId xmlns:a16="http://schemas.microsoft.com/office/drawing/2014/main" id="{F26BE358-A73A-3B3C-DDED-5D176B0FE88B}"/>
                </a:ext>
              </a:extLst>
            </p:cNvPr>
            <p:cNvSpPr/>
            <p:nvPr/>
          </p:nvSpPr>
          <p:spPr>
            <a:xfrm>
              <a:off x="8320697" y="2731183"/>
              <a:ext cx="102092" cy="188949"/>
            </a:xfrm>
            <a:custGeom>
              <a:avLst/>
              <a:gdLst/>
              <a:ahLst/>
              <a:cxnLst/>
              <a:rect l="l" t="t" r="r" b="b"/>
              <a:pathLst>
                <a:path w="3833" h="7094" extrusionOk="0">
                  <a:moveTo>
                    <a:pt x="2344" y="1013"/>
                  </a:moveTo>
                  <a:lnTo>
                    <a:pt x="2344" y="3325"/>
                  </a:lnTo>
                  <a:lnTo>
                    <a:pt x="3104" y="3325"/>
                  </a:lnTo>
                  <a:lnTo>
                    <a:pt x="1710" y="5985"/>
                  </a:lnTo>
                  <a:lnTo>
                    <a:pt x="1710" y="3547"/>
                  </a:lnTo>
                  <a:lnTo>
                    <a:pt x="792" y="3547"/>
                  </a:lnTo>
                  <a:lnTo>
                    <a:pt x="2344" y="1013"/>
                  </a:lnTo>
                  <a:close/>
                  <a:moveTo>
                    <a:pt x="2502" y="0"/>
                  </a:moveTo>
                  <a:lnTo>
                    <a:pt x="2375" y="127"/>
                  </a:lnTo>
                  <a:lnTo>
                    <a:pt x="0" y="3990"/>
                  </a:lnTo>
                  <a:lnTo>
                    <a:pt x="1267" y="3990"/>
                  </a:lnTo>
                  <a:lnTo>
                    <a:pt x="1267" y="6809"/>
                  </a:lnTo>
                  <a:cubicBezTo>
                    <a:pt x="1267" y="6904"/>
                    <a:pt x="1299" y="6999"/>
                    <a:pt x="1394" y="7031"/>
                  </a:cubicBezTo>
                  <a:lnTo>
                    <a:pt x="1584" y="7094"/>
                  </a:lnTo>
                  <a:lnTo>
                    <a:pt x="1679" y="6967"/>
                  </a:lnTo>
                  <a:lnTo>
                    <a:pt x="3832" y="2882"/>
                  </a:lnTo>
                  <a:lnTo>
                    <a:pt x="2787" y="2882"/>
                  </a:lnTo>
                  <a:lnTo>
                    <a:pt x="2787" y="285"/>
                  </a:lnTo>
                  <a:cubicBezTo>
                    <a:pt x="2787" y="190"/>
                    <a:pt x="2755" y="95"/>
                    <a:pt x="2660" y="63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85;p14">
            <a:extLst>
              <a:ext uri="{FF2B5EF4-FFF2-40B4-BE49-F238E27FC236}">
                <a16:creationId xmlns:a16="http://schemas.microsoft.com/office/drawing/2014/main" id="{9CED29E7-AF0B-DCF6-551D-3C7FC26F2631}"/>
              </a:ext>
            </a:extLst>
          </p:cNvPr>
          <p:cNvSpPr/>
          <p:nvPr/>
        </p:nvSpPr>
        <p:spPr>
          <a:xfrm>
            <a:off x="8210215" y="2640392"/>
            <a:ext cx="326465" cy="299484"/>
          </a:xfrm>
          <a:custGeom>
            <a:avLst/>
            <a:gdLst/>
            <a:ahLst/>
            <a:cxnLst/>
            <a:rect l="l" t="t" r="r" b="b"/>
            <a:pathLst>
              <a:path w="12257" h="11244" extrusionOk="0">
                <a:moveTo>
                  <a:pt x="3896" y="1838"/>
                </a:moveTo>
                <a:cubicBezTo>
                  <a:pt x="4371" y="1838"/>
                  <a:pt x="4782" y="1964"/>
                  <a:pt x="5099" y="2186"/>
                </a:cubicBezTo>
                <a:lnTo>
                  <a:pt x="5099" y="3136"/>
                </a:lnTo>
                <a:cubicBezTo>
                  <a:pt x="4972" y="3294"/>
                  <a:pt x="4909" y="3484"/>
                  <a:pt x="4909" y="3674"/>
                </a:cubicBezTo>
                <a:lnTo>
                  <a:pt x="4909" y="4498"/>
                </a:lnTo>
                <a:cubicBezTo>
                  <a:pt x="4909" y="4561"/>
                  <a:pt x="4909" y="4625"/>
                  <a:pt x="4941" y="4688"/>
                </a:cubicBezTo>
                <a:cubicBezTo>
                  <a:pt x="4941" y="4688"/>
                  <a:pt x="4941" y="4720"/>
                  <a:pt x="4941" y="4751"/>
                </a:cubicBezTo>
                <a:cubicBezTo>
                  <a:pt x="4972" y="4783"/>
                  <a:pt x="4972" y="4815"/>
                  <a:pt x="4972" y="4846"/>
                </a:cubicBezTo>
                <a:cubicBezTo>
                  <a:pt x="5036" y="4941"/>
                  <a:pt x="5099" y="5036"/>
                  <a:pt x="5226" y="5131"/>
                </a:cubicBezTo>
                <a:cubicBezTo>
                  <a:pt x="5226" y="5195"/>
                  <a:pt x="5226" y="5226"/>
                  <a:pt x="5257" y="5290"/>
                </a:cubicBezTo>
                <a:lnTo>
                  <a:pt x="5257" y="5321"/>
                </a:lnTo>
                <a:cubicBezTo>
                  <a:pt x="5289" y="5353"/>
                  <a:pt x="5289" y="5353"/>
                  <a:pt x="5289" y="5353"/>
                </a:cubicBezTo>
                <a:cubicBezTo>
                  <a:pt x="5289" y="5385"/>
                  <a:pt x="5289" y="5385"/>
                  <a:pt x="5289" y="5416"/>
                </a:cubicBezTo>
                <a:cubicBezTo>
                  <a:pt x="5321" y="5448"/>
                  <a:pt x="5321" y="5480"/>
                  <a:pt x="5352" y="5543"/>
                </a:cubicBezTo>
                <a:cubicBezTo>
                  <a:pt x="5352" y="5543"/>
                  <a:pt x="5352" y="5575"/>
                  <a:pt x="5352" y="5575"/>
                </a:cubicBezTo>
                <a:cubicBezTo>
                  <a:pt x="5384" y="5638"/>
                  <a:pt x="5384" y="5670"/>
                  <a:pt x="5416" y="5701"/>
                </a:cubicBezTo>
                <a:cubicBezTo>
                  <a:pt x="5416" y="5701"/>
                  <a:pt x="5416" y="5733"/>
                  <a:pt x="5416" y="5733"/>
                </a:cubicBezTo>
                <a:lnTo>
                  <a:pt x="5447" y="5765"/>
                </a:lnTo>
                <a:cubicBezTo>
                  <a:pt x="5447" y="5765"/>
                  <a:pt x="5447" y="5796"/>
                  <a:pt x="5447" y="5796"/>
                </a:cubicBezTo>
                <a:cubicBezTo>
                  <a:pt x="5479" y="5828"/>
                  <a:pt x="5479" y="5891"/>
                  <a:pt x="5511" y="5923"/>
                </a:cubicBezTo>
                <a:cubicBezTo>
                  <a:pt x="5511" y="5923"/>
                  <a:pt x="5511" y="5923"/>
                  <a:pt x="5511" y="5955"/>
                </a:cubicBezTo>
                <a:cubicBezTo>
                  <a:pt x="5542" y="5955"/>
                  <a:pt x="5542" y="5986"/>
                  <a:pt x="5574" y="6018"/>
                </a:cubicBezTo>
                <a:cubicBezTo>
                  <a:pt x="5574" y="6050"/>
                  <a:pt x="5606" y="6113"/>
                  <a:pt x="5637" y="6145"/>
                </a:cubicBezTo>
                <a:cubicBezTo>
                  <a:pt x="5637" y="6145"/>
                  <a:pt x="5637" y="6176"/>
                  <a:pt x="5669" y="6208"/>
                </a:cubicBezTo>
                <a:cubicBezTo>
                  <a:pt x="5701" y="6240"/>
                  <a:pt x="5732" y="6303"/>
                  <a:pt x="5732" y="6335"/>
                </a:cubicBezTo>
                <a:cubicBezTo>
                  <a:pt x="5732" y="6335"/>
                  <a:pt x="5764" y="6366"/>
                  <a:pt x="5764" y="6366"/>
                </a:cubicBezTo>
                <a:cubicBezTo>
                  <a:pt x="5796" y="6430"/>
                  <a:pt x="5859" y="6493"/>
                  <a:pt x="5891" y="6556"/>
                </a:cubicBezTo>
                <a:lnTo>
                  <a:pt x="5922" y="6588"/>
                </a:lnTo>
                <a:lnTo>
                  <a:pt x="5922" y="7285"/>
                </a:lnTo>
                <a:cubicBezTo>
                  <a:pt x="5922" y="7475"/>
                  <a:pt x="5827" y="7665"/>
                  <a:pt x="5637" y="7760"/>
                </a:cubicBezTo>
                <a:lnTo>
                  <a:pt x="5099" y="8045"/>
                </a:lnTo>
                <a:lnTo>
                  <a:pt x="5004" y="8045"/>
                </a:lnTo>
                <a:lnTo>
                  <a:pt x="4972" y="8108"/>
                </a:lnTo>
                <a:lnTo>
                  <a:pt x="3832" y="8742"/>
                </a:lnTo>
                <a:cubicBezTo>
                  <a:pt x="3230" y="9090"/>
                  <a:pt x="2850" y="9692"/>
                  <a:pt x="2850" y="10357"/>
                </a:cubicBezTo>
                <a:lnTo>
                  <a:pt x="2850" y="10832"/>
                </a:lnTo>
                <a:lnTo>
                  <a:pt x="412" y="10832"/>
                </a:lnTo>
                <a:lnTo>
                  <a:pt x="412" y="10452"/>
                </a:lnTo>
                <a:cubicBezTo>
                  <a:pt x="412" y="10008"/>
                  <a:pt x="665" y="9597"/>
                  <a:pt x="1045" y="9375"/>
                </a:cubicBezTo>
                <a:lnTo>
                  <a:pt x="2407" y="8520"/>
                </a:lnTo>
                <a:cubicBezTo>
                  <a:pt x="2692" y="8393"/>
                  <a:pt x="2850" y="8108"/>
                  <a:pt x="2850" y="7791"/>
                </a:cubicBezTo>
                <a:lnTo>
                  <a:pt x="2850" y="7063"/>
                </a:lnTo>
                <a:lnTo>
                  <a:pt x="2787" y="7000"/>
                </a:lnTo>
                <a:cubicBezTo>
                  <a:pt x="2787" y="7000"/>
                  <a:pt x="2249" y="6493"/>
                  <a:pt x="2090" y="5796"/>
                </a:cubicBezTo>
                <a:lnTo>
                  <a:pt x="2059" y="5701"/>
                </a:lnTo>
                <a:lnTo>
                  <a:pt x="1995" y="5670"/>
                </a:lnTo>
                <a:cubicBezTo>
                  <a:pt x="1900" y="5606"/>
                  <a:pt x="1837" y="5511"/>
                  <a:pt x="1837" y="5385"/>
                </a:cubicBezTo>
                <a:lnTo>
                  <a:pt x="1837" y="4688"/>
                </a:lnTo>
                <a:cubicBezTo>
                  <a:pt x="1837" y="4593"/>
                  <a:pt x="1900" y="4530"/>
                  <a:pt x="1995" y="4435"/>
                </a:cubicBezTo>
                <a:lnTo>
                  <a:pt x="2059" y="4371"/>
                </a:lnTo>
                <a:lnTo>
                  <a:pt x="2059" y="3294"/>
                </a:lnTo>
                <a:cubicBezTo>
                  <a:pt x="2059" y="3231"/>
                  <a:pt x="2154" y="1838"/>
                  <a:pt x="3896" y="1838"/>
                </a:cubicBezTo>
                <a:close/>
                <a:moveTo>
                  <a:pt x="7569" y="413"/>
                </a:moveTo>
                <a:cubicBezTo>
                  <a:pt x="8361" y="413"/>
                  <a:pt x="8931" y="634"/>
                  <a:pt x="9279" y="1014"/>
                </a:cubicBezTo>
                <a:cubicBezTo>
                  <a:pt x="9659" y="1458"/>
                  <a:pt x="9596" y="2028"/>
                  <a:pt x="9596" y="2028"/>
                </a:cubicBezTo>
                <a:lnTo>
                  <a:pt x="9596" y="3326"/>
                </a:lnTo>
                <a:lnTo>
                  <a:pt x="9659" y="3389"/>
                </a:lnTo>
                <a:cubicBezTo>
                  <a:pt x="9754" y="3484"/>
                  <a:pt x="9818" y="3579"/>
                  <a:pt x="9818" y="3706"/>
                </a:cubicBezTo>
                <a:lnTo>
                  <a:pt x="9818" y="4530"/>
                </a:lnTo>
                <a:cubicBezTo>
                  <a:pt x="9818" y="4688"/>
                  <a:pt x="9691" y="4846"/>
                  <a:pt x="9533" y="4910"/>
                </a:cubicBezTo>
                <a:lnTo>
                  <a:pt x="9406" y="4941"/>
                </a:lnTo>
                <a:lnTo>
                  <a:pt x="9374" y="5036"/>
                </a:lnTo>
                <a:cubicBezTo>
                  <a:pt x="9248" y="5448"/>
                  <a:pt x="9058" y="5860"/>
                  <a:pt x="8804" y="6208"/>
                </a:cubicBezTo>
                <a:cubicBezTo>
                  <a:pt x="8741" y="6303"/>
                  <a:pt x="8678" y="6366"/>
                  <a:pt x="8646" y="6430"/>
                </a:cubicBezTo>
                <a:lnTo>
                  <a:pt x="8583" y="6493"/>
                </a:lnTo>
                <a:lnTo>
                  <a:pt x="8583" y="7316"/>
                </a:lnTo>
                <a:cubicBezTo>
                  <a:pt x="8583" y="7696"/>
                  <a:pt x="8773" y="8013"/>
                  <a:pt x="9121" y="8171"/>
                </a:cubicBezTo>
                <a:lnTo>
                  <a:pt x="11053" y="9153"/>
                </a:lnTo>
                <a:cubicBezTo>
                  <a:pt x="11559" y="9407"/>
                  <a:pt x="11844" y="9882"/>
                  <a:pt x="11844" y="10420"/>
                </a:cubicBezTo>
                <a:lnTo>
                  <a:pt x="11844" y="10832"/>
                </a:lnTo>
                <a:lnTo>
                  <a:pt x="3262" y="10832"/>
                </a:lnTo>
                <a:lnTo>
                  <a:pt x="3262" y="10388"/>
                </a:lnTo>
                <a:cubicBezTo>
                  <a:pt x="3262" y="9850"/>
                  <a:pt x="3547" y="9375"/>
                  <a:pt x="4022" y="9122"/>
                </a:cubicBezTo>
                <a:lnTo>
                  <a:pt x="5859" y="8108"/>
                </a:lnTo>
                <a:cubicBezTo>
                  <a:pt x="6144" y="7950"/>
                  <a:pt x="6334" y="7633"/>
                  <a:pt x="6334" y="7285"/>
                </a:cubicBezTo>
                <a:lnTo>
                  <a:pt x="6334" y="6461"/>
                </a:lnTo>
                <a:lnTo>
                  <a:pt x="6302" y="6430"/>
                </a:lnTo>
                <a:lnTo>
                  <a:pt x="6302" y="6398"/>
                </a:lnTo>
                <a:cubicBezTo>
                  <a:pt x="6302" y="6398"/>
                  <a:pt x="6271" y="6398"/>
                  <a:pt x="6271" y="6366"/>
                </a:cubicBezTo>
                <a:lnTo>
                  <a:pt x="6239" y="6366"/>
                </a:lnTo>
                <a:cubicBezTo>
                  <a:pt x="6239" y="6335"/>
                  <a:pt x="6239" y="6335"/>
                  <a:pt x="6207" y="6303"/>
                </a:cubicBezTo>
                <a:cubicBezTo>
                  <a:pt x="6176" y="6271"/>
                  <a:pt x="6144" y="6208"/>
                  <a:pt x="6112" y="6145"/>
                </a:cubicBezTo>
                <a:cubicBezTo>
                  <a:pt x="6081" y="6113"/>
                  <a:pt x="6049" y="6081"/>
                  <a:pt x="6049" y="6050"/>
                </a:cubicBezTo>
                <a:lnTo>
                  <a:pt x="6017" y="6050"/>
                </a:lnTo>
                <a:cubicBezTo>
                  <a:pt x="5986" y="5955"/>
                  <a:pt x="5922" y="5860"/>
                  <a:pt x="5891" y="5765"/>
                </a:cubicBezTo>
                <a:cubicBezTo>
                  <a:pt x="5859" y="5733"/>
                  <a:pt x="5827" y="5670"/>
                  <a:pt x="5796" y="5606"/>
                </a:cubicBezTo>
                <a:lnTo>
                  <a:pt x="5796" y="5575"/>
                </a:lnTo>
                <a:cubicBezTo>
                  <a:pt x="5796" y="5575"/>
                  <a:pt x="5764" y="5543"/>
                  <a:pt x="5764" y="5511"/>
                </a:cubicBezTo>
                <a:cubicBezTo>
                  <a:pt x="5764" y="5511"/>
                  <a:pt x="5764" y="5480"/>
                  <a:pt x="5764" y="5480"/>
                </a:cubicBezTo>
                <a:cubicBezTo>
                  <a:pt x="5732" y="5448"/>
                  <a:pt x="5732" y="5416"/>
                  <a:pt x="5701" y="5385"/>
                </a:cubicBezTo>
                <a:cubicBezTo>
                  <a:pt x="5701" y="5353"/>
                  <a:pt x="5669" y="5290"/>
                  <a:pt x="5669" y="5226"/>
                </a:cubicBezTo>
                <a:lnTo>
                  <a:pt x="5637" y="5195"/>
                </a:lnTo>
                <a:cubicBezTo>
                  <a:pt x="5637" y="5163"/>
                  <a:pt x="5637" y="5163"/>
                  <a:pt x="5637" y="5163"/>
                </a:cubicBezTo>
                <a:cubicBezTo>
                  <a:pt x="5637" y="5100"/>
                  <a:pt x="5606" y="5036"/>
                  <a:pt x="5606" y="4973"/>
                </a:cubicBezTo>
                <a:lnTo>
                  <a:pt x="5574" y="4910"/>
                </a:lnTo>
                <a:lnTo>
                  <a:pt x="5511" y="4846"/>
                </a:lnTo>
                <a:cubicBezTo>
                  <a:pt x="5384" y="4783"/>
                  <a:pt x="5321" y="4656"/>
                  <a:pt x="5321" y="4498"/>
                </a:cubicBezTo>
                <a:lnTo>
                  <a:pt x="5321" y="3706"/>
                </a:lnTo>
                <a:cubicBezTo>
                  <a:pt x="5321" y="3579"/>
                  <a:pt x="5352" y="3484"/>
                  <a:pt x="5447" y="3389"/>
                </a:cubicBezTo>
                <a:lnTo>
                  <a:pt x="5511" y="3326"/>
                </a:lnTo>
                <a:lnTo>
                  <a:pt x="5511" y="1996"/>
                </a:lnTo>
                <a:cubicBezTo>
                  <a:pt x="5511" y="1838"/>
                  <a:pt x="5511" y="1394"/>
                  <a:pt x="5827" y="1014"/>
                </a:cubicBezTo>
                <a:cubicBezTo>
                  <a:pt x="6176" y="634"/>
                  <a:pt x="6746" y="413"/>
                  <a:pt x="7569" y="413"/>
                </a:cubicBezTo>
                <a:close/>
                <a:moveTo>
                  <a:pt x="7569" y="1"/>
                </a:moveTo>
                <a:cubicBezTo>
                  <a:pt x="6651" y="1"/>
                  <a:pt x="5954" y="254"/>
                  <a:pt x="5542" y="729"/>
                </a:cubicBezTo>
                <a:cubicBezTo>
                  <a:pt x="5257" y="1046"/>
                  <a:pt x="5131" y="1426"/>
                  <a:pt x="5131" y="1711"/>
                </a:cubicBezTo>
                <a:cubicBezTo>
                  <a:pt x="4782" y="1521"/>
                  <a:pt x="4339" y="1426"/>
                  <a:pt x="3896" y="1426"/>
                </a:cubicBezTo>
                <a:cubicBezTo>
                  <a:pt x="1774" y="1426"/>
                  <a:pt x="1647" y="3231"/>
                  <a:pt x="1647" y="3263"/>
                </a:cubicBezTo>
                <a:lnTo>
                  <a:pt x="1647" y="4213"/>
                </a:lnTo>
                <a:cubicBezTo>
                  <a:pt x="1520" y="4340"/>
                  <a:pt x="1425" y="4530"/>
                  <a:pt x="1425" y="4688"/>
                </a:cubicBezTo>
                <a:lnTo>
                  <a:pt x="1425" y="5385"/>
                </a:lnTo>
                <a:cubicBezTo>
                  <a:pt x="1425" y="5606"/>
                  <a:pt x="1520" y="5828"/>
                  <a:pt x="1710" y="5955"/>
                </a:cubicBezTo>
                <a:cubicBezTo>
                  <a:pt x="1869" y="6588"/>
                  <a:pt x="2280" y="7063"/>
                  <a:pt x="2439" y="7253"/>
                </a:cubicBezTo>
                <a:lnTo>
                  <a:pt x="2439" y="7791"/>
                </a:lnTo>
                <a:cubicBezTo>
                  <a:pt x="2439" y="7950"/>
                  <a:pt x="2344" y="8108"/>
                  <a:pt x="2217" y="8203"/>
                </a:cubicBezTo>
                <a:lnTo>
                  <a:pt x="855" y="9027"/>
                </a:lnTo>
                <a:cubicBezTo>
                  <a:pt x="317" y="9312"/>
                  <a:pt x="0" y="9882"/>
                  <a:pt x="0" y="10452"/>
                </a:cubicBezTo>
                <a:lnTo>
                  <a:pt x="0" y="11243"/>
                </a:lnTo>
                <a:lnTo>
                  <a:pt x="12256" y="11243"/>
                </a:lnTo>
                <a:lnTo>
                  <a:pt x="12256" y="10420"/>
                </a:lnTo>
                <a:cubicBezTo>
                  <a:pt x="12256" y="9723"/>
                  <a:pt x="11876" y="9090"/>
                  <a:pt x="11243" y="8773"/>
                </a:cubicBezTo>
                <a:lnTo>
                  <a:pt x="9279" y="7791"/>
                </a:lnTo>
                <a:cubicBezTo>
                  <a:pt x="9121" y="7696"/>
                  <a:pt x="8994" y="7506"/>
                  <a:pt x="8994" y="7316"/>
                </a:cubicBezTo>
                <a:lnTo>
                  <a:pt x="8994" y="6620"/>
                </a:lnTo>
                <a:cubicBezTo>
                  <a:pt x="9058" y="6556"/>
                  <a:pt x="9089" y="6493"/>
                  <a:pt x="9153" y="6430"/>
                </a:cubicBezTo>
                <a:cubicBezTo>
                  <a:pt x="9406" y="6081"/>
                  <a:pt x="9596" y="5670"/>
                  <a:pt x="9754" y="5226"/>
                </a:cubicBezTo>
                <a:cubicBezTo>
                  <a:pt x="10039" y="5100"/>
                  <a:pt x="10229" y="4815"/>
                  <a:pt x="10229" y="4498"/>
                </a:cubicBezTo>
                <a:lnTo>
                  <a:pt x="10229" y="3674"/>
                </a:lnTo>
                <a:cubicBezTo>
                  <a:pt x="10229" y="3484"/>
                  <a:pt x="10134" y="3294"/>
                  <a:pt x="10008" y="3136"/>
                </a:cubicBezTo>
                <a:lnTo>
                  <a:pt x="10008" y="2059"/>
                </a:lnTo>
                <a:cubicBezTo>
                  <a:pt x="10039" y="1964"/>
                  <a:pt x="10071" y="1268"/>
                  <a:pt x="9596" y="729"/>
                </a:cubicBezTo>
                <a:cubicBezTo>
                  <a:pt x="9153" y="254"/>
                  <a:pt x="8488" y="1"/>
                  <a:pt x="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58" grpId="0"/>
      <p:bldP spid="1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2B7EB5A8-F5C0-5D27-C21C-F6044101FD0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4" name="Google Shape;822;p42">
            <a:extLst>
              <a:ext uri="{FF2B5EF4-FFF2-40B4-BE49-F238E27FC236}">
                <a16:creationId xmlns:a16="http://schemas.microsoft.com/office/drawing/2014/main" id="{20E3528B-D1C6-3ED4-0F51-132D7D7EF1E9}"/>
              </a:ext>
            </a:extLst>
          </p:cNvPr>
          <p:cNvCxnSpPr/>
          <p:nvPr/>
        </p:nvCxnSpPr>
        <p:spPr>
          <a:xfrm>
            <a:off x="2514600" y="720969"/>
            <a:ext cx="6671875" cy="764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D14CFA11-8B29-75F4-19F9-F0D4D1067C3C}"/>
              </a:ext>
            </a:extLst>
          </p:cNvPr>
          <p:cNvGrpSpPr/>
          <p:nvPr/>
        </p:nvGrpSpPr>
        <p:grpSpPr>
          <a:xfrm>
            <a:off x="-714102" y="0"/>
            <a:ext cx="7014298" cy="5373189"/>
            <a:chOff x="-714102" y="0"/>
            <a:chExt cx="7014298" cy="5373189"/>
          </a:xfrm>
        </p:grpSpPr>
        <p:sp>
          <p:nvSpPr>
            <p:cNvPr id="6" name="Στρογγυλεμένο ορθογώνιο 1">
              <a:extLst>
                <a:ext uri="{FF2B5EF4-FFF2-40B4-BE49-F238E27FC236}">
                  <a16:creationId xmlns:a16="http://schemas.microsoft.com/office/drawing/2014/main" id="{2995C9FC-E43B-902F-3437-792248F779FC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Στρογγυλεμένο ορθογώνιο 6">
              <a:extLst>
                <a:ext uri="{FF2B5EF4-FFF2-40B4-BE49-F238E27FC236}">
                  <a16:creationId xmlns:a16="http://schemas.microsoft.com/office/drawing/2014/main" id="{457C927B-AF8D-7020-E410-68809FCCC006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DBFB0264-C572-7702-D55E-E0700BC09C54}"/>
              </a:ext>
            </a:extLst>
          </p:cNvPr>
          <p:cNvGrpSpPr/>
          <p:nvPr/>
        </p:nvGrpSpPr>
        <p:grpSpPr>
          <a:xfrm>
            <a:off x="-1650273" y="-1"/>
            <a:ext cx="7014298" cy="5373189"/>
            <a:chOff x="-1650273" y="-1"/>
            <a:chExt cx="7014298" cy="5373189"/>
          </a:xfrm>
        </p:grpSpPr>
        <p:sp>
          <p:nvSpPr>
            <p:cNvPr id="9" name="Στρογγυλεμένο ορθογώνιο 2">
              <a:extLst>
                <a:ext uri="{FF2B5EF4-FFF2-40B4-BE49-F238E27FC236}">
                  <a16:creationId xmlns:a16="http://schemas.microsoft.com/office/drawing/2014/main" id="{E686960F-B272-E547-B30C-B33F35B23694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Στρογγυλεμένο ορθογώνιο 7">
              <a:extLst>
                <a:ext uri="{FF2B5EF4-FFF2-40B4-BE49-F238E27FC236}">
                  <a16:creationId xmlns:a16="http://schemas.microsoft.com/office/drawing/2014/main" id="{79890971-6DAD-0461-8DEC-05CBD973AF4B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0853F8D-1A58-5C74-1B2D-C7B50283DEA3}"/>
              </a:ext>
            </a:extLst>
          </p:cNvPr>
          <p:cNvGrpSpPr/>
          <p:nvPr/>
        </p:nvGrpSpPr>
        <p:grpSpPr>
          <a:xfrm>
            <a:off x="-2586444" y="0"/>
            <a:ext cx="7014298" cy="5373189"/>
            <a:chOff x="-2586444" y="0"/>
            <a:chExt cx="7014298" cy="5373189"/>
          </a:xfrm>
          <a:solidFill>
            <a:schemeClr val="bg1">
              <a:lumMod val="10000"/>
              <a:lumOff val="90000"/>
            </a:schemeClr>
          </a:solidFill>
        </p:grpSpPr>
        <p:sp>
          <p:nvSpPr>
            <p:cNvPr id="12" name="Στρογγυλεμένο ορθογώνιο 3">
              <a:extLst>
                <a:ext uri="{FF2B5EF4-FFF2-40B4-BE49-F238E27FC236}">
                  <a16:creationId xmlns:a16="http://schemas.microsoft.com/office/drawing/2014/main" id="{B4D73918-9A46-507E-B8FE-356F3680D159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Στρογγυλεμένο ορθογώνιο 8">
              <a:extLst>
                <a:ext uri="{FF2B5EF4-FFF2-40B4-BE49-F238E27FC236}">
                  <a16:creationId xmlns:a16="http://schemas.microsoft.com/office/drawing/2014/main" id="{216C682A-B3EE-6ADF-5E8F-F2373C28ED29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1739C1FF-CB3F-50BF-B2CA-EC4928045968}"/>
              </a:ext>
            </a:extLst>
          </p:cNvPr>
          <p:cNvGrpSpPr/>
          <p:nvPr/>
        </p:nvGrpSpPr>
        <p:grpSpPr>
          <a:xfrm>
            <a:off x="-3522615" y="0"/>
            <a:ext cx="7014298" cy="5373189"/>
            <a:chOff x="-3522615" y="0"/>
            <a:chExt cx="7014298" cy="5373189"/>
          </a:xfrm>
        </p:grpSpPr>
        <p:sp>
          <p:nvSpPr>
            <p:cNvPr id="15" name="Στρογγυλεμένο ορθογώνιο 4">
              <a:extLst>
                <a:ext uri="{FF2B5EF4-FFF2-40B4-BE49-F238E27FC236}">
                  <a16:creationId xmlns:a16="http://schemas.microsoft.com/office/drawing/2014/main" id="{3BAC4C4C-9A84-A14D-8168-8C42CD06B324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Στρογγυλεμένο ορθογώνιο 9">
              <a:extLst>
                <a:ext uri="{FF2B5EF4-FFF2-40B4-BE49-F238E27FC236}">
                  <a16:creationId xmlns:a16="http://schemas.microsoft.com/office/drawing/2014/main" id="{4A063AEA-B566-B917-A4C8-9707004026C6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14D7DDDE-0F7E-122C-FCE8-672D139CEFE0}"/>
              </a:ext>
            </a:extLst>
          </p:cNvPr>
          <p:cNvGrpSpPr/>
          <p:nvPr/>
        </p:nvGrpSpPr>
        <p:grpSpPr>
          <a:xfrm>
            <a:off x="-4458786" y="0"/>
            <a:ext cx="7015664" cy="5373189"/>
            <a:chOff x="-4458786" y="0"/>
            <a:chExt cx="7015664" cy="5373189"/>
          </a:xfrm>
        </p:grpSpPr>
        <p:sp>
          <p:nvSpPr>
            <p:cNvPr id="18" name="Στρογγυλεμένο ορθογώνιο 5">
              <a:extLst>
                <a:ext uri="{FF2B5EF4-FFF2-40B4-BE49-F238E27FC236}">
                  <a16:creationId xmlns:a16="http://schemas.microsoft.com/office/drawing/2014/main" id="{BAC26290-2E49-0132-14BE-7F140180025E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Στρογγυλεμένο ορθογώνιο 10">
              <a:extLst>
                <a:ext uri="{FF2B5EF4-FFF2-40B4-BE49-F238E27FC236}">
                  <a16:creationId xmlns:a16="http://schemas.microsoft.com/office/drawing/2014/main" id="{4AB50958-A8A3-F200-770E-27AB8A1B0333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Google Shape;1342;p36">
            <a:extLst>
              <a:ext uri="{FF2B5EF4-FFF2-40B4-BE49-F238E27FC236}">
                <a16:creationId xmlns:a16="http://schemas.microsoft.com/office/drawing/2014/main" id="{0C73091D-0818-143A-82CB-64DFD1AA2214}"/>
              </a:ext>
            </a:extLst>
          </p:cNvPr>
          <p:cNvSpPr txBox="1">
            <a:spLocks/>
          </p:cNvSpPr>
          <p:nvPr/>
        </p:nvSpPr>
        <p:spPr>
          <a:xfrm>
            <a:off x="6300196" y="1892458"/>
            <a:ext cx="2506385" cy="127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l-GR" sz="2800" b="1" dirty="0">
                <a:solidFill>
                  <a:srgbClr val="345792"/>
                </a:solidFill>
              </a:rPr>
              <a:t>ΕΡΕΥΝΗΤΙΚΑ ΕΡΩΤΗΜΑΤΑ</a:t>
            </a:r>
          </a:p>
        </p:txBody>
      </p:sp>
    </p:spTree>
    <p:extLst>
      <p:ext uri="{BB962C8B-B14F-4D97-AF65-F5344CB8AC3E}">
        <p14:creationId xmlns:p14="http://schemas.microsoft.com/office/powerpoint/2010/main" val="20896885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1B65D645-4389-08D5-8DC1-287365D467C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61F7676-AF0B-51FC-F330-FA90825393E2}"/>
              </a:ext>
            </a:extLst>
          </p:cNvPr>
          <p:cNvGrpSpPr/>
          <p:nvPr/>
        </p:nvGrpSpPr>
        <p:grpSpPr>
          <a:xfrm>
            <a:off x="-714102" y="0"/>
            <a:ext cx="11714198" cy="5373189"/>
            <a:chOff x="-714102" y="0"/>
            <a:chExt cx="7014298" cy="5373189"/>
          </a:xfrm>
        </p:grpSpPr>
        <p:sp>
          <p:nvSpPr>
            <p:cNvPr id="5" name="Στρογγυλεμένο ορθογώνιο 1">
              <a:extLst>
                <a:ext uri="{FF2B5EF4-FFF2-40B4-BE49-F238E27FC236}">
                  <a16:creationId xmlns:a16="http://schemas.microsoft.com/office/drawing/2014/main" id="{620EE54F-978C-48DC-737D-76B592DCD163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Στρογγυλεμένο ορθογώνιο 6">
              <a:extLst>
                <a:ext uri="{FF2B5EF4-FFF2-40B4-BE49-F238E27FC236}">
                  <a16:creationId xmlns:a16="http://schemas.microsoft.com/office/drawing/2014/main" id="{70A2795A-DE10-6D6C-E43F-A2B0D5822421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3D3FFAD-47AB-BED4-8311-17D5F15A0F5E}"/>
              </a:ext>
            </a:extLst>
          </p:cNvPr>
          <p:cNvGrpSpPr/>
          <p:nvPr/>
        </p:nvGrpSpPr>
        <p:grpSpPr>
          <a:xfrm>
            <a:off x="-1650273" y="-1"/>
            <a:ext cx="7014298" cy="5373189"/>
            <a:chOff x="-1650273" y="-1"/>
            <a:chExt cx="7014298" cy="5373189"/>
          </a:xfrm>
        </p:grpSpPr>
        <p:sp>
          <p:nvSpPr>
            <p:cNvPr id="8" name="Στρογγυλεμένο ορθογώνιο 2">
              <a:extLst>
                <a:ext uri="{FF2B5EF4-FFF2-40B4-BE49-F238E27FC236}">
                  <a16:creationId xmlns:a16="http://schemas.microsoft.com/office/drawing/2014/main" id="{2E715D05-64ED-C3B4-CE65-3E505B948892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Στρογγυλεμένο ορθογώνιο 7">
              <a:extLst>
                <a:ext uri="{FF2B5EF4-FFF2-40B4-BE49-F238E27FC236}">
                  <a16:creationId xmlns:a16="http://schemas.microsoft.com/office/drawing/2014/main" id="{667E3752-BB25-CA05-93C2-5A3F87F698F8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2CCF5208-8120-28DC-9A48-DA86BDF7E1B8}"/>
              </a:ext>
            </a:extLst>
          </p:cNvPr>
          <p:cNvGrpSpPr/>
          <p:nvPr/>
        </p:nvGrpSpPr>
        <p:grpSpPr>
          <a:xfrm>
            <a:off x="-2586444" y="0"/>
            <a:ext cx="7014298" cy="5373189"/>
            <a:chOff x="-2586444" y="0"/>
            <a:chExt cx="7014298" cy="5373189"/>
          </a:xfrm>
          <a:solidFill>
            <a:schemeClr val="bg1">
              <a:lumMod val="10000"/>
              <a:lumOff val="90000"/>
            </a:schemeClr>
          </a:solidFill>
        </p:grpSpPr>
        <p:sp>
          <p:nvSpPr>
            <p:cNvPr id="11" name="Στρογγυλεμένο ορθογώνιο 3">
              <a:extLst>
                <a:ext uri="{FF2B5EF4-FFF2-40B4-BE49-F238E27FC236}">
                  <a16:creationId xmlns:a16="http://schemas.microsoft.com/office/drawing/2014/main" id="{F54046AC-301C-873F-7A79-026D00154927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E472087E-8B97-5E76-57E9-E0E6680849A7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9D2D81CE-D3EE-A396-C389-9E34E4FEB2B5}"/>
              </a:ext>
            </a:extLst>
          </p:cNvPr>
          <p:cNvGrpSpPr/>
          <p:nvPr/>
        </p:nvGrpSpPr>
        <p:grpSpPr>
          <a:xfrm>
            <a:off x="-3522615" y="0"/>
            <a:ext cx="7014298" cy="5373189"/>
            <a:chOff x="-3522615" y="0"/>
            <a:chExt cx="7014298" cy="5373189"/>
          </a:xfrm>
        </p:grpSpPr>
        <p:sp>
          <p:nvSpPr>
            <p:cNvPr id="14" name="Στρογγυλεμένο ορθογώνιο 4">
              <a:extLst>
                <a:ext uri="{FF2B5EF4-FFF2-40B4-BE49-F238E27FC236}">
                  <a16:creationId xmlns:a16="http://schemas.microsoft.com/office/drawing/2014/main" id="{A04990FB-9AC8-A313-0FE6-020B346B2DC3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Στρογγυλεμένο ορθογώνιο 9">
              <a:extLst>
                <a:ext uri="{FF2B5EF4-FFF2-40B4-BE49-F238E27FC236}">
                  <a16:creationId xmlns:a16="http://schemas.microsoft.com/office/drawing/2014/main" id="{A5C81AB8-9D3C-4A14-16F4-5D1C3A9D9220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C8BE88A-E357-3CA6-82D5-CB6A3DD715D7}"/>
              </a:ext>
            </a:extLst>
          </p:cNvPr>
          <p:cNvGrpSpPr/>
          <p:nvPr/>
        </p:nvGrpSpPr>
        <p:grpSpPr>
          <a:xfrm>
            <a:off x="-4458786" y="0"/>
            <a:ext cx="7015664" cy="5373189"/>
            <a:chOff x="-4458786" y="0"/>
            <a:chExt cx="7015664" cy="5373189"/>
          </a:xfrm>
        </p:grpSpPr>
        <p:sp>
          <p:nvSpPr>
            <p:cNvPr id="17" name="Στρογγυλεμένο ορθογώνιο 5">
              <a:extLst>
                <a:ext uri="{FF2B5EF4-FFF2-40B4-BE49-F238E27FC236}">
                  <a16:creationId xmlns:a16="http://schemas.microsoft.com/office/drawing/2014/main" id="{E1225780-496C-7341-CFCC-1C83BDA22998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τρογγυλεμένο ορθογώνιο 10">
              <a:extLst>
                <a:ext uri="{FF2B5EF4-FFF2-40B4-BE49-F238E27FC236}">
                  <a16:creationId xmlns:a16="http://schemas.microsoft.com/office/drawing/2014/main" id="{8258634E-5400-C1CC-EEC9-30D0403D5FFA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95CD08-E920-B10C-3F69-07E230EC20AC}"/>
              </a:ext>
            </a:extLst>
          </p:cNvPr>
          <p:cNvSpPr txBox="1"/>
          <p:nvPr/>
        </p:nvSpPr>
        <p:spPr>
          <a:xfrm>
            <a:off x="5265420" y="609101"/>
            <a:ext cx="39725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800" b="1" i="1" dirty="0">
                <a:solidFill>
                  <a:schemeClr val="bg1"/>
                </a:solidFill>
                <a:latin typeface="Oxygen" panose="020B0604020202020204" charset="0"/>
              </a:rPr>
              <a:t>Πώς επηρεάζουν οι δημογραφικοί παράγοντες την προτίμηση των εργαζομένων στο μοντέλο εργασίας;</a:t>
            </a:r>
            <a:endParaRPr lang="el-GR" b="1" i="1" dirty="0">
              <a:solidFill>
                <a:schemeClr val="bg1"/>
              </a:solidFill>
              <a:latin typeface="Oxygen" panose="020B0604020202020204" charset="0"/>
            </a:endParaRPr>
          </a:p>
          <a:p>
            <a:r>
              <a:rPr lang="el-GR" sz="1600" i="1" dirty="0">
                <a:solidFill>
                  <a:schemeClr val="bg1"/>
                </a:solidFill>
                <a:latin typeface="Oxygen" panose="020B0604020202020204" charset="0"/>
              </a:rPr>
              <a:t>       </a:t>
            </a:r>
            <a: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  <a:t>Έλεγχος Χ² - Στα 112 ερωτηματολόγια</a:t>
            </a:r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Όχι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στατιστικά σημαντικές σχέσεις για: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φύλο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επίπεδο εκπαίδευσης και επαγγελματική κατάσταση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(p &gt;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 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05)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600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endParaRPr lang="el-GR" sz="1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Στατιστικά σημαντική σχέση για την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ηλικία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(p =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.041),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μεγαλύτερο ποσοστό προτίμησης υβριδικού μοντέλου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17354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F25F9E5D-0E29-BF1D-40DD-664D5832721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6450D18-8355-CBB5-C671-E49290FE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BC5EB3D1-D573-37BB-5C92-DBECA23D510E}"/>
              </a:ext>
            </a:extLst>
          </p:cNvPr>
          <p:cNvGrpSpPr/>
          <p:nvPr/>
        </p:nvGrpSpPr>
        <p:grpSpPr>
          <a:xfrm>
            <a:off x="-714102" y="0"/>
            <a:ext cx="11714198" cy="5373189"/>
            <a:chOff x="-714102" y="0"/>
            <a:chExt cx="7014298" cy="5373189"/>
          </a:xfrm>
        </p:grpSpPr>
        <p:sp>
          <p:nvSpPr>
            <p:cNvPr id="5" name="Στρογγυλεμένο ορθογώνιο 1">
              <a:extLst>
                <a:ext uri="{FF2B5EF4-FFF2-40B4-BE49-F238E27FC236}">
                  <a16:creationId xmlns:a16="http://schemas.microsoft.com/office/drawing/2014/main" id="{625B19E3-B1B7-A5B1-E6FE-173643FFA27B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Στρογγυλεμένο ορθογώνιο 6">
              <a:extLst>
                <a:ext uri="{FF2B5EF4-FFF2-40B4-BE49-F238E27FC236}">
                  <a16:creationId xmlns:a16="http://schemas.microsoft.com/office/drawing/2014/main" id="{AC0646F7-B36C-5C61-5A51-76DA0711B502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3498859-8E0E-AF53-3867-F2F27701B053}"/>
              </a:ext>
            </a:extLst>
          </p:cNvPr>
          <p:cNvGrpSpPr/>
          <p:nvPr/>
        </p:nvGrpSpPr>
        <p:grpSpPr>
          <a:xfrm>
            <a:off x="-1650274" y="-1"/>
            <a:ext cx="12743389" cy="5373189"/>
            <a:chOff x="-1650273" y="-1"/>
            <a:chExt cx="7014298" cy="5373189"/>
          </a:xfrm>
        </p:grpSpPr>
        <p:sp>
          <p:nvSpPr>
            <p:cNvPr id="8" name="Στρογγυλεμένο ορθογώνιο 2">
              <a:extLst>
                <a:ext uri="{FF2B5EF4-FFF2-40B4-BE49-F238E27FC236}">
                  <a16:creationId xmlns:a16="http://schemas.microsoft.com/office/drawing/2014/main" id="{7CF622A4-12F4-35A1-D8CC-8C4AA5795F0E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Στρογγυλεμένο ορθογώνιο 7">
              <a:extLst>
                <a:ext uri="{FF2B5EF4-FFF2-40B4-BE49-F238E27FC236}">
                  <a16:creationId xmlns:a16="http://schemas.microsoft.com/office/drawing/2014/main" id="{10BEDCB7-547A-FE0F-7E3E-1949909CEE0C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09D16C9-1D80-CBB0-8723-1CDCC5DE2EF7}"/>
              </a:ext>
            </a:extLst>
          </p:cNvPr>
          <p:cNvGrpSpPr/>
          <p:nvPr/>
        </p:nvGrpSpPr>
        <p:grpSpPr>
          <a:xfrm>
            <a:off x="-2586444" y="0"/>
            <a:ext cx="7014298" cy="5373189"/>
            <a:chOff x="-2586444" y="0"/>
            <a:chExt cx="7014298" cy="5373189"/>
          </a:xfrm>
          <a:solidFill>
            <a:schemeClr val="bg1">
              <a:lumMod val="10000"/>
              <a:lumOff val="90000"/>
            </a:schemeClr>
          </a:solidFill>
        </p:grpSpPr>
        <p:sp>
          <p:nvSpPr>
            <p:cNvPr id="11" name="Στρογγυλεμένο ορθογώνιο 3">
              <a:extLst>
                <a:ext uri="{FF2B5EF4-FFF2-40B4-BE49-F238E27FC236}">
                  <a16:creationId xmlns:a16="http://schemas.microsoft.com/office/drawing/2014/main" id="{F3AD7629-83DB-A16A-1C8B-D3469763B30B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A5B6D40A-EEC6-718F-2779-112E1764A547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1CA26392-A080-99E7-1851-E00AE97CBC98}"/>
              </a:ext>
            </a:extLst>
          </p:cNvPr>
          <p:cNvGrpSpPr/>
          <p:nvPr/>
        </p:nvGrpSpPr>
        <p:grpSpPr>
          <a:xfrm>
            <a:off x="-3522615" y="0"/>
            <a:ext cx="7014298" cy="5373189"/>
            <a:chOff x="-3522615" y="0"/>
            <a:chExt cx="7014298" cy="5373189"/>
          </a:xfrm>
        </p:grpSpPr>
        <p:sp>
          <p:nvSpPr>
            <p:cNvPr id="14" name="Στρογγυλεμένο ορθογώνιο 4">
              <a:extLst>
                <a:ext uri="{FF2B5EF4-FFF2-40B4-BE49-F238E27FC236}">
                  <a16:creationId xmlns:a16="http://schemas.microsoft.com/office/drawing/2014/main" id="{62D170A2-9188-91D8-8DC9-00164B72E3C0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Στρογγυλεμένο ορθογώνιο 9">
              <a:extLst>
                <a:ext uri="{FF2B5EF4-FFF2-40B4-BE49-F238E27FC236}">
                  <a16:creationId xmlns:a16="http://schemas.microsoft.com/office/drawing/2014/main" id="{FC51A6B0-4F86-25AC-AFBF-CABDEB95004C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5DEA9421-07E7-A0DC-89D2-FA748374E9DF}"/>
              </a:ext>
            </a:extLst>
          </p:cNvPr>
          <p:cNvGrpSpPr/>
          <p:nvPr/>
        </p:nvGrpSpPr>
        <p:grpSpPr>
          <a:xfrm>
            <a:off x="-4458786" y="0"/>
            <a:ext cx="7015664" cy="5373189"/>
            <a:chOff x="-4458786" y="0"/>
            <a:chExt cx="7015664" cy="5373189"/>
          </a:xfrm>
        </p:grpSpPr>
        <p:sp>
          <p:nvSpPr>
            <p:cNvPr id="17" name="Στρογγυλεμένο ορθογώνιο 5">
              <a:extLst>
                <a:ext uri="{FF2B5EF4-FFF2-40B4-BE49-F238E27FC236}">
                  <a16:creationId xmlns:a16="http://schemas.microsoft.com/office/drawing/2014/main" id="{A8BEC2E5-07E7-32B5-D8EB-7828B132698D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τρογγυλεμένο ορθογώνιο 10">
              <a:extLst>
                <a:ext uri="{FF2B5EF4-FFF2-40B4-BE49-F238E27FC236}">
                  <a16:creationId xmlns:a16="http://schemas.microsoft.com/office/drawing/2014/main" id="{ACAAAAA7-FC66-7DEC-4A20-D782DFB0F400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CE962-6A92-79E6-D246-188E236E5F30}"/>
              </a:ext>
            </a:extLst>
          </p:cNvPr>
          <p:cNvSpPr txBox="1"/>
          <p:nvPr/>
        </p:nvSpPr>
        <p:spPr>
          <a:xfrm>
            <a:off x="4663805" y="204778"/>
            <a:ext cx="3928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1800" b="1" i="1" dirty="0">
                <a:solidFill>
                  <a:schemeClr val="bg1"/>
                </a:solidFill>
                <a:latin typeface="Oxygen" panose="020B0604020202020204" charset="0"/>
              </a:rPr>
              <a:t>Υπάρχει σχέση μεταξύ του κλάδου εργασίας και του μοντέλου εργασίας που εφαρμόζεται;</a:t>
            </a:r>
            <a:endParaRPr lang="el-GR" b="1" i="1" dirty="0">
              <a:solidFill>
                <a:schemeClr val="bg1"/>
              </a:solidFill>
              <a:latin typeface="Oxygen" panose="020B0604020202020204" charset="0"/>
            </a:endParaRPr>
          </a:p>
          <a:p>
            <a:r>
              <a:rPr lang="el-GR" sz="1600" i="1" dirty="0">
                <a:solidFill>
                  <a:schemeClr val="bg1"/>
                </a:solidFill>
                <a:latin typeface="Oxygen" panose="020B0604020202020204" charset="0"/>
              </a:rPr>
              <a:t>       </a:t>
            </a:r>
            <a: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  <a:t>Έλεγχος Χ²  - Στα 215 ερωτηματολόγια</a:t>
            </a:r>
          </a:p>
          <a:p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Εντοπίζεται στατιστικά σημαντική σχέση μεταξύ του </a:t>
            </a: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κλάδου εργασίας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και του </a:t>
            </a: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μοντέλου εργασίας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(p &lt; .001 &lt; .05)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1DAC96F2-2729-D578-AAC3-340E3B5D9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b="2708"/>
          <a:stretch/>
        </p:blipFill>
        <p:spPr bwMode="auto">
          <a:xfrm>
            <a:off x="4572000" y="2704440"/>
            <a:ext cx="4367054" cy="243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732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74B00D7B-6A71-D874-152A-29449429F8D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ABD1436E-9AA0-CB6D-157C-EE6127A84C64}"/>
              </a:ext>
            </a:extLst>
          </p:cNvPr>
          <p:cNvGrpSpPr/>
          <p:nvPr/>
        </p:nvGrpSpPr>
        <p:grpSpPr>
          <a:xfrm>
            <a:off x="-714102" y="0"/>
            <a:ext cx="11714198" cy="5373189"/>
            <a:chOff x="-714102" y="0"/>
            <a:chExt cx="7014298" cy="5373189"/>
          </a:xfrm>
        </p:grpSpPr>
        <p:sp>
          <p:nvSpPr>
            <p:cNvPr id="5" name="Στρογγυλεμένο ορθογώνιο 1">
              <a:extLst>
                <a:ext uri="{FF2B5EF4-FFF2-40B4-BE49-F238E27FC236}">
                  <a16:creationId xmlns:a16="http://schemas.microsoft.com/office/drawing/2014/main" id="{32FC191B-0462-123C-8C1E-86924DBD1CC9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Στρογγυλεμένο ορθογώνιο 6">
              <a:extLst>
                <a:ext uri="{FF2B5EF4-FFF2-40B4-BE49-F238E27FC236}">
                  <a16:creationId xmlns:a16="http://schemas.microsoft.com/office/drawing/2014/main" id="{78C1F86D-B991-F63C-23E4-596003B3D526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87E4E78B-2D25-13F8-9E5F-D48C41B7DD00}"/>
              </a:ext>
            </a:extLst>
          </p:cNvPr>
          <p:cNvGrpSpPr/>
          <p:nvPr/>
        </p:nvGrpSpPr>
        <p:grpSpPr>
          <a:xfrm>
            <a:off x="-1650274" y="-1"/>
            <a:ext cx="12743389" cy="5373189"/>
            <a:chOff x="-1650273" y="-1"/>
            <a:chExt cx="7014298" cy="5373189"/>
          </a:xfrm>
        </p:grpSpPr>
        <p:sp>
          <p:nvSpPr>
            <p:cNvPr id="8" name="Στρογγυλεμένο ορθογώνιο 2">
              <a:extLst>
                <a:ext uri="{FF2B5EF4-FFF2-40B4-BE49-F238E27FC236}">
                  <a16:creationId xmlns:a16="http://schemas.microsoft.com/office/drawing/2014/main" id="{955A3E33-6A5D-36CD-B4AF-D63174440BCE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Στρογγυλεμένο ορθογώνιο 7">
              <a:extLst>
                <a:ext uri="{FF2B5EF4-FFF2-40B4-BE49-F238E27FC236}">
                  <a16:creationId xmlns:a16="http://schemas.microsoft.com/office/drawing/2014/main" id="{00408FF7-56AC-662B-E7BD-14AA43FBC226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3D7BB607-F40F-B029-B925-928E9ABD3384}"/>
              </a:ext>
            </a:extLst>
          </p:cNvPr>
          <p:cNvGrpSpPr/>
          <p:nvPr/>
        </p:nvGrpSpPr>
        <p:grpSpPr>
          <a:xfrm>
            <a:off x="-2586445" y="0"/>
            <a:ext cx="13763781" cy="5373189"/>
            <a:chOff x="-2586444" y="0"/>
            <a:chExt cx="7014298" cy="5373189"/>
          </a:xfrm>
          <a:solidFill>
            <a:schemeClr val="bg1">
              <a:lumMod val="10000"/>
              <a:lumOff val="90000"/>
            </a:schemeClr>
          </a:solidFill>
        </p:grpSpPr>
        <p:sp>
          <p:nvSpPr>
            <p:cNvPr id="11" name="Στρογγυλεμένο ορθογώνιο 3">
              <a:extLst>
                <a:ext uri="{FF2B5EF4-FFF2-40B4-BE49-F238E27FC236}">
                  <a16:creationId xmlns:a16="http://schemas.microsoft.com/office/drawing/2014/main" id="{ADB2A578-6EE2-E236-C7C6-F34BE6827DD4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57A5B947-DA2E-D8FB-9F15-65D70CE242BA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419F9137-E86C-44AD-C4B1-58ECA74DF578}"/>
              </a:ext>
            </a:extLst>
          </p:cNvPr>
          <p:cNvGrpSpPr/>
          <p:nvPr/>
        </p:nvGrpSpPr>
        <p:grpSpPr>
          <a:xfrm>
            <a:off x="-3522615" y="0"/>
            <a:ext cx="7014298" cy="5373189"/>
            <a:chOff x="-3522615" y="0"/>
            <a:chExt cx="7014298" cy="5373189"/>
          </a:xfrm>
        </p:grpSpPr>
        <p:sp>
          <p:nvSpPr>
            <p:cNvPr id="14" name="Στρογγυλεμένο ορθογώνιο 4">
              <a:extLst>
                <a:ext uri="{FF2B5EF4-FFF2-40B4-BE49-F238E27FC236}">
                  <a16:creationId xmlns:a16="http://schemas.microsoft.com/office/drawing/2014/main" id="{5AF76960-06C3-2A53-79A2-DE13C1E565D4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Στρογγυλεμένο ορθογώνιο 9">
              <a:extLst>
                <a:ext uri="{FF2B5EF4-FFF2-40B4-BE49-F238E27FC236}">
                  <a16:creationId xmlns:a16="http://schemas.microsoft.com/office/drawing/2014/main" id="{798E0212-969C-1634-669E-90A0154E817D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DC05F0E8-CAAE-6E05-7528-C6042BC63B8F}"/>
              </a:ext>
            </a:extLst>
          </p:cNvPr>
          <p:cNvGrpSpPr/>
          <p:nvPr/>
        </p:nvGrpSpPr>
        <p:grpSpPr>
          <a:xfrm>
            <a:off x="-4458786" y="0"/>
            <a:ext cx="7015664" cy="5373189"/>
            <a:chOff x="-4458786" y="0"/>
            <a:chExt cx="7015664" cy="5373189"/>
          </a:xfrm>
        </p:grpSpPr>
        <p:sp>
          <p:nvSpPr>
            <p:cNvPr id="17" name="Στρογγυλεμένο ορθογώνιο 5">
              <a:extLst>
                <a:ext uri="{FF2B5EF4-FFF2-40B4-BE49-F238E27FC236}">
                  <a16:creationId xmlns:a16="http://schemas.microsoft.com/office/drawing/2014/main" id="{4731D5AB-006C-40DC-CF18-097329A7793D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τρογγυλεμένο ορθογώνιο 10">
              <a:extLst>
                <a:ext uri="{FF2B5EF4-FFF2-40B4-BE49-F238E27FC236}">
                  <a16:creationId xmlns:a16="http://schemas.microsoft.com/office/drawing/2014/main" id="{06525F6E-80A4-011D-0D48-566A3D45806D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4757C52-B6BE-1BC3-31C0-923D295CC81A}"/>
              </a:ext>
            </a:extLst>
          </p:cNvPr>
          <p:cNvSpPr txBox="1"/>
          <p:nvPr/>
        </p:nvSpPr>
        <p:spPr>
          <a:xfrm>
            <a:off x="3606626" y="406891"/>
            <a:ext cx="53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800" b="1" i="1" dirty="0">
                <a:solidFill>
                  <a:schemeClr val="bg1"/>
                </a:solidFill>
                <a:latin typeface="Oxygen" panose="020B0604020202020204" charset="0"/>
              </a:rPr>
              <a:t>Υπάρχει συσχέτιση μεταξύ της θέσης εργασίας και του μοντέλου εργασίας που εφαρμόζεται;</a:t>
            </a:r>
          </a:p>
          <a:p>
            <a: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  <a:t>       Έλεγχος Χ² - Στα 215 ερωτηματολόγια</a:t>
            </a:r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Όχι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στατιστικά σημαντική σχέση μεταξύ της </a:t>
            </a: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θέσης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των συμμετεχόντων στην επιχείρηση και του </a:t>
            </a:r>
            <a:r>
              <a:rPr lang="el-GR" sz="1600" u="sng" dirty="0">
                <a:solidFill>
                  <a:schemeClr val="bg1"/>
                </a:solidFill>
                <a:latin typeface="Oxygen" panose="020B0604020202020204" charset="0"/>
              </a:rPr>
              <a:t>μοντέλου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εργασίας (p = .365 &gt; .05)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BBD8117-6083-6971-3510-BE0438AD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65" y="2704123"/>
            <a:ext cx="4001059" cy="235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11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911F-DF5A-5DC3-EDC1-6ECDEA7A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40124F6E-FCAD-F517-E924-C561448677D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5ABF2CEA-50C8-9224-B1DF-EF8AFFF32A43}"/>
              </a:ext>
            </a:extLst>
          </p:cNvPr>
          <p:cNvGrpSpPr/>
          <p:nvPr/>
        </p:nvGrpSpPr>
        <p:grpSpPr>
          <a:xfrm>
            <a:off x="-714102" y="0"/>
            <a:ext cx="11714198" cy="5373189"/>
            <a:chOff x="-714102" y="0"/>
            <a:chExt cx="7014298" cy="5373189"/>
          </a:xfrm>
        </p:grpSpPr>
        <p:sp>
          <p:nvSpPr>
            <p:cNvPr id="4" name="Στρογγυλεμένο ορθογώνιο 1">
              <a:extLst>
                <a:ext uri="{FF2B5EF4-FFF2-40B4-BE49-F238E27FC236}">
                  <a16:creationId xmlns:a16="http://schemas.microsoft.com/office/drawing/2014/main" id="{04D8CBA9-97DB-C451-F562-2F2F313CB6D7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Στρογγυλεμένο ορθογώνιο 6">
              <a:extLst>
                <a:ext uri="{FF2B5EF4-FFF2-40B4-BE49-F238E27FC236}">
                  <a16:creationId xmlns:a16="http://schemas.microsoft.com/office/drawing/2014/main" id="{1FDDF031-BA9D-B091-BE99-BA17D054CE41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9818C28-5331-4CD4-EE46-F156255D0F48}"/>
              </a:ext>
            </a:extLst>
          </p:cNvPr>
          <p:cNvGrpSpPr/>
          <p:nvPr/>
        </p:nvGrpSpPr>
        <p:grpSpPr>
          <a:xfrm>
            <a:off x="-1650274" y="-1"/>
            <a:ext cx="12743389" cy="5373189"/>
            <a:chOff x="-1650273" y="-1"/>
            <a:chExt cx="7014298" cy="5373189"/>
          </a:xfrm>
        </p:grpSpPr>
        <p:sp>
          <p:nvSpPr>
            <p:cNvPr id="7" name="Στρογγυλεμένο ορθογώνιο 2">
              <a:extLst>
                <a:ext uri="{FF2B5EF4-FFF2-40B4-BE49-F238E27FC236}">
                  <a16:creationId xmlns:a16="http://schemas.microsoft.com/office/drawing/2014/main" id="{2DC92489-A640-61E7-ACEC-F5AFB7A8D2EC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Στρογγυλεμένο ορθογώνιο 7">
              <a:extLst>
                <a:ext uri="{FF2B5EF4-FFF2-40B4-BE49-F238E27FC236}">
                  <a16:creationId xmlns:a16="http://schemas.microsoft.com/office/drawing/2014/main" id="{E5519B57-03FC-E726-7969-BE3450D33CD2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4ECDAC79-8AB7-96C3-6294-993415E5FC78}"/>
              </a:ext>
            </a:extLst>
          </p:cNvPr>
          <p:cNvGrpSpPr/>
          <p:nvPr/>
        </p:nvGrpSpPr>
        <p:grpSpPr>
          <a:xfrm>
            <a:off x="-2586445" y="0"/>
            <a:ext cx="13763781" cy="5373189"/>
            <a:chOff x="-2586444" y="0"/>
            <a:chExt cx="7014298" cy="5373189"/>
          </a:xfrm>
        </p:grpSpPr>
        <p:sp>
          <p:nvSpPr>
            <p:cNvPr id="10" name="Στρογγυλεμένο ορθογώνιο 3">
              <a:extLst>
                <a:ext uri="{FF2B5EF4-FFF2-40B4-BE49-F238E27FC236}">
                  <a16:creationId xmlns:a16="http://schemas.microsoft.com/office/drawing/2014/main" id="{E259D98F-FEF4-85A1-E193-17CBFC6977D9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Στρογγυλεμένο ορθογώνιο 8">
              <a:extLst>
                <a:ext uri="{FF2B5EF4-FFF2-40B4-BE49-F238E27FC236}">
                  <a16:creationId xmlns:a16="http://schemas.microsoft.com/office/drawing/2014/main" id="{2DA62C98-3BE6-47D4-349D-7565163ED394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2AA4F459-8AD3-C33D-33BE-C070D7B5FD2F}"/>
              </a:ext>
            </a:extLst>
          </p:cNvPr>
          <p:cNvGrpSpPr/>
          <p:nvPr/>
        </p:nvGrpSpPr>
        <p:grpSpPr>
          <a:xfrm>
            <a:off x="-3522615" y="-2"/>
            <a:ext cx="14699951" cy="5373189"/>
            <a:chOff x="-3522615" y="0"/>
            <a:chExt cx="7014298" cy="5373189"/>
          </a:xfrm>
        </p:grpSpPr>
        <p:sp>
          <p:nvSpPr>
            <p:cNvPr id="13" name="Στρογγυλεμένο ορθογώνιο 4">
              <a:extLst>
                <a:ext uri="{FF2B5EF4-FFF2-40B4-BE49-F238E27FC236}">
                  <a16:creationId xmlns:a16="http://schemas.microsoft.com/office/drawing/2014/main" id="{E7BA7EF3-9E0A-2E58-2C0C-759509AC2887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Στρογγυλεμένο ορθογώνιο 9">
              <a:extLst>
                <a:ext uri="{FF2B5EF4-FFF2-40B4-BE49-F238E27FC236}">
                  <a16:creationId xmlns:a16="http://schemas.microsoft.com/office/drawing/2014/main" id="{8BB18FFF-6B16-7049-8369-1F74565B1C1A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0630C21-D335-5042-9AFF-68E5E40B0137}"/>
              </a:ext>
            </a:extLst>
          </p:cNvPr>
          <p:cNvGrpSpPr/>
          <p:nvPr/>
        </p:nvGrpSpPr>
        <p:grpSpPr>
          <a:xfrm>
            <a:off x="-4458786" y="0"/>
            <a:ext cx="7015664" cy="5373189"/>
            <a:chOff x="-4458786" y="0"/>
            <a:chExt cx="7015664" cy="5373189"/>
          </a:xfrm>
        </p:grpSpPr>
        <p:sp>
          <p:nvSpPr>
            <p:cNvPr id="16" name="Στρογγυλεμένο ορθογώνιο 5">
              <a:extLst>
                <a:ext uri="{FF2B5EF4-FFF2-40B4-BE49-F238E27FC236}">
                  <a16:creationId xmlns:a16="http://schemas.microsoft.com/office/drawing/2014/main" id="{F2225A05-EF43-3B45-7548-2DF609F0915E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Στρογγυλεμένο ορθογώνιο 10">
              <a:extLst>
                <a:ext uri="{FF2B5EF4-FFF2-40B4-BE49-F238E27FC236}">
                  <a16:creationId xmlns:a16="http://schemas.microsoft.com/office/drawing/2014/main" id="{EB61C083-F681-4F50-8349-6F65B8DBC793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04EA040-6B3E-5F0E-7DF1-9021D72461D8}"/>
              </a:ext>
            </a:extLst>
          </p:cNvPr>
          <p:cNvSpPr txBox="1"/>
          <p:nvPr/>
        </p:nvSpPr>
        <p:spPr>
          <a:xfrm>
            <a:off x="2523002" y="574347"/>
            <a:ext cx="6157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1800" b="1" i="1" dirty="0">
                <a:solidFill>
                  <a:schemeClr val="bg1"/>
                </a:solidFill>
                <a:latin typeface="Oxygen" panose="020B0604020202020204" charset="0"/>
              </a:rPr>
              <a:t>Ποιοι είναι οι κύριοι παράγοντες που επηρεάζουν την επιλογή εξ αποστάσεως μοντέλου εργασίας;</a:t>
            </a:r>
            <a:br>
              <a:rPr lang="el-GR" sz="1600" i="1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n-US" sz="1200" i="1" dirty="0">
                <a:solidFill>
                  <a:schemeClr val="bg1"/>
                </a:solidFill>
                <a:latin typeface="Oxygen" panose="020B0604020202020204" charset="0"/>
              </a:rPr>
              <a:t>Binary Logistic Regression</a:t>
            </a:r>
            <a:r>
              <a:rPr lang="el-GR" sz="1200" i="1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  <a:t>– </a:t>
            </a:r>
            <a:b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200" i="1" dirty="0">
                <a:solidFill>
                  <a:schemeClr val="bg1"/>
                </a:solidFill>
                <a:latin typeface="Oxygen" panose="020B0604020202020204" charset="0"/>
              </a:rPr>
              <a:t>εκτίμηση των πιθανοτήτων για την εμφάνιση ενός αποτελέσματος</a:t>
            </a:r>
            <a:endParaRPr lang="el-GR" i="1" dirty="0">
              <a:solidFill>
                <a:schemeClr val="bg1"/>
              </a:solidFill>
              <a:latin typeface="Oxygen" panose="020B0604020202020204" charset="0"/>
            </a:endParaRPr>
          </a:p>
          <a:p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Έλεγχος ταύτισης απαντήσεων μεταξύ μεγαλύτερων ευκαιριών και βασικού πλεονεκτήματος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600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endParaRPr lang="el-GR" sz="1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Ευελιξία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Χρόνος με οικογένεια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Μείωση κόστους μετακίνησης 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endParaRPr lang="el-GR" sz="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Δεν εμφανίζεται κάποια πιθανότητα συνέπειας (</a:t>
            </a:r>
            <a:r>
              <a:rPr lang="el-GR" sz="1600" dirty="0" err="1">
                <a:solidFill>
                  <a:schemeClr val="bg1"/>
                </a:solidFill>
                <a:latin typeface="Oxygen" panose="020B0604020202020204" charset="0"/>
              </a:rPr>
              <a:t>Exp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(B) &lt; 1) για την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ευελιξία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(</a:t>
            </a:r>
            <a:r>
              <a:rPr lang="el-GR" sz="1600" dirty="0" err="1">
                <a:solidFill>
                  <a:schemeClr val="bg1"/>
                </a:solidFill>
                <a:latin typeface="Oxygen" panose="020B0604020202020204" charset="0"/>
              </a:rPr>
              <a:t>Exp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(B) = 0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343) &amp; τον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χρόνο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 (</a:t>
            </a:r>
            <a:r>
              <a:rPr lang="el-GR" sz="1600" dirty="0" err="1">
                <a:solidFill>
                  <a:schemeClr val="bg1"/>
                </a:solidFill>
                <a:latin typeface="Oxygen" panose="020B0604020202020204" charset="0"/>
              </a:rPr>
              <a:t>Exp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(B) = 0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888)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Για το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κόστος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, υπάρχει 2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074 φορές υψηλότερη πιθανότητα συνέπειας για την προτεραιοποίηση της μείωσης του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(95% C.I. = 1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212 – 3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549, p=0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008)</a:t>
            </a:r>
          </a:p>
        </p:txBody>
      </p:sp>
      <p:grpSp>
        <p:nvGrpSpPr>
          <p:cNvPr id="541" name="Ομάδα 540">
            <a:extLst>
              <a:ext uri="{FF2B5EF4-FFF2-40B4-BE49-F238E27FC236}">
                <a16:creationId xmlns:a16="http://schemas.microsoft.com/office/drawing/2014/main" id="{9ECD8018-49EB-2807-12F7-875B708FE1ED}"/>
              </a:ext>
            </a:extLst>
          </p:cNvPr>
          <p:cNvGrpSpPr/>
          <p:nvPr/>
        </p:nvGrpSpPr>
        <p:grpSpPr>
          <a:xfrm>
            <a:off x="7978701" y="3943697"/>
            <a:ext cx="1035947" cy="1114503"/>
            <a:chOff x="8364702" y="3598410"/>
            <a:chExt cx="1422553" cy="1580211"/>
          </a:xfrm>
        </p:grpSpPr>
        <p:grpSp>
          <p:nvGrpSpPr>
            <p:cNvPr id="20" name="Google Shape;1056;p19">
              <a:extLst>
                <a:ext uri="{FF2B5EF4-FFF2-40B4-BE49-F238E27FC236}">
                  <a16:creationId xmlns:a16="http://schemas.microsoft.com/office/drawing/2014/main" id="{AC988260-710F-93F9-6936-499FA6E13538}"/>
                </a:ext>
              </a:extLst>
            </p:cNvPr>
            <p:cNvGrpSpPr/>
            <p:nvPr/>
          </p:nvGrpSpPr>
          <p:grpSpPr>
            <a:xfrm>
              <a:off x="8511823" y="4530242"/>
              <a:ext cx="312217" cy="285681"/>
              <a:chOff x="4403470" y="4229766"/>
              <a:chExt cx="936028" cy="696373"/>
            </a:xfrm>
          </p:grpSpPr>
          <p:sp>
            <p:nvSpPr>
              <p:cNvPr id="524" name="Google Shape;1057;p19">
                <a:extLst>
                  <a:ext uri="{FF2B5EF4-FFF2-40B4-BE49-F238E27FC236}">
                    <a16:creationId xmlns:a16="http://schemas.microsoft.com/office/drawing/2014/main" id="{10442806-C611-7A29-0696-2E95C3021DEE}"/>
                  </a:ext>
                </a:extLst>
              </p:cNvPr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1058;p19">
                <a:extLst>
                  <a:ext uri="{FF2B5EF4-FFF2-40B4-BE49-F238E27FC236}">
                    <a16:creationId xmlns:a16="http://schemas.microsoft.com/office/drawing/2014/main" id="{314F2A63-6912-717E-4E8B-D4607F9DEA1F}"/>
                  </a:ext>
                </a:extLst>
              </p:cNvPr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1059;p19">
                <a:extLst>
                  <a:ext uri="{FF2B5EF4-FFF2-40B4-BE49-F238E27FC236}">
                    <a16:creationId xmlns:a16="http://schemas.microsoft.com/office/drawing/2014/main" id="{00E1EC85-DF5A-AB36-338A-A4520EAE7482}"/>
                  </a:ext>
                </a:extLst>
              </p:cNvPr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1060;p19">
                <a:extLst>
                  <a:ext uri="{FF2B5EF4-FFF2-40B4-BE49-F238E27FC236}">
                    <a16:creationId xmlns:a16="http://schemas.microsoft.com/office/drawing/2014/main" id="{249A4B48-877C-6FD6-5B5B-3F814D7EAC9D}"/>
                  </a:ext>
                </a:extLst>
              </p:cNvPr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1061;p19">
                <a:extLst>
                  <a:ext uri="{FF2B5EF4-FFF2-40B4-BE49-F238E27FC236}">
                    <a16:creationId xmlns:a16="http://schemas.microsoft.com/office/drawing/2014/main" id="{E3D59921-720A-DAD0-1C75-CC8529DD23DF}"/>
                  </a:ext>
                </a:extLst>
              </p:cNvPr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1062;p19">
                <a:extLst>
                  <a:ext uri="{FF2B5EF4-FFF2-40B4-BE49-F238E27FC236}">
                    <a16:creationId xmlns:a16="http://schemas.microsoft.com/office/drawing/2014/main" id="{31B14514-66D8-6D56-6E4B-5F376BE4C2EE}"/>
                  </a:ext>
                </a:extLst>
              </p:cNvPr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1063;p19">
                <a:extLst>
                  <a:ext uri="{FF2B5EF4-FFF2-40B4-BE49-F238E27FC236}">
                    <a16:creationId xmlns:a16="http://schemas.microsoft.com/office/drawing/2014/main" id="{4F5C5739-E0D0-491F-D4E9-A2434714FCEE}"/>
                  </a:ext>
                </a:extLst>
              </p:cNvPr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1064;p19">
                <a:extLst>
                  <a:ext uri="{FF2B5EF4-FFF2-40B4-BE49-F238E27FC236}">
                    <a16:creationId xmlns:a16="http://schemas.microsoft.com/office/drawing/2014/main" id="{1AF9EFAF-EFF4-3580-65C6-80F96D5A96F6}"/>
                  </a:ext>
                </a:extLst>
              </p:cNvPr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1065;p19">
                <a:extLst>
                  <a:ext uri="{FF2B5EF4-FFF2-40B4-BE49-F238E27FC236}">
                    <a16:creationId xmlns:a16="http://schemas.microsoft.com/office/drawing/2014/main" id="{829B6A81-2AAD-A504-8A68-2DFEB80ADD43}"/>
                  </a:ext>
                </a:extLst>
              </p:cNvPr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1066;p19">
                <a:extLst>
                  <a:ext uri="{FF2B5EF4-FFF2-40B4-BE49-F238E27FC236}">
                    <a16:creationId xmlns:a16="http://schemas.microsoft.com/office/drawing/2014/main" id="{DF48E2C9-1055-02A4-1143-DF5DFC34B41B}"/>
                  </a:ext>
                </a:extLst>
              </p:cNvPr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1067;p19">
                <a:extLst>
                  <a:ext uri="{FF2B5EF4-FFF2-40B4-BE49-F238E27FC236}">
                    <a16:creationId xmlns:a16="http://schemas.microsoft.com/office/drawing/2014/main" id="{D568A871-88AF-384C-35D5-58D996EEFE76}"/>
                  </a:ext>
                </a:extLst>
              </p:cNvPr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1068;p19">
                <a:extLst>
                  <a:ext uri="{FF2B5EF4-FFF2-40B4-BE49-F238E27FC236}">
                    <a16:creationId xmlns:a16="http://schemas.microsoft.com/office/drawing/2014/main" id="{370C8A39-43BD-F610-8843-D5BC8D15B3EB}"/>
                  </a:ext>
                </a:extLst>
              </p:cNvPr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1069;p19">
                <a:extLst>
                  <a:ext uri="{FF2B5EF4-FFF2-40B4-BE49-F238E27FC236}">
                    <a16:creationId xmlns:a16="http://schemas.microsoft.com/office/drawing/2014/main" id="{9F41BB71-97CC-71DD-E649-0DE282C5F551}"/>
                  </a:ext>
                </a:extLst>
              </p:cNvPr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1070;p19">
                <a:extLst>
                  <a:ext uri="{FF2B5EF4-FFF2-40B4-BE49-F238E27FC236}">
                    <a16:creationId xmlns:a16="http://schemas.microsoft.com/office/drawing/2014/main" id="{10323EC6-65D3-7592-0A0A-DDC8320D2400}"/>
                  </a:ext>
                </a:extLst>
              </p:cNvPr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1071;p19">
                <a:extLst>
                  <a:ext uri="{FF2B5EF4-FFF2-40B4-BE49-F238E27FC236}">
                    <a16:creationId xmlns:a16="http://schemas.microsoft.com/office/drawing/2014/main" id="{F95A73ED-5401-E4FD-DC3B-66DF033BD785}"/>
                  </a:ext>
                </a:extLst>
              </p:cNvPr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1072;p19">
                <a:extLst>
                  <a:ext uri="{FF2B5EF4-FFF2-40B4-BE49-F238E27FC236}">
                    <a16:creationId xmlns:a16="http://schemas.microsoft.com/office/drawing/2014/main" id="{385B66CC-0A2E-C02D-4624-4FFD30880D13}"/>
                  </a:ext>
                </a:extLst>
              </p:cNvPr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1073;p19">
                <a:extLst>
                  <a:ext uri="{FF2B5EF4-FFF2-40B4-BE49-F238E27FC236}">
                    <a16:creationId xmlns:a16="http://schemas.microsoft.com/office/drawing/2014/main" id="{31FA360F-FC00-7AD9-B4F3-F77D4746344D}"/>
                  </a:ext>
                </a:extLst>
              </p:cNvPr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1074;p19">
              <a:extLst>
                <a:ext uri="{FF2B5EF4-FFF2-40B4-BE49-F238E27FC236}">
                  <a16:creationId xmlns:a16="http://schemas.microsoft.com/office/drawing/2014/main" id="{404936F1-AFA0-6908-8E4F-BA8EB06F8733}"/>
                </a:ext>
              </a:extLst>
            </p:cNvPr>
            <p:cNvGrpSpPr/>
            <p:nvPr/>
          </p:nvGrpSpPr>
          <p:grpSpPr>
            <a:xfrm>
              <a:off x="8541241" y="4474286"/>
              <a:ext cx="294813" cy="254811"/>
              <a:chOff x="4491665" y="4093368"/>
              <a:chExt cx="883852" cy="621125"/>
            </a:xfrm>
          </p:grpSpPr>
          <p:sp>
            <p:nvSpPr>
              <p:cNvPr id="508" name="Google Shape;1075;p19">
                <a:extLst>
                  <a:ext uri="{FF2B5EF4-FFF2-40B4-BE49-F238E27FC236}">
                    <a16:creationId xmlns:a16="http://schemas.microsoft.com/office/drawing/2014/main" id="{D467F446-973C-CAE8-02F6-AAF6234261A0}"/>
                  </a:ext>
                </a:extLst>
              </p:cNvPr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1076;p19">
                <a:extLst>
                  <a:ext uri="{FF2B5EF4-FFF2-40B4-BE49-F238E27FC236}">
                    <a16:creationId xmlns:a16="http://schemas.microsoft.com/office/drawing/2014/main" id="{33EA81EB-76F1-0804-8374-35DAC60EBA23}"/>
                  </a:ext>
                </a:extLst>
              </p:cNvPr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1077;p19">
                <a:extLst>
                  <a:ext uri="{FF2B5EF4-FFF2-40B4-BE49-F238E27FC236}">
                    <a16:creationId xmlns:a16="http://schemas.microsoft.com/office/drawing/2014/main" id="{A7586B08-49A7-4236-A457-6071EAFF9471}"/>
                  </a:ext>
                </a:extLst>
              </p:cNvPr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1078;p19">
                <a:extLst>
                  <a:ext uri="{FF2B5EF4-FFF2-40B4-BE49-F238E27FC236}">
                    <a16:creationId xmlns:a16="http://schemas.microsoft.com/office/drawing/2014/main" id="{FFCD43F5-AD08-F4FC-CE2E-381759EFBC3C}"/>
                  </a:ext>
                </a:extLst>
              </p:cNvPr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1079;p19">
                <a:extLst>
                  <a:ext uri="{FF2B5EF4-FFF2-40B4-BE49-F238E27FC236}">
                    <a16:creationId xmlns:a16="http://schemas.microsoft.com/office/drawing/2014/main" id="{C09E5644-4C00-FD2E-A718-D0DB77740AA0}"/>
                  </a:ext>
                </a:extLst>
              </p:cNvPr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1080;p19">
                <a:extLst>
                  <a:ext uri="{FF2B5EF4-FFF2-40B4-BE49-F238E27FC236}">
                    <a16:creationId xmlns:a16="http://schemas.microsoft.com/office/drawing/2014/main" id="{BD7E7654-DFDF-76F6-83ED-95A1D64A3DAF}"/>
                  </a:ext>
                </a:extLst>
              </p:cNvPr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1081;p19">
                <a:extLst>
                  <a:ext uri="{FF2B5EF4-FFF2-40B4-BE49-F238E27FC236}">
                    <a16:creationId xmlns:a16="http://schemas.microsoft.com/office/drawing/2014/main" id="{CFE51F88-C30E-2112-917E-512C0781D652}"/>
                  </a:ext>
                </a:extLst>
              </p:cNvPr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1082;p19">
                <a:extLst>
                  <a:ext uri="{FF2B5EF4-FFF2-40B4-BE49-F238E27FC236}">
                    <a16:creationId xmlns:a16="http://schemas.microsoft.com/office/drawing/2014/main" id="{07B0D550-02C2-9826-E437-F35A03352C61}"/>
                  </a:ext>
                </a:extLst>
              </p:cNvPr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1083;p19">
                <a:extLst>
                  <a:ext uri="{FF2B5EF4-FFF2-40B4-BE49-F238E27FC236}">
                    <a16:creationId xmlns:a16="http://schemas.microsoft.com/office/drawing/2014/main" id="{5C19A582-33F2-616D-F3E9-E528B259192C}"/>
                  </a:ext>
                </a:extLst>
              </p:cNvPr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1084;p19">
                <a:extLst>
                  <a:ext uri="{FF2B5EF4-FFF2-40B4-BE49-F238E27FC236}">
                    <a16:creationId xmlns:a16="http://schemas.microsoft.com/office/drawing/2014/main" id="{6D6CB1FD-F046-EC19-5804-8FB1013E410E}"/>
                  </a:ext>
                </a:extLst>
              </p:cNvPr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1085;p19">
                <a:extLst>
                  <a:ext uri="{FF2B5EF4-FFF2-40B4-BE49-F238E27FC236}">
                    <a16:creationId xmlns:a16="http://schemas.microsoft.com/office/drawing/2014/main" id="{0A761BE5-CD2F-B692-3F88-3113C1F89A4F}"/>
                  </a:ext>
                </a:extLst>
              </p:cNvPr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1086;p19">
                <a:extLst>
                  <a:ext uri="{FF2B5EF4-FFF2-40B4-BE49-F238E27FC236}">
                    <a16:creationId xmlns:a16="http://schemas.microsoft.com/office/drawing/2014/main" id="{1C4B9767-4F5C-67BB-90B0-42ACF977E4E2}"/>
                  </a:ext>
                </a:extLst>
              </p:cNvPr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1087;p19">
                <a:extLst>
                  <a:ext uri="{FF2B5EF4-FFF2-40B4-BE49-F238E27FC236}">
                    <a16:creationId xmlns:a16="http://schemas.microsoft.com/office/drawing/2014/main" id="{A0542896-5273-A5B4-B677-0DC056AD91C0}"/>
                  </a:ext>
                </a:extLst>
              </p:cNvPr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1088;p19">
                <a:extLst>
                  <a:ext uri="{FF2B5EF4-FFF2-40B4-BE49-F238E27FC236}">
                    <a16:creationId xmlns:a16="http://schemas.microsoft.com/office/drawing/2014/main" id="{E87337C4-0708-39D3-AFAA-E0473E74FBCF}"/>
                  </a:ext>
                </a:extLst>
              </p:cNvPr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1089;p19">
                <a:extLst>
                  <a:ext uri="{FF2B5EF4-FFF2-40B4-BE49-F238E27FC236}">
                    <a16:creationId xmlns:a16="http://schemas.microsoft.com/office/drawing/2014/main" id="{E619D99D-FB2B-D210-F609-8CF201B737AC}"/>
                  </a:ext>
                </a:extLst>
              </p:cNvPr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1090;p19">
                <a:extLst>
                  <a:ext uri="{FF2B5EF4-FFF2-40B4-BE49-F238E27FC236}">
                    <a16:creationId xmlns:a16="http://schemas.microsoft.com/office/drawing/2014/main" id="{335312AD-72DD-B0A3-B2AC-D2B4068AF62C}"/>
                  </a:ext>
                </a:extLst>
              </p:cNvPr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1091;p19">
              <a:extLst>
                <a:ext uri="{FF2B5EF4-FFF2-40B4-BE49-F238E27FC236}">
                  <a16:creationId xmlns:a16="http://schemas.microsoft.com/office/drawing/2014/main" id="{75226817-14E1-FAA4-8236-2E0770B871BD}"/>
                </a:ext>
              </a:extLst>
            </p:cNvPr>
            <p:cNvGrpSpPr/>
            <p:nvPr/>
          </p:nvGrpSpPr>
          <p:grpSpPr>
            <a:xfrm>
              <a:off x="8532207" y="4420440"/>
              <a:ext cx="294813" cy="254771"/>
              <a:chOff x="4464580" y="3962114"/>
              <a:chExt cx="883852" cy="621029"/>
            </a:xfrm>
          </p:grpSpPr>
          <p:sp>
            <p:nvSpPr>
              <p:cNvPr id="492" name="Google Shape;1092;p19">
                <a:extLst>
                  <a:ext uri="{FF2B5EF4-FFF2-40B4-BE49-F238E27FC236}">
                    <a16:creationId xmlns:a16="http://schemas.microsoft.com/office/drawing/2014/main" id="{EB3AAED8-63BC-EFA6-1498-B9D512B0AB9F}"/>
                  </a:ext>
                </a:extLst>
              </p:cNvPr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1093;p19">
                <a:extLst>
                  <a:ext uri="{FF2B5EF4-FFF2-40B4-BE49-F238E27FC236}">
                    <a16:creationId xmlns:a16="http://schemas.microsoft.com/office/drawing/2014/main" id="{0CB793B1-4F36-3883-466E-BB474701A643}"/>
                  </a:ext>
                </a:extLst>
              </p:cNvPr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1094;p19">
                <a:extLst>
                  <a:ext uri="{FF2B5EF4-FFF2-40B4-BE49-F238E27FC236}">
                    <a16:creationId xmlns:a16="http://schemas.microsoft.com/office/drawing/2014/main" id="{AE327C26-ACFA-0719-BFA2-09B4B51FC4D3}"/>
                  </a:ext>
                </a:extLst>
              </p:cNvPr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1095;p19">
                <a:extLst>
                  <a:ext uri="{FF2B5EF4-FFF2-40B4-BE49-F238E27FC236}">
                    <a16:creationId xmlns:a16="http://schemas.microsoft.com/office/drawing/2014/main" id="{059EE8D2-6E79-5B03-B3FD-D59AC66138F1}"/>
                  </a:ext>
                </a:extLst>
              </p:cNvPr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1096;p19">
                <a:extLst>
                  <a:ext uri="{FF2B5EF4-FFF2-40B4-BE49-F238E27FC236}">
                    <a16:creationId xmlns:a16="http://schemas.microsoft.com/office/drawing/2014/main" id="{6545EBC2-4E2E-A3DE-4297-11DCB0431B84}"/>
                  </a:ext>
                </a:extLst>
              </p:cNvPr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1097;p19">
                <a:extLst>
                  <a:ext uri="{FF2B5EF4-FFF2-40B4-BE49-F238E27FC236}">
                    <a16:creationId xmlns:a16="http://schemas.microsoft.com/office/drawing/2014/main" id="{081B3170-81B3-5187-08E8-1803FEF73E75}"/>
                  </a:ext>
                </a:extLst>
              </p:cNvPr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1098;p19">
                <a:extLst>
                  <a:ext uri="{FF2B5EF4-FFF2-40B4-BE49-F238E27FC236}">
                    <a16:creationId xmlns:a16="http://schemas.microsoft.com/office/drawing/2014/main" id="{D3AD9B6B-8E87-0D28-D7DE-6D7C85C77434}"/>
                  </a:ext>
                </a:extLst>
              </p:cNvPr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1099;p19">
                <a:extLst>
                  <a:ext uri="{FF2B5EF4-FFF2-40B4-BE49-F238E27FC236}">
                    <a16:creationId xmlns:a16="http://schemas.microsoft.com/office/drawing/2014/main" id="{AE652302-5D4B-0FC6-6737-20D36338A97B}"/>
                  </a:ext>
                </a:extLst>
              </p:cNvPr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1100;p19">
                <a:extLst>
                  <a:ext uri="{FF2B5EF4-FFF2-40B4-BE49-F238E27FC236}">
                    <a16:creationId xmlns:a16="http://schemas.microsoft.com/office/drawing/2014/main" id="{87A2E0F8-EEF3-144A-1BF6-B82B771C67D5}"/>
                  </a:ext>
                </a:extLst>
              </p:cNvPr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1101;p19">
                <a:extLst>
                  <a:ext uri="{FF2B5EF4-FFF2-40B4-BE49-F238E27FC236}">
                    <a16:creationId xmlns:a16="http://schemas.microsoft.com/office/drawing/2014/main" id="{737D156C-4406-79D5-4231-0DFFE0A73F62}"/>
                  </a:ext>
                </a:extLst>
              </p:cNvPr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1102;p19">
                <a:extLst>
                  <a:ext uri="{FF2B5EF4-FFF2-40B4-BE49-F238E27FC236}">
                    <a16:creationId xmlns:a16="http://schemas.microsoft.com/office/drawing/2014/main" id="{AF31306E-3B0C-674A-A751-5E2CB0DF82BF}"/>
                  </a:ext>
                </a:extLst>
              </p:cNvPr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1103;p19">
                <a:extLst>
                  <a:ext uri="{FF2B5EF4-FFF2-40B4-BE49-F238E27FC236}">
                    <a16:creationId xmlns:a16="http://schemas.microsoft.com/office/drawing/2014/main" id="{5202A991-03C9-1F88-EB62-BE9273AD09A8}"/>
                  </a:ext>
                </a:extLst>
              </p:cNvPr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1104;p19">
                <a:extLst>
                  <a:ext uri="{FF2B5EF4-FFF2-40B4-BE49-F238E27FC236}">
                    <a16:creationId xmlns:a16="http://schemas.microsoft.com/office/drawing/2014/main" id="{E0A20C59-F360-ED80-67E3-85F9FC59E43F}"/>
                  </a:ext>
                </a:extLst>
              </p:cNvPr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1105;p19">
                <a:extLst>
                  <a:ext uri="{FF2B5EF4-FFF2-40B4-BE49-F238E27FC236}">
                    <a16:creationId xmlns:a16="http://schemas.microsoft.com/office/drawing/2014/main" id="{23E408C2-70E2-B76F-B6BA-3C37EC21D599}"/>
                  </a:ext>
                </a:extLst>
              </p:cNvPr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1106;p19">
                <a:extLst>
                  <a:ext uri="{FF2B5EF4-FFF2-40B4-BE49-F238E27FC236}">
                    <a16:creationId xmlns:a16="http://schemas.microsoft.com/office/drawing/2014/main" id="{DF740BF5-C091-26FD-6CF8-422386F72F26}"/>
                  </a:ext>
                </a:extLst>
              </p:cNvPr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1107;p19">
                <a:extLst>
                  <a:ext uri="{FF2B5EF4-FFF2-40B4-BE49-F238E27FC236}">
                    <a16:creationId xmlns:a16="http://schemas.microsoft.com/office/drawing/2014/main" id="{E6F2611E-F0B1-3FDC-6906-3D3102422735}"/>
                  </a:ext>
                </a:extLst>
              </p:cNvPr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1108;p19">
              <a:extLst>
                <a:ext uri="{FF2B5EF4-FFF2-40B4-BE49-F238E27FC236}">
                  <a16:creationId xmlns:a16="http://schemas.microsoft.com/office/drawing/2014/main" id="{61970EBB-B199-6411-A711-E9CC4BCC5983}"/>
                </a:ext>
              </a:extLst>
            </p:cNvPr>
            <p:cNvGrpSpPr/>
            <p:nvPr/>
          </p:nvGrpSpPr>
          <p:grpSpPr>
            <a:xfrm>
              <a:off x="8544760" y="4368509"/>
              <a:ext cx="294813" cy="254772"/>
              <a:chOff x="4502215" y="3835526"/>
              <a:chExt cx="883852" cy="621030"/>
            </a:xfrm>
          </p:grpSpPr>
          <p:sp>
            <p:nvSpPr>
              <p:cNvPr id="476" name="Google Shape;1109;p19">
                <a:extLst>
                  <a:ext uri="{FF2B5EF4-FFF2-40B4-BE49-F238E27FC236}">
                    <a16:creationId xmlns:a16="http://schemas.microsoft.com/office/drawing/2014/main" id="{304560C0-2DCD-85A9-1EE1-63054ABC4B65}"/>
                  </a:ext>
                </a:extLst>
              </p:cNvPr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1110;p19">
                <a:extLst>
                  <a:ext uri="{FF2B5EF4-FFF2-40B4-BE49-F238E27FC236}">
                    <a16:creationId xmlns:a16="http://schemas.microsoft.com/office/drawing/2014/main" id="{3F565752-CE55-4B37-E1A4-2576C513FA73}"/>
                  </a:ext>
                </a:extLst>
              </p:cNvPr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1111;p19">
                <a:extLst>
                  <a:ext uri="{FF2B5EF4-FFF2-40B4-BE49-F238E27FC236}">
                    <a16:creationId xmlns:a16="http://schemas.microsoft.com/office/drawing/2014/main" id="{C9B16258-93CA-47DF-ADE4-700A85AC5B37}"/>
                  </a:ext>
                </a:extLst>
              </p:cNvPr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1112;p19">
                <a:extLst>
                  <a:ext uri="{FF2B5EF4-FFF2-40B4-BE49-F238E27FC236}">
                    <a16:creationId xmlns:a16="http://schemas.microsoft.com/office/drawing/2014/main" id="{092FBE75-BB27-9046-866C-CA364BBED97E}"/>
                  </a:ext>
                </a:extLst>
              </p:cNvPr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1113;p19">
                <a:extLst>
                  <a:ext uri="{FF2B5EF4-FFF2-40B4-BE49-F238E27FC236}">
                    <a16:creationId xmlns:a16="http://schemas.microsoft.com/office/drawing/2014/main" id="{983C7A32-88D9-2C1D-AD3A-A3C0D336534A}"/>
                  </a:ext>
                </a:extLst>
              </p:cNvPr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1114;p19">
                <a:extLst>
                  <a:ext uri="{FF2B5EF4-FFF2-40B4-BE49-F238E27FC236}">
                    <a16:creationId xmlns:a16="http://schemas.microsoft.com/office/drawing/2014/main" id="{D8FE0CFF-D790-AD45-EBD5-736312F904A1}"/>
                  </a:ext>
                </a:extLst>
              </p:cNvPr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1115;p19">
                <a:extLst>
                  <a:ext uri="{FF2B5EF4-FFF2-40B4-BE49-F238E27FC236}">
                    <a16:creationId xmlns:a16="http://schemas.microsoft.com/office/drawing/2014/main" id="{C289BE6A-7706-72BC-92E0-526CE47358CF}"/>
                  </a:ext>
                </a:extLst>
              </p:cNvPr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1116;p19">
                <a:extLst>
                  <a:ext uri="{FF2B5EF4-FFF2-40B4-BE49-F238E27FC236}">
                    <a16:creationId xmlns:a16="http://schemas.microsoft.com/office/drawing/2014/main" id="{770131B7-121E-C063-C85C-0C56E2A08DB0}"/>
                  </a:ext>
                </a:extLst>
              </p:cNvPr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1117;p19">
                <a:extLst>
                  <a:ext uri="{FF2B5EF4-FFF2-40B4-BE49-F238E27FC236}">
                    <a16:creationId xmlns:a16="http://schemas.microsoft.com/office/drawing/2014/main" id="{5CC3896D-4F3D-0B16-DFAF-3A7E34A5CEFC}"/>
                  </a:ext>
                </a:extLst>
              </p:cNvPr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1118;p19">
                <a:extLst>
                  <a:ext uri="{FF2B5EF4-FFF2-40B4-BE49-F238E27FC236}">
                    <a16:creationId xmlns:a16="http://schemas.microsoft.com/office/drawing/2014/main" id="{34424C3B-00C4-5592-B4B1-17DA727CDB1D}"/>
                  </a:ext>
                </a:extLst>
              </p:cNvPr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1119;p19">
                <a:extLst>
                  <a:ext uri="{FF2B5EF4-FFF2-40B4-BE49-F238E27FC236}">
                    <a16:creationId xmlns:a16="http://schemas.microsoft.com/office/drawing/2014/main" id="{C468C7BD-16EA-508A-1087-5F3FA61F3489}"/>
                  </a:ext>
                </a:extLst>
              </p:cNvPr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1120;p19">
                <a:extLst>
                  <a:ext uri="{FF2B5EF4-FFF2-40B4-BE49-F238E27FC236}">
                    <a16:creationId xmlns:a16="http://schemas.microsoft.com/office/drawing/2014/main" id="{1E044FDD-9381-8E4E-21A2-860C8879D3DA}"/>
                  </a:ext>
                </a:extLst>
              </p:cNvPr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1121;p19">
                <a:extLst>
                  <a:ext uri="{FF2B5EF4-FFF2-40B4-BE49-F238E27FC236}">
                    <a16:creationId xmlns:a16="http://schemas.microsoft.com/office/drawing/2014/main" id="{C30E5CA9-B3D1-8542-8AFE-8FD7B56BDEFF}"/>
                  </a:ext>
                </a:extLst>
              </p:cNvPr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1122;p19">
                <a:extLst>
                  <a:ext uri="{FF2B5EF4-FFF2-40B4-BE49-F238E27FC236}">
                    <a16:creationId xmlns:a16="http://schemas.microsoft.com/office/drawing/2014/main" id="{8ECA490D-2FF7-876A-F9AF-160A84604060}"/>
                  </a:ext>
                </a:extLst>
              </p:cNvPr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1123;p19">
                <a:extLst>
                  <a:ext uri="{FF2B5EF4-FFF2-40B4-BE49-F238E27FC236}">
                    <a16:creationId xmlns:a16="http://schemas.microsoft.com/office/drawing/2014/main" id="{9309DAF2-4B2B-6472-4CCE-27F05D642DF3}"/>
                  </a:ext>
                </a:extLst>
              </p:cNvPr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1124;p19">
                <a:extLst>
                  <a:ext uri="{FF2B5EF4-FFF2-40B4-BE49-F238E27FC236}">
                    <a16:creationId xmlns:a16="http://schemas.microsoft.com/office/drawing/2014/main" id="{9553B1F4-5836-BBFA-0B62-20FD4FEA4CB6}"/>
                  </a:ext>
                </a:extLst>
              </p:cNvPr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1125;p19">
              <a:extLst>
                <a:ext uri="{FF2B5EF4-FFF2-40B4-BE49-F238E27FC236}">
                  <a16:creationId xmlns:a16="http://schemas.microsoft.com/office/drawing/2014/main" id="{11146797-F1B5-8A1A-C877-34677FF37B03}"/>
                </a:ext>
              </a:extLst>
            </p:cNvPr>
            <p:cNvGrpSpPr/>
            <p:nvPr/>
          </p:nvGrpSpPr>
          <p:grpSpPr>
            <a:xfrm>
              <a:off x="8535725" y="4314624"/>
              <a:ext cx="294813" cy="254811"/>
              <a:chOff x="4475129" y="3704177"/>
              <a:chExt cx="883852" cy="621125"/>
            </a:xfrm>
          </p:grpSpPr>
          <p:sp>
            <p:nvSpPr>
              <p:cNvPr id="460" name="Google Shape;1126;p19">
                <a:extLst>
                  <a:ext uri="{FF2B5EF4-FFF2-40B4-BE49-F238E27FC236}">
                    <a16:creationId xmlns:a16="http://schemas.microsoft.com/office/drawing/2014/main" id="{DCCB7D44-D458-2953-67B6-9EABB519E06B}"/>
                  </a:ext>
                </a:extLst>
              </p:cNvPr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1127;p19">
                <a:extLst>
                  <a:ext uri="{FF2B5EF4-FFF2-40B4-BE49-F238E27FC236}">
                    <a16:creationId xmlns:a16="http://schemas.microsoft.com/office/drawing/2014/main" id="{B63173C3-925C-0D9E-6C37-E03D9E571D38}"/>
                  </a:ext>
                </a:extLst>
              </p:cNvPr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128;p19">
                <a:extLst>
                  <a:ext uri="{FF2B5EF4-FFF2-40B4-BE49-F238E27FC236}">
                    <a16:creationId xmlns:a16="http://schemas.microsoft.com/office/drawing/2014/main" id="{41EF010C-F962-6D2D-F9E8-06574C5AC595}"/>
                  </a:ext>
                </a:extLst>
              </p:cNvPr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129;p19">
                <a:extLst>
                  <a:ext uri="{FF2B5EF4-FFF2-40B4-BE49-F238E27FC236}">
                    <a16:creationId xmlns:a16="http://schemas.microsoft.com/office/drawing/2014/main" id="{7C1D2CBC-7D60-D3BE-0854-111627F470C1}"/>
                  </a:ext>
                </a:extLst>
              </p:cNvPr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130;p19">
                <a:extLst>
                  <a:ext uri="{FF2B5EF4-FFF2-40B4-BE49-F238E27FC236}">
                    <a16:creationId xmlns:a16="http://schemas.microsoft.com/office/drawing/2014/main" id="{6105A868-9A51-E398-10D2-593F6EA7EE86}"/>
                  </a:ext>
                </a:extLst>
              </p:cNvPr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131;p19">
                <a:extLst>
                  <a:ext uri="{FF2B5EF4-FFF2-40B4-BE49-F238E27FC236}">
                    <a16:creationId xmlns:a16="http://schemas.microsoft.com/office/drawing/2014/main" id="{9EB5EC85-EEB1-F731-47AF-1E127A70B811}"/>
                  </a:ext>
                </a:extLst>
              </p:cNvPr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132;p19">
                <a:extLst>
                  <a:ext uri="{FF2B5EF4-FFF2-40B4-BE49-F238E27FC236}">
                    <a16:creationId xmlns:a16="http://schemas.microsoft.com/office/drawing/2014/main" id="{79EA751B-6347-FBF4-B3D4-F0B12BE17B14}"/>
                  </a:ext>
                </a:extLst>
              </p:cNvPr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133;p19">
                <a:extLst>
                  <a:ext uri="{FF2B5EF4-FFF2-40B4-BE49-F238E27FC236}">
                    <a16:creationId xmlns:a16="http://schemas.microsoft.com/office/drawing/2014/main" id="{D3C3CCAB-A9D3-5891-D890-D2595D4BE3E5}"/>
                  </a:ext>
                </a:extLst>
              </p:cNvPr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1134;p19">
                <a:extLst>
                  <a:ext uri="{FF2B5EF4-FFF2-40B4-BE49-F238E27FC236}">
                    <a16:creationId xmlns:a16="http://schemas.microsoft.com/office/drawing/2014/main" id="{6C192AC5-FDF2-9C2F-35A4-2A109AB693EF}"/>
                  </a:ext>
                </a:extLst>
              </p:cNvPr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1135;p19">
                <a:extLst>
                  <a:ext uri="{FF2B5EF4-FFF2-40B4-BE49-F238E27FC236}">
                    <a16:creationId xmlns:a16="http://schemas.microsoft.com/office/drawing/2014/main" id="{5B6FFAF9-9C33-C416-8255-FB714D12EEAB}"/>
                  </a:ext>
                </a:extLst>
              </p:cNvPr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1136;p19">
                <a:extLst>
                  <a:ext uri="{FF2B5EF4-FFF2-40B4-BE49-F238E27FC236}">
                    <a16:creationId xmlns:a16="http://schemas.microsoft.com/office/drawing/2014/main" id="{A038AF5A-F3EA-A6B7-3BA1-264E49344BEC}"/>
                  </a:ext>
                </a:extLst>
              </p:cNvPr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1137;p19">
                <a:extLst>
                  <a:ext uri="{FF2B5EF4-FFF2-40B4-BE49-F238E27FC236}">
                    <a16:creationId xmlns:a16="http://schemas.microsoft.com/office/drawing/2014/main" id="{E771C32A-452F-333C-0B59-5B3B430E6070}"/>
                  </a:ext>
                </a:extLst>
              </p:cNvPr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1138;p19">
                <a:extLst>
                  <a:ext uri="{FF2B5EF4-FFF2-40B4-BE49-F238E27FC236}">
                    <a16:creationId xmlns:a16="http://schemas.microsoft.com/office/drawing/2014/main" id="{2868A4DC-FC6B-EBEA-8588-7655A51C379C}"/>
                  </a:ext>
                </a:extLst>
              </p:cNvPr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1139;p19">
                <a:extLst>
                  <a:ext uri="{FF2B5EF4-FFF2-40B4-BE49-F238E27FC236}">
                    <a16:creationId xmlns:a16="http://schemas.microsoft.com/office/drawing/2014/main" id="{9E7CBA5F-CCB8-3026-F480-D8C1B649671A}"/>
                  </a:ext>
                </a:extLst>
              </p:cNvPr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1140;p19">
                <a:extLst>
                  <a:ext uri="{FF2B5EF4-FFF2-40B4-BE49-F238E27FC236}">
                    <a16:creationId xmlns:a16="http://schemas.microsoft.com/office/drawing/2014/main" id="{32D18B7A-4454-7435-FA32-1557438A4FB0}"/>
                  </a:ext>
                </a:extLst>
              </p:cNvPr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1141;p19">
                <a:extLst>
                  <a:ext uri="{FF2B5EF4-FFF2-40B4-BE49-F238E27FC236}">
                    <a16:creationId xmlns:a16="http://schemas.microsoft.com/office/drawing/2014/main" id="{E837F9F1-7EA4-B98F-FEE4-A98D5BADB92A}"/>
                  </a:ext>
                </a:extLst>
              </p:cNvPr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142;p19">
              <a:extLst>
                <a:ext uri="{FF2B5EF4-FFF2-40B4-BE49-F238E27FC236}">
                  <a16:creationId xmlns:a16="http://schemas.microsoft.com/office/drawing/2014/main" id="{DE5152D5-4F99-DD6F-3133-18AC5946585A}"/>
                </a:ext>
              </a:extLst>
            </p:cNvPr>
            <p:cNvGrpSpPr/>
            <p:nvPr/>
          </p:nvGrpSpPr>
          <p:grpSpPr>
            <a:xfrm>
              <a:off x="8535725" y="4255776"/>
              <a:ext cx="294813" cy="254811"/>
              <a:chOff x="4475129" y="3560730"/>
              <a:chExt cx="883852" cy="621125"/>
            </a:xfrm>
          </p:grpSpPr>
          <p:sp>
            <p:nvSpPr>
              <p:cNvPr id="444" name="Google Shape;1143;p19">
                <a:extLst>
                  <a:ext uri="{FF2B5EF4-FFF2-40B4-BE49-F238E27FC236}">
                    <a16:creationId xmlns:a16="http://schemas.microsoft.com/office/drawing/2014/main" id="{0DD4905D-009E-4800-56D1-D97DBC942B92}"/>
                  </a:ext>
                </a:extLst>
              </p:cNvPr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1144;p19">
                <a:extLst>
                  <a:ext uri="{FF2B5EF4-FFF2-40B4-BE49-F238E27FC236}">
                    <a16:creationId xmlns:a16="http://schemas.microsoft.com/office/drawing/2014/main" id="{5E3243CC-3EBD-A0C6-EC0C-BEB0DFDAFC39}"/>
                  </a:ext>
                </a:extLst>
              </p:cNvPr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145;p19">
                <a:extLst>
                  <a:ext uri="{FF2B5EF4-FFF2-40B4-BE49-F238E27FC236}">
                    <a16:creationId xmlns:a16="http://schemas.microsoft.com/office/drawing/2014/main" id="{A24D2988-0096-6E0B-5BF1-743D1D71522F}"/>
                  </a:ext>
                </a:extLst>
              </p:cNvPr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146;p19">
                <a:extLst>
                  <a:ext uri="{FF2B5EF4-FFF2-40B4-BE49-F238E27FC236}">
                    <a16:creationId xmlns:a16="http://schemas.microsoft.com/office/drawing/2014/main" id="{AD6E6032-978A-3D88-A748-0708AE8E17C7}"/>
                  </a:ext>
                </a:extLst>
              </p:cNvPr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147;p19">
                <a:extLst>
                  <a:ext uri="{FF2B5EF4-FFF2-40B4-BE49-F238E27FC236}">
                    <a16:creationId xmlns:a16="http://schemas.microsoft.com/office/drawing/2014/main" id="{B25AD117-98D6-6421-AC4C-4993A5EE3B10}"/>
                  </a:ext>
                </a:extLst>
              </p:cNvPr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148;p19">
                <a:extLst>
                  <a:ext uri="{FF2B5EF4-FFF2-40B4-BE49-F238E27FC236}">
                    <a16:creationId xmlns:a16="http://schemas.microsoft.com/office/drawing/2014/main" id="{4A1DD86E-549A-9F75-5FEA-F4422CAA7EC3}"/>
                  </a:ext>
                </a:extLst>
              </p:cNvPr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149;p19">
                <a:extLst>
                  <a:ext uri="{FF2B5EF4-FFF2-40B4-BE49-F238E27FC236}">
                    <a16:creationId xmlns:a16="http://schemas.microsoft.com/office/drawing/2014/main" id="{8D901D84-A955-6A25-8A61-06BE8897BB29}"/>
                  </a:ext>
                </a:extLst>
              </p:cNvPr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150;p19">
                <a:extLst>
                  <a:ext uri="{FF2B5EF4-FFF2-40B4-BE49-F238E27FC236}">
                    <a16:creationId xmlns:a16="http://schemas.microsoft.com/office/drawing/2014/main" id="{5E8CAD0D-B5FC-C757-94A3-1C94A7448436}"/>
                  </a:ext>
                </a:extLst>
              </p:cNvPr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151;p19">
                <a:extLst>
                  <a:ext uri="{FF2B5EF4-FFF2-40B4-BE49-F238E27FC236}">
                    <a16:creationId xmlns:a16="http://schemas.microsoft.com/office/drawing/2014/main" id="{0B3ABED3-CCE4-CDAD-31DA-708405C94B13}"/>
                  </a:ext>
                </a:extLst>
              </p:cNvPr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152;p19">
                <a:extLst>
                  <a:ext uri="{FF2B5EF4-FFF2-40B4-BE49-F238E27FC236}">
                    <a16:creationId xmlns:a16="http://schemas.microsoft.com/office/drawing/2014/main" id="{9DA0EF7C-6848-106B-5BE2-4184CF6C50DB}"/>
                  </a:ext>
                </a:extLst>
              </p:cNvPr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153;p19">
                <a:extLst>
                  <a:ext uri="{FF2B5EF4-FFF2-40B4-BE49-F238E27FC236}">
                    <a16:creationId xmlns:a16="http://schemas.microsoft.com/office/drawing/2014/main" id="{5FDB4E19-3A83-70D2-8983-535A8D0E9195}"/>
                  </a:ext>
                </a:extLst>
              </p:cNvPr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154;p19">
                <a:extLst>
                  <a:ext uri="{FF2B5EF4-FFF2-40B4-BE49-F238E27FC236}">
                    <a16:creationId xmlns:a16="http://schemas.microsoft.com/office/drawing/2014/main" id="{46A4C4AD-D8E7-44B0-E7BA-2AADDF70A07B}"/>
                  </a:ext>
                </a:extLst>
              </p:cNvPr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155;p19">
                <a:extLst>
                  <a:ext uri="{FF2B5EF4-FFF2-40B4-BE49-F238E27FC236}">
                    <a16:creationId xmlns:a16="http://schemas.microsoft.com/office/drawing/2014/main" id="{2794341E-6584-E2F4-5156-32E554F5736D}"/>
                  </a:ext>
                </a:extLst>
              </p:cNvPr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156;p19">
                <a:extLst>
                  <a:ext uri="{FF2B5EF4-FFF2-40B4-BE49-F238E27FC236}">
                    <a16:creationId xmlns:a16="http://schemas.microsoft.com/office/drawing/2014/main" id="{9BCE45A7-B8FA-19D4-B390-BB6819AC4B59}"/>
                  </a:ext>
                </a:extLst>
              </p:cNvPr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1157;p19">
                <a:extLst>
                  <a:ext uri="{FF2B5EF4-FFF2-40B4-BE49-F238E27FC236}">
                    <a16:creationId xmlns:a16="http://schemas.microsoft.com/office/drawing/2014/main" id="{228FAE4E-CAF3-192F-50E3-B655EB22E7D7}"/>
                  </a:ext>
                </a:extLst>
              </p:cNvPr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1158;p19">
                <a:extLst>
                  <a:ext uri="{FF2B5EF4-FFF2-40B4-BE49-F238E27FC236}">
                    <a16:creationId xmlns:a16="http://schemas.microsoft.com/office/drawing/2014/main" id="{67E5ABA8-D764-18A1-4DE7-AB47A666F4B1}"/>
                  </a:ext>
                </a:extLst>
              </p:cNvPr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159;p19">
              <a:extLst>
                <a:ext uri="{FF2B5EF4-FFF2-40B4-BE49-F238E27FC236}">
                  <a16:creationId xmlns:a16="http://schemas.microsoft.com/office/drawing/2014/main" id="{BAC74E8C-7CC1-1C41-64D5-1DDCA359E7A6}"/>
                </a:ext>
              </a:extLst>
            </p:cNvPr>
            <p:cNvGrpSpPr/>
            <p:nvPr/>
          </p:nvGrpSpPr>
          <p:grpSpPr>
            <a:xfrm>
              <a:off x="8545267" y="4189114"/>
              <a:ext cx="294813" cy="254771"/>
              <a:chOff x="4503735" y="3398234"/>
              <a:chExt cx="883852" cy="621029"/>
            </a:xfrm>
          </p:grpSpPr>
          <p:sp>
            <p:nvSpPr>
              <p:cNvPr id="428" name="Google Shape;1160;p19">
                <a:extLst>
                  <a:ext uri="{FF2B5EF4-FFF2-40B4-BE49-F238E27FC236}">
                    <a16:creationId xmlns:a16="http://schemas.microsoft.com/office/drawing/2014/main" id="{21EC9329-ED79-7C64-E222-624ECEFD7A73}"/>
                  </a:ext>
                </a:extLst>
              </p:cNvPr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1161;p19">
                <a:extLst>
                  <a:ext uri="{FF2B5EF4-FFF2-40B4-BE49-F238E27FC236}">
                    <a16:creationId xmlns:a16="http://schemas.microsoft.com/office/drawing/2014/main" id="{6A598472-2AC5-EEFB-7304-BBDD03FEE3EF}"/>
                  </a:ext>
                </a:extLst>
              </p:cNvPr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162;p19">
                <a:extLst>
                  <a:ext uri="{FF2B5EF4-FFF2-40B4-BE49-F238E27FC236}">
                    <a16:creationId xmlns:a16="http://schemas.microsoft.com/office/drawing/2014/main" id="{3BDA3573-EA72-A2A6-2459-E2AC1FC95C82}"/>
                  </a:ext>
                </a:extLst>
              </p:cNvPr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1163;p19">
                <a:extLst>
                  <a:ext uri="{FF2B5EF4-FFF2-40B4-BE49-F238E27FC236}">
                    <a16:creationId xmlns:a16="http://schemas.microsoft.com/office/drawing/2014/main" id="{FE330F2C-0D02-1AF1-1F74-CA8FED3E199D}"/>
                  </a:ext>
                </a:extLst>
              </p:cNvPr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164;p19">
                <a:extLst>
                  <a:ext uri="{FF2B5EF4-FFF2-40B4-BE49-F238E27FC236}">
                    <a16:creationId xmlns:a16="http://schemas.microsoft.com/office/drawing/2014/main" id="{49053359-1D24-649D-CFCA-EE9EEBE2C6EB}"/>
                  </a:ext>
                </a:extLst>
              </p:cNvPr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165;p19">
                <a:extLst>
                  <a:ext uri="{FF2B5EF4-FFF2-40B4-BE49-F238E27FC236}">
                    <a16:creationId xmlns:a16="http://schemas.microsoft.com/office/drawing/2014/main" id="{ACC8C72D-3097-1314-014B-42F7F8CDD283}"/>
                  </a:ext>
                </a:extLst>
              </p:cNvPr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166;p19">
                <a:extLst>
                  <a:ext uri="{FF2B5EF4-FFF2-40B4-BE49-F238E27FC236}">
                    <a16:creationId xmlns:a16="http://schemas.microsoft.com/office/drawing/2014/main" id="{BC916AB9-CAA5-9C9C-E7FD-915F61B04E73}"/>
                  </a:ext>
                </a:extLst>
              </p:cNvPr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167;p19">
                <a:extLst>
                  <a:ext uri="{FF2B5EF4-FFF2-40B4-BE49-F238E27FC236}">
                    <a16:creationId xmlns:a16="http://schemas.microsoft.com/office/drawing/2014/main" id="{87DBF228-64A4-9986-F73C-0230D598C3D0}"/>
                  </a:ext>
                </a:extLst>
              </p:cNvPr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168;p19">
                <a:extLst>
                  <a:ext uri="{FF2B5EF4-FFF2-40B4-BE49-F238E27FC236}">
                    <a16:creationId xmlns:a16="http://schemas.microsoft.com/office/drawing/2014/main" id="{0DD464C8-82D5-82FC-5E4E-6E2D11BDBBF9}"/>
                  </a:ext>
                </a:extLst>
              </p:cNvPr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169;p19">
                <a:extLst>
                  <a:ext uri="{FF2B5EF4-FFF2-40B4-BE49-F238E27FC236}">
                    <a16:creationId xmlns:a16="http://schemas.microsoft.com/office/drawing/2014/main" id="{F2A012B2-163D-8BF2-6E39-712880E2ADCE}"/>
                  </a:ext>
                </a:extLst>
              </p:cNvPr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170;p19">
                <a:extLst>
                  <a:ext uri="{FF2B5EF4-FFF2-40B4-BE49-F238E27FC236}">
                    <a16:creationId xmlns:a16="http://schemas.microsoft.com/office/drawing/2014/main" id="{F290C226-044C-D986-88E7-006BBE9AE84F}"/>
                  </a:ext>
                </a:extLst>
              </p:cNvPr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171;p19">
                <a:extLst>
                  <a:ext uri="{FF2B5EF4-FFF2-40B4-BE49-F238E27FC236}">
                    <a16:creationId xmlns:a16="http://schemas.microsoft.com/office/drawing/2014/main" id="{5853F5D7-6B45-8597-2B49-010234943750}"/>
                  </a:ext>
                </a:extLst>
              </p:cNvPr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172;p19">
                <a:extLst>
                  <a:ext uri="{FF2B5EF4-FFF2-40B4-BE49-F238E27FC236}">
                    <a16:creationId xmlns:a16="http://schemas.microsoft.com/office/drawing/2014/main" id="{A8105D94-0748-EBB6-4497-0B95DC632156}"/>
                  </a:ext>
                </a:extLst>
              </p:cNvPr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173;p19">
                <a:extLst>
                  <a:ext uri="{FF2B5EF4-FFF2-40B4-BE49-F238E27FC236}">
                    <a16:creationId xmlns:a16="http://schemas.microsoft.com/office/drawing/2014/main" id="{79D21382-38A3-EEEC-0CE2-1B5967590A31}"/>
                  </a:ext>
                </a:extLst>
              </p:cNvPr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1174;p19">
                <a:extLst>
                  <a:ext uri="{FF2B5EF4-FFF2-40B4-BE49-F238E27FC236}">
                    <a16:creationId xmlns:a16="http://schemas.microsoft.com/office/drawing/2014/main" id="{8CF92D12-59A5-1BBE-7FDF-AB65DF471F64}"/>
                  </a:ext>
                </a:extLst>
              </p:cNvPr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175;p19">
                <a:extLst>
                  <a:ext uri="{FF2B5EF4-FFF2-40B4-BE49-F238E27FC236}">
                    <a16:creationId xmlns:a16="http://schemas.microsoft.com/office/drawing/2014/main" id="{EE03A6CE-07C1-A195-AF67-90A1A1A4A4CD}"/>
                  </a:ext>
                </a:extLst>
              </p:cNvPr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176;p19">
              <a:extLst>
                <a:ext uri="{FF2B5EF4-FFF2-40B4-BE49-F238E27FC236}">
                  <a16:creationId xmlns:a16="http://schemas.microsoft.com/office/drawing/2014/main" id="{4DC3D7C8-508F-E184-FC7F-D82648A6AB40}"/>
                </a:ext>
              </a:extLst>
            </p:cNvPr>
            <p:cNvSpPr/>
            <p:nvPr/>
          </p:nvSpPr>
          <p:spPr>
            <a:xfrm>
              <a:off x="8899075" y="4903257"/>
              <a:ext cx="294813" cy="209835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77;p19">
              <a:extLst>
                <a:ext uri="{FF2B5EF4-FFF2-40B4-BE49-F238E27FC236}">
                  <a16:creationId xmlns:a16="http://schemas.microsoft.com/office/drawing/2014/main" id="{31DC5265-5120-273E-1A02-32819B8CC1B3}"/>
                </a:ext>
              </a:extLst>
            </p:cNvPr>
            <p:cNvSpPr/>
            <p:nvPr/>
          </p:nvSpPr>
          <p:spPr>
            <a:xfrm>
              <a:off x="9289084" y="4639107"/>
              <a:ext cx="294813" cy="209835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78;p19">
              <a:extLst>
                <a:ext uri="{FF2B5EF4-FFF2-40B4-BE49-F238E27FC236}">
                  <a16:creationId xmlns:a16="http://schemas.microsoft.com/office/drawing/2014/main" id="{0999810E-CE5B-B119-E419-AD591D8FB0CC}"/>
                </a:ext>
              </a:extLst>
            </p:cNvPr>
            <p:cNvSpPr/>
            <p:nvPr/>
          </p:nvSpPr>
          <p:spPr>
            <a:xfrm>
              <a:off x="8894764" y="4396604"/>
              <a:ext cx="294813" cy="209835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79;p19">
              <a:extLst>
                <a:ext uri="{FF2B5EF4-FFF2-40B4-BE49-F238E27FC236}">
                  <a16:creationId xmlns:a16="http://schemas.microsoft.com/office/drawing/2014/main" id="{59787C60-F306-84A4-A276-CD9771A0059B}"/>
                </a:ext>
              </a:extLst>
            </p:cNvPr>
            <p:cNvSpPr/>
            <p:nvPr/>
          </p:nvSpPr>
          <p:spPr>
            <a:xfrm>
              <a:off x="8364702" y="4937877"/>
              <a:ext cx="294813" cy="209835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80;p19">
              <a:extLst>
                <a:ext uri="{FF2B5EF4-FFF2-40B4-BE49-F238E27FC236}">
                  <a16:creationId xmlns:a16="http://schemas.microsoft.com/office/drawing/2014/main" id="{093B2526-027B-7920-E5B4-B530D6F83B1D}"/>
                </a:ext>
              </a:extLst>
            </p:cNvPr>
            <p:cNvSpPr/>
            <p:nvPr/>
          </p:nvSpPr>
          <p:spPr>
            <a:xfrm>
              <a:off x="9475007" y="4968786"/>
              <a:ext cx="294813" cy="209835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1181;p19">
              <a:extLst>
                <a:ext uri="{FF2B5EF4-FFF2-40B4-BE49-F238E27FC236}">
                  <a16:creationId xmlns:a16="http://schemas.microsoft.com/office/drawing/2014/main" id="{AD693F20-F4A6-5A02-7081-E57773235BCE}"/>
                </a:ext>
              </a:extLst>
            </p:cNvPr>
            <p:cNvGrpSpPr/>
            <p:nvPr/>
          </p:nvGrpSpPr>
          <p:grpSpPr>
            <a:xfrm>
              <a:off x="8908109" y="4330332"/>
              <a:ext cx="294813" cy="254811"/>
              <a:chOff x="5591539" y="3742467"/>
              <a:chExt cx="883852" cy="621125"/>
            </a:xfrm>
          </p:grpSpPr>
          <p:sp>
            <p:nvSpPr>
              <p:cNvPr id="412" name="Google Shape;1182;p19">
                <a:extLst>
                  <a:ext uri="{FF2B5EF4-FFF2-40B4-BE49-F238E27FC236}">
                    <a16:creationId xmlns:a16="http://schemas.microsoft.com/office/drawing/2014/main" id="{6B304370-658C-B702-7D79-C296CE66735B}"/>
                  </a:ext>
                </a:extLst>
              </p:cNvPr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1183;p19">
                <a:extLst>
                  <a:ext uri="{FF2B5EF4-FFF2-40B4-BE49-F238E27FC236}">
                    <a16:creationId xmlns:a16="http://schemas.microsoft.com/office/drawing/2014/main" id="{40B2880E-E258-5D9D-66EB-F44CA7570D9E}"/>
                  </a:ext>
                </a:extLst>
              </p:cNvPr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1184;p19">
                <a:extLst>
                  <a:ext uri="{FF2B5EF4-FFF2-40B4-BE49-F238E27FC236}">
                    <a16:creationId xmlns:a16="http://schemas.microsoft.com/office/drawing/2014/main" id="{E9F94887-1484-90A7-F604-FF2A16BE28AF}"/>
                  </a:ext>
                </a:extLst>
              </p:cNvPr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1185;p19">
                <a:extLst>
                  <a:ext uri="{FF2B5EF4-FFF2-40B4-BE49-F238E27FC236}">
                    <a16:creationId xmlns:a16="http://schemas.microsoft.com/office/drawing/2014/main" id="{758823A5-7C15-06C1-B49F-9136100B676E}"/>
                  </a:ext>
                </a:extLst>
              </p:cNvPr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1186;p19">
                <a:extLst>
                  <a:ext uri="{FF2B5EF4-FFF2-40B4-BE49-F238E27FC236}">
                    <a16:creationId xmlns:a16="http://schemas.microsoft.com/office/drawing/2014/main" id="{9C5257EF-B90F-5667-28DE-F16CD13225A7}"/>
                  </a:ext>
                </a:extLst>
              </p:cNvPr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1187;p19">
                <a:extLst>
                  <a:ext uri="{FF2B5EF4-FFF2-40B4-BE49-F238E27FC236}">
                    <a16:creationId xmlns:a16="http://schemas.microsoft.com/office/drawing/2014/main" id="{8C09C1F0-C36E-4D22-8F54-804E24233FCE}"/>
                  </a:ext>
                </a:extLst>
              </p:cNvPr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1188;p19">
                <a:extLst>
                  <a:ext uri="{FF2B5EF4-FFF2-40B4-BE49-F238E27FC236}">
                    <a16:creationId xmlns:a16="http://schemas.microsoft.com/office/drawing/2014/main" id="{2431B4F4-249F-02B8-CE3B-4C31AED5423E}"/>
                  </a:ext>
                </a:extLst>
              </p:cNvPr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1189;p19">
                <a:extLst>
                  <a:ext uri="{FF2B5EF4-FFF2-40B4-BE49-F238E27FC236}">
                    <a16:creationId xmlns:a16="http://schemas.microsoft.com/office/drawing/2014/main" id="{1D2C792E-3FC7-E592-AB2B-CBB39DE34E8E}"/>
                  </a:ext>
                </a:extLst>
              </p:cNvPr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1190;p19">
                <a:extLst>
                  <a:ext uri="{FF2B5EF4-FFF2-40B4-BE49-F238E27FC236}">
                    <a16:creationId xmlns:a16="http://schemas.microsoft.com/office/drawing/2014/main" id="{A7FFBB6E-95DD-BF5E-0270-E43BEDD3A962}"/>
                  </a:ext>
                </a:extLst>
              </p:cNvPr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1191;p19">
                <a:extLst>
                  <a:ext uri="{FF2B5EF4-FFF2-40B4-BE49-F238E27FC236}">
                    <a16:creationId xmlns:a16="http://schemas.microsoft.com/office/drawing/2014/main" id="{4F6120CD-5347-598C-F939-EA801A2CF86D}"/>
                  </a:ext>
                </a:extLst>
              </p:cNvPr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1192;p19">
                <a:extLst>
                  <a:ext uri="{FF2B5EF4-FFF2-40B4-BE49-F238E27FC236}">
                    <a16:creationId xmlns:a16="http://schemas.microsoft.com/office/drawing/2014/main" id="{D0ECFB75-72FA-2E27-D540-AB22EA7C2F77}"/>
                  </a:ext>
                </a:extLst>
              </p:cNvPr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1193;p19">
                <a:extLst>
                  <a:ext uri="{FF2B5EF4-FFF2-40B4-BE49-F238E27FC236}">
                    <a16:creationId xmlns:a16="http://schemas.microsoft.com/office/drawing/2014/main" id="{15248FCF-CB24-CE52-D87C-E5EF4EAEFD30}"/>
                  </a:ext>
                </a:extLst>
              </p:cNvPr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1194;p19">
                <a:extLst>
                  <a:ext uri="{FF2B5EF4-FFF2-40B4-BE49-F238E27FC236}">
                    <a16:creationId xmlns:a16="http://schemas.microsoft.com/office/drawing/2014/main" id="{1B0B500F-BA38-5ACF-90DD-F5F85224969E}"/>
                  </a:ext>
                </a:extLst>
              </p:cNvPr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1195;p19">
                <a:extLst>
                  <a:ext uri="{FF2B5EF4-FFF2-40B4-BE49-F238E27FC236}">
                    <a16:creationId xmlns:a16="http://schemas.microsoft.com/office/drawing/2014/main" id="{BD9D7171-5F41-AD70-95CD-9D8E0E7551DE}"/>
                  </a:ext>
                </a:extLst>
              </p:cNvPr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1196;p19">
                <a:extLst>
                  <a:ext uri="{FF2B5EF4-FFF2-40B4-BE49-F238E27FC236}">
                    <a16:creationId xmlns:a16="http://schemas.microsoft.com/office/drawing/2014/main" id="{44D323D4-91AF-A2CA-1EB6-6550C12D9D3A}"/>
                  </a:ext>
                </a:extLst>
              </p:cNvPr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1197;p19">
                <a:extLst>
                  <a:ext uri="{FF2B5EF4-FFF2-40B4-BE49-F238E27FC236}">
                    <a16:creationId xmlns:a16="http://schemas.microsoft.com/office/drawing/2014/main" id="{21C300C0-5DFF-86DE-D76D-2BAAB98A8FDA}"/>
                  </a:ext>
                </a:extLst>
              </p:cNvPr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1198;p19">
              <a:extLst>
                <a:ext uri="{FF2B5EF4-FFF2-40B4-BE49-F238E27FC236}">
                  <a16:creationId xmlns:a16="http://schemas.microsoft.com/office/drawing/2014/main" id="{9428AAE3-785F-269E-DD60-0FDD936A5CBF}"/>
                </a:ext>
              </a:extLst>
            </p:cNvPr>
            <p:cNvGrpSpPr/>
            <p:nvPr/>
          </p:nvGrpSpPr>
          <p:grpSpPr>
            <a:xfrm>
              <a:off x="8908109" y="4271485"/>
              <a:ext cx="294813" cy="254771"/>
              <a:chOff x="5591539" y="3599021"/>
              <a:chExt cx="883852" cy="621029"/>
            </a:xfrm>
          </p:grpSpPr>
          <p:sp>
            <p:nvSpPr>
              <p:cNvPr id="396" name="Google Shape;1199;p19">
                <a:extLst>
                  <a:ext uri="{FF2B5EF4-FFF2-40B4-BE49-F238E27FC236}">
                    <a16:creationId xmlns:a16="http://schemas.microsoft.com/office/drawing/2014/main" id="{E234190B-4D5F-3231-7B88-A838B7061843}"/>
                  </a:ext>
                </a:extLst>
              </p:cNvPr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1200;p19">
                <a:extLst>
                  <a:ext uri="{FF2B5EF4-FFF2-40B4-BE49-F238E27FC236}">
                    <a16:creationId xmlns:a16="http://schemas.microsoft.com/office/drawing/2014/main" id="{E37FA8B2-E2A6-4C93-EBBF-4E27FB8EEA75}"/>
                  </a:ext>
                </a:extLst>
              </p:cNvPr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1201;p19">
                <a:extLst>
                  <a:ext uri="{FF2B5EF4-FFF2-40B4-BE49-F238E27FC236}">
                    <a16:creationId xmlns:a16="http://schemas.microsoft.com/office/drawing/2014/main" id="{C68743D7-74D2-9A7F-E7EB-7F44372C5797}"/>
                  </a:ext>
                </a:extLst>
              </p:cNvPr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1202;p19">
                <a:extLst>
                  <a:ext uri="{FF2B5EF4-FFF2-40B4-BE49-F238E27FC236}">
                    <a16:creationId xmlns:a16="http://schemas.microsoft.com/office/drawing/2014/main" id="{17E1E2CB-6073-312E-FA69-60EDEF83D147}"/>
                  </a:ext>
                </a:extLst>
              </p:cNvPr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203;p19">
                <a:extLst>
                  <a:ext uri="{FF2B5EF4-FFF2-40B4-BE49-F238E27FC236}">
                    <a16:creationId xmlns:a16="http://schemas.microsoft.com/office/drawing/2014/main" id="{CAAD6821-2158-C66B-D38A-EA02B4C02203}"/>
                  </a:ext>
                </a:extLst>
              </p:cNvPr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1204;p19">
                <a:extLst>
                  <a:ext uri="{FF2B5EF4-FFF2-40B4-BE49-F238E27FC236}">
                    <a16:creationId xmlns:a16="http://schemas.microsoft.com/office/drawing/2014/main" id="{34DE8A48-B3DA-4A71-526F-17170F9AFC1C}"/>
                  </a:ext>
                </a:extLst>
              </p:cNvPr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205;p19">
                <a:extLst>
                  <a:ext uri="{FF2B5EF4-FFF2-40B4-BE49-F238E27FC236}">
                    <a16:creationId xmlns:a16="http://schemas.microsoft.com/office/drawing/2014/main" id="{F404FD44-6154-5C04-7D38-BB34E1EC2B5F}"/>
                  </a:ext>
                </a:extLst>
              </p:cNvPr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206;p19">
                <a:extLst>
                  <a:ext uri="{FF2B5EF4-FFF2-40B4-BE49-F238E27FC236}">
                    <a16:creationId xmlns:a16="http://schemas.microsoft.com/office/drawing/2014/main" id="{3BFE7013-03B8-9523-67FB-AC6E0443599B}"/>
                  </a:ext>
                </a:extLst>
              </p:cNvPr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1207;p19">
                <a:extLst>
                  <a:ext uri="{FF2B5EF4-FFF2-40B4-BE49-F238E27FC236}">
                    <a16:creationId xmlns:a16="http://schemas.microsoft.com/office/drawing/2014/main" id="{F53C3F67-4671-C708-7342-464B90A61E27}"/>
                  </a:ext>
                </a:extLst>
              </p:cNvPr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1208;p19">
                <a:extLst>
                  <a:ext uri="{FF2B5EF4-FFF2-40B4-BE49-F238E27FC236}">
                    <a16:creationId xmlns:a16="http://schemas.microsoft.com/office/drawing/2014/main" id="{37C4E606-C45E-B4A2-8A5C-9055365BA721}"/>
                  </a:ext>
                </a:extLst>
              </p:cNvPr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1209;p19">
                <a:extLst>
                  <a:ext uri="{FF2B5EF4-FFF2-40B4-BE49-F238E27FC236}">
                    <a16:creationId xmlns:a16="http://schemas.microsoft.com/office/drawing/2014/main" id="{99C330D1-DACE-2832-44B4-61145D478CCD}"/>
                  </a:ext>
                </a:extLst>
              </p:cNvPr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1210;p19">
                <a:extLst>
                  <a:ext uri="{FF2B5EF4-FFF2-40B4-BE49-F238E27FC236}">
                    <a16:creationId xmlns:a16="http://schemas.microsoft.com/office/drawing/2014/main" id="{C76841B0-A35F-149A-E593-7CC65EF044CA}"/>
                  </a:ext>
                </a:extLst>
              </p:cNvPr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1211;p19">
                <a:extLst>
                  <a:ext uri="{FF2B5EF4-FFF2-40B4-BE49-F238E27FC236}">
                    <a16:creationId xmlns:a16="http://schemas.microsoft.com/office/drawing/2014/main" id="{A6231A2C-32B9-FAB5-66F7-E7825E485AB6}"/>
                  </a:ext>
                </a:extLst>
              </p:cNvPr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1212;p19">
                <a:extLst>
                  <a:ext uri="{FF2B5EF4-FFF2-40B4-BE49-F238E27FC236}">
                    <a16:creationId xmlns:a16="http://schemas.microsoft.com/office/drawing/2014/main" id="{78523DD2-BB38-7856-CC48-E57539A0DDCE}"/>
                  </a:ext>
                </a:extLst>
              </p:cNvPr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1213;p19">
                <a:extLst>
                  <a:ext uri="{FF2B5EF4-FFF2-40B4-BE49-F238E27FC236}">
                    <a16:creationId xmlns:a16="http://schemas.microsoft.com/office/drawing/2014/main" id="{DE82538D-CFE6-6045-0B36-93AC4EDE7233}"/>
                  </a:ext>
                </a:extLst>
              </p:cNvPr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1214;p19">
                <a:extLst>
                  <a:ext uri="{FF2B5EF4-FFF2-40B4-BE49-F238E27FC236}">
                    <a16:creationId xmlns:a16="http://schemas.microsoft.com/office/drawing/2014/main" id="{AC0A344C-1A02-C70D-8C1F-BC7D1A59544C}"/>
                  </a:ext>
                </a:extLst>
              </p:cNvPr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1215;p19">
              <a:extLst>
                <a:ext uri="{FF2B5EF4-FFF2-40B4-BE49-F238E27FC236}">
                  <a16:creationId xmlns:a16="http://schemas.microsoft.com/office/drawing/2014/main" id="{D719A1BC-5A72-2C90-04D3-2F73A7D9F1DB}"/>
                </a:ext>
              </a:extLst>
            </p:cNvPr>
            <p:cNvGrpSpPr/>
            <p:nvPr/>
          </p:nvGrpSpPr>
          <p:grpSpPr>
            <a:xfrm>
              <a:off x="8917651" y="4204783"/>
              <a:ext cx="294813" cy="254811"/>
              <a:chOff x="5620145" y="3436429"/>
              <a:chExt cx="883852" cy="621125"/>
            </a:xfrm>
          </p:grpSpPr>
          <p:sp>
            <p:nvSpPr>
              <p:cNvPr id="380" name="Google Shape;1216;p19">
                <a:extLst>
                  <a:ext uri="{FF2B5EF4-FFF2-40B4-BE49-F238E27FC236}">
                    <a16:creationId xmlns:a16="http://schemas.microsoft.com/office/drawing/2014/main" id="{C40EE03E-B0B2-CAE0-F365-ACCE239066DB}"/>
                  </a:ext>
                </a:extLst>
              </p:cNvPr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1217;p19">
                <a:extLst>
                  <a:ext uri="{FF2B5EF4-FFF2-40B4-BE49-F238E27FC236}">
                    <a16:creationId xmlns:a16="http://schemas.microsoft.com/office/drawing/2014/main" id="{7A29EE99-3F5E-FC6D-6953-A5E731D54A50}"/>
                  </a:ext>
                </a:extLst>
              </p:cNvPr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1218;p19">
                <a:extLst>
                  <a:ext uri="{FF2B5EF4-FFF2-40B4-BE49-F238E27FC236}">
                    <a16:creationId xmlns:a16="http://schemas.microsoft.com/office/drawing/2014/main" id="{86B1B781-907D-BA57-A0EC-C99223356529}"/>
                  </a:ext>
                </a:extLst>
              </p:cNvPr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1219;p19">
                <a:extLst>
                  <a:ext uri="{FF2B5EF4-FFF2-40B4-BE49-F238E27FC236}">
                    <a16:creationId xmlns:a16="http://schemas.microsoft.com/office/drawing/2014/main" id="{F1756C21-18BF-D9F0-5F6C-1A0B9F0D03F4}"/>
                  </a:ext>
                </a:extLst>
              </p:cNvPr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1220;p19">
                <a:extLst>
                  <a:ext uri="{FF2B5EF4-FFF2-40B4-BE49-F238E27FC236}">
                    <a16:creationId xmlns:a16="http://schemas.microsoft.com/office/drawing/2014/main" id="{BF6A6B32-E49B-2749-28D7-EBE64690AB06}"/>
                  </a:ext>
                </a:extLst>
              </p:cNvPr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1221;p19">
                <a:extLst>
                  <a:ext uri="{FF2B5EF4-FFF2-40B4-BE49-F238E27FC236}">
                    <a16:creationId xmlns:a16="http://schemas.microsoft.com/office/drawing/2014/main" id="{5CBCF82B-96D2-B3EF-DEC6-B9B04A11A387}"/>
                  </a:ext>
                </a:extLst>
              </p:cNvPr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1222;p19">
                <a:extLst>
                  <a:ext uri="{FF2B5EF4-FFF2-40B4-BE49-F238E27FC236}">
                    <a16:creationId xmlns:a16="http://schemas.microsoft.com/office/drawing/2014/main" id="{B4AE7055-031F-602F-3C06-B62595DBCC03}"/>
                  </a:ext>
                </a:extLst>
              </p:cNvPr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1223;p19">
                <a:extLst>
                  <a:ext uri="{FF2B5EF4-FFF2-40B4-BE49-F238E27FC236}">
                    <a16:creationId xmlns:a16="http://schemas.microsoft.com/office/drawing/2014/main" id="{916A7383-9265-DDA8-A23D-5CA5D10A9183}"/>
                  </a:ext>
                </a:extLst>
              </p:cNvPr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1224;p19">
                <a:extLst>
                  <a:ext uri="{FF2B5EF4-FFF2-40B4-BE49-F238E27FC236}">
                    <a16:creationId xmlns:a16="http://schemas.microsoft.com/office/drawing/2014/main" id="{620CEBAB-26A1-2E61-7D02-FC4AAEBCD620}"/>
                  </a:ext>
                </a:extLst>
              </p:cNvPr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1225;p19">
                <a:extLst>
                  <a:ext uri="{FF2B5EF4-FFF2-40B4-BE49-F238E27FC236}">
                    <a16:creationId xmlns:a16="http://schemas.microsoft.com/office/drawing/2014/main" id="{C6E789BB-F311-D3F4-914A-9B2CE2194DEE}"/>
                  </a:ext>
                </a:extLst>
              </p:cNvPr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1226;p19">
                <a:extLst>
                  <a:ext uri="{FF2B5EF4-FFF2-40B4-BE49-F238E27FC236}">
                    <a16:creationId xmlns:a16="http://schemas.microsoft.com/office/drawing/2014/main" id="{A4F9FDBF-A3D4-EFC2-C39C-4B0EB65432D6}"/>
                  </a:ext>
                </a:extLst>
              </p:cNvPr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1227;p19">
                <a:extLst>
                  <a:ext uri="{FF2B5EF4-FFF2-40B4-BE49-F238E27FC236}">
                    <a16:creationId xmlns:a16="http://schemas.microsoft.com/office/drawing/2014/main" id="{4EA32316-8BFB-16AF-9EB1-C29B4BC3C942}"/>
                  </a:ext>
                </a:extLst>
              </p:cNvPr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1228;p19">
                <a:extLst>
                  <a:ext uri="{FF2B5EF4-FFF2-40B4-BE49-F238E27FC236}">
                    <a16:creationId xmlns:a16="http://schemas.microsoft.com/office/drawing/2014/main" id="{78B229BE-36DF-0382-2822-F19AADE7A8E8}"/>
                  </a:ext>
                </a:extLst>
              </p:cNvPr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1229;p19">
                <a:extLst>
                  <a:ext uri="{FF2B5EF4-FFF2-40B4-BE49-F238E27FC236}">
                    <a16:creationId xmlns:a16="http://schemas.microsoft.com/office/drawing/2014/main" id="{C383FD85-260A-96D2-A70B-6CE718304C41}"/>
                  </a:ext>
                </a:extLst>
              </p:cNvPr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1230;p19">
                <a:extLst>
                  <a:ext uri="{FF2B5EF4-FFF2-40B4-BE49-F238E27FC236}">
                    <a16:creationId xmlns:a16="http://schemas.microsoft.com/office/drawing/2014/main" id="{ECBF6A78-9656-C5EB-D621-A1AB9B40FD68}"/>
                  </a:ext>
                </a:extLst>
              </p:cNvPr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1231;p19">
                <a:extLst>
                  <a:ext uri="{FF2B5EF4-FFF2-40B4-BE49-F238E27FC236}">
                    <a16:creationId xmlns:a16="http://schemas.microsoft.com/office/drawing/2014/main" id="{4ADD06A5-EECF-1916-779C-702419ECF4B8}"/>
                  </a:ext>
                </a:extLst>
              </p:cNvPr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1232;p19">
              <a:extLst>
                <a:ext uri="{FF2B5EF4-FFF2-40B4-BE49-F238E27FC236}">
                  <a16:creationId xmlns:a16="http://schemas.microsoft.com/office/drawing/2014/main" id="{6DF931CD-0A2D-6E8C-A285-77221B4CAC3B}"/>
                </a:ext>
              </a:extLst>
            </p:cNvPr>
            <p:cNvGrpSpPr/>
            <p:nvPr/>
          </p:nvGrpSpPr>
          <p:grpSpPr>
            <a:xfrm>
              <a:off x="8914449" y="4138081"/>
              <a:ext cx="294813" cy="254811"/>
              <a:chOff x="5610546" y="3273837"/>
              <a:chExt cx="883852" cy="621125"/>
            </a:xfrm>
          </p:grpSpPr>
          <p:sp>
            <p:nvSpPr>
              <p:cNvPr id="364" name="Google Shape;1233;p19">
                <a:extLst>
                  <a:ext uri="{FF2B5EF4-FFF2-40B4-BE49-F238E27FC236}">
                    <a16:creationId xmlns:a16="http://schemas.microsoft.com/office/drawing/2014/main" id="{F17EE6EA-8C80-8E69-CF31-A72E8EBF9E96}"/>
                  </a:ext>
                </a:extLst>
              </p:cNvPr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1234;p19">
                <a:extLst>
                  <a:ext uri="{FF2B5EF4-FFF2-40B4-BE49-F238E27FC236}">
                    <a16:creationId xmlns:a16="http://schemas.microsoft.com/office/drawing/2014/main" id="{9A7473DE-E561-A45D-F5DD-9964D54FFBAC}"/>
                  </a:ext>
                </a:extLst>
              </p:cNvPr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1235;p19">
                <a:extLst>
                  <a:ext uri="{FF2B5EF4-FFF2-40B4-BE49-F238E27FC236}">
                    <a16:creationId xmlns:a16="http://schemas.microsoft.com/office/drawing/2014/main" id="{30B3B856-D68D-40D9-05CE-18E3321B3B30}"/>
                  </a:ext>
                </a:extLst>
              </p:cNvPr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1236;p19">
                <a:extLst>
                  <a:ext uri="{FF2B5EF4-FFF2-40B4-BE49-F238E27FC236}">
                    <a16:creationId xmlns:a16="http://schemas.microsoft.com/office/drawing/2014/main" id="{A1EEAC2B-1275-7361-5B74-A040E616225C}"/>
                  </a:ext>
                </a:extLst>
              </p:cNvPr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1237;p19">
                <a:extLst>
                  <a:ext uri="{FF2B5EF4-FFF2-40B4-BE49-F238E27FC236}">
                    <a16:creationId xmlns:a16="http://schemas.microsoft.com/office/drawing/2014/main" id="{E7D399C2-0C4E-3A93-303F-A288B0BF25B7}"/>
                  </a:ext>
                </a:extLst>
              </p:cNvPr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1238;p19">
                <a:extLst>
                  <a:ext uri="{FF2B5EF4-FFF2-40B4-BE49-F238E27FC236}">
                    <a16:creationId xmlns:a16="http://schemas.microsoft.com/office/drawing/2014/main" id="{B2C5C1DE-97FF-8F3E-20E6-70F62094BB6F}"/>
                  </a:ext>
                </a:extLst>
              </p:cNvPr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1239;p19">
                <a:extLst>
                  <a:ext uri="{FF2B5EF4-FFF2-40B4-BE49-F238E27FC236}">
                    <a16:creationId xmlns:a16="http://schemas.microsoft.com/office/drawing/2014/main" id="{368D8632-34DF-319E-2E0E-46896B44914E}"/>
                  </a:ext>
                </a:extLst>
              </p:cNvPr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1240;p19">
                <a:extLst>
                  <a:ext uri="{FF2B5EF4-FFF2-40B4-BE49-F238E27FC236}">
                    <a16:creationId xmlns:a16="http://schemas.microsoft.com/office/drawing/2014/main" id="{20F4B2FD-E864-1C9E-FA7A-D01CAEAD3845}"/>
                  </a:ext>
                </a:extLst>
              </p:cNvPr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1241;p19">
                <a:extLst>
                  <a:ext uri="{FF2B5EF4-FFF2-40B4-BE49-F238E27FC236}">
                    <a16:creationId xmlns:a16="http://schemas.microsoft.com/office/drawing/2014/main" id="{7301D4A9-01BD-8795-C473-C7D053BFD3A9}"/>
                  </a:ext>
                </a:extLst>
              </p:cNvPr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1242;p19">
                <a:extLst>
                  <a:ext uri="{FF2B5EF4-FFF2-40B4-BE49-F238E27FC236}">
                    <a16:creationId xmlns:a16="http://schemas.microsoft.com/office/drawing/2014/main" id="{5CDB94D4-D472-9F40-1443-82CA85705737}"/>
                  </a:ext>
                </a:extLst>
              </p:cNvPr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1243;p19">
                <a:extLst>
                  <a:ext uri="{FF2B5EF4-FFF2-40B4-BE49-F238E27FC236}">
                    <a16:creationId xmlns:a16="http://schemas.microsoft.com/office/drawing/2014/main" id="{2D9AF8F4-2B45-51DB-71FB-92B99A2626CF}"/>
                  </a:ext>
                </a:extLst>
              </p:cNvPr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1244;p19">
                <a:extLst>
                  <a:ext uri="{FF2B5EF4-FFF2-40B4-BE49-F238E27FC236}">
                    <a16:creationId xmlns:a16="http://schemas.microsoft.com/office/drawing/2014/main" id="{39A5697A-570F-1B8E-9FC7-7152DEF2B3D1}"/>
                  </a:ext>
                </a:extLst>
              </p:cNvPr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1245;p19">
                <a:extLst>
                  <a:ext uri="{FF2B5EF4-FFF2-40B4-BE49-F238E27FC236}">
                    <a16:creationId xmlns:a16="http://schemas.microsoft.com/office/drawing/2014/main" id="{8238E087-42F1-2AC3-A37A-9A58F6FB3C23}"/>
                  </a:ext>
                </a:extLst>
              </p:cNvPr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1246;p19">
                <a:extLst>
                  <a:ext uri="{FF2B5EF4-FFF2-40B4-BE49-F238E27FC236}">
                    <a16:creationId xmlns:a16="http://schemas.microsoft.com/office/drawing/2014/main" id="{14E4A3E4-1164-A315-CCC2-79AE410B628A}"/>
                  </a:ext>
                </a:extLst>
              </p:cNvPr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1247;p19">
                <a:extLst>
                  <a:ext uri="{FF2B5EF4-FFF2-40B4-BE49-F238E27FC236}">
                    <a16:creationId xmlns:a16="http://schemas.microsoft.com/office/drawing/2014/main" id="{46071C95-BB8B-0321-9454-4E77561639E4}"/>
                  </a:ext>
                </a:extLst>
              </p:cNvPr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1248;p19">
                <a:extLst>
                  <a:ext uri="{FF2B5EF4-FFF2-40B4-BE49-F238E27FC236}">
                    <a16:creationId xmlns:a16="http://schemas.microsoft.com/office/drawing/2014/main" id="{3E6021A9-8D5B-E0DC-A3D1-6E9B1760CFCC}"/>
                  </a:ext>
                </a:extLst>
              </p:cNvPr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1249;p19">
              <a:extLst>
                <a:ext uri="{FF2B5EF4-FFF2-40B4-BE49-F238E27FC236}">
                  <a16:creationId xmlns:a16="http://schemas.microsoft.com/office/drawing/2014/main" id="{AB77F312-7471-3255-96FD-0AF6F914BC91}"/>
                </a:ext>
              </a:extLst>
            </p:cNvPr>
            <p:cNvGrpSpPr/>
            <p:nvPr/>
          </p:nvGrpSpPr>
          <p:grpSpPr>
            <a:xfrm>
              <a:off x="8924023" y="4075326"/>
              <a:ext cx="294813" cy="254771"/>
              <a:chOff x="5639248" y="3120866"/>
              <a:chExt cx="883852" cy="621029"/>
            </a:xfrm>
          </p:grpSpPr>
          <p:sp>
            <p:nvSpPr>
              <p:cNvPr id="348" name="Google Shape;1250;p19">
                <a:extLst>
                  <a:ext uri="{FF2B5EF4-FFF2-40B4-BE49-F238E27FC236}">
                    <a16:creationId xmlns:a16="http://schemas.microsoft.com/office/drawing/2014/main" id="{838E17C7-0454-DD60-3218-AE25B34393B1}"/>
                  </a:ext>
                </a:extLst>
              </p:cNvPr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1251;p19">
                <a:extLst>
                  <a:ext uri="{FF2B5EF4-FFF2-40B4-BE49-F238E27FC236}">
                    <a16:creationId xmlns:a16="http://schemas.microsoft.com/office/drawing/2014/main" id="{DB6209CE-4417-AB10-D591-336B150F9156}"/>
                  </a:ext>
                </a:extLst>
              </p:cNvPr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1252;p19">
                <a:extLst>
                  <a:ext uri="{FF2B5EF4-FFF2-40B4-BE49-F238E27FC236}">
                    <a16:creationId xmlns:a16="http://schemas.microsoft.com/office/drawing/2014/main" id="{3D66087F-2DE1-5B55-C024-622E25574526}"/>
                  </a:ext>
                </a:extLst>
              </p:cNvPr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1253;p19">
                <a:extLst>
                  <a:ext uri="{FF2B5EF4-FFF2-40B4-BE49-F238E27FC236}">
                    <a16:creationId xmlns:a16="http://schemas.microsoft.com/office/drawing/2014/main" id="{20CA145A-306A-1FBE-01D5-696E637969CA}"/>
                  </a:ext>
                </a:extLst>
              </p:cNvPr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1254;p19">
                <a:extLst>
                  <a:ext uri="{FF2B5EF4-FFF2-40B4-BE49-F238E27FC236}">
                    <a16:creationId xmlns:a16="http://schemas.microsoft.com/office/drawing/2014/main" id="{8271D7F4-41A9-25C5-802B-CC9DB794DE46}"/>
                  </a:ext>
                </a:extLst>
              </p:cNvPr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1255;p19">
                <a:extLst>
                  <a:ext uri="{FF2B5EF4-FFF2-40B4-BE49-F238E27FC236}">
                    <a16:creationId xmlns:a16="http://schemas.microsoft.com/office/drawing/2014/main" id="{0DDF0D05-5328-3B8B-CC25-A27DEA6975A4}"/>
                  </a:ext>
                </a:extLst>
              </p:cNvPr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1256;p19">
                <a:extLst>
                  <a:ext uri="{FF2B5EF4-FFF2-40B4-BE49-F238E27FC236}">
                    <a16:creationId xmlns:a16="http://schemas.microsoft.com/office/drawing/2014/main" id="{DB594BB6-26EC-DB05-4AF2-D818D92C1F3C}"/>
                  </a:ext>
                </a:extLst>
              </p:cNvPr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1257;p19">
                <a:extLst>
                  <a:ext uri="{FF2B5EF4-FFF2-40B4-BE49-F238E27FC236}">
                    <a16:creationId xmlns:a16="http://schemas.microsoft.com/office/drawing/2014/main" id="{747B1864-AC13-679B-BFC7-0F2B00EFBCF4}"/>
                  </a:ext>
                </a:extLst>
              </p:cNvPr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1258;p19">
                <a:extLst>
                  <a:ext uri="{FF2B5EF4-FFF2-40B4-BE49-F238E27FC236}">
                    <a16:creationId xmlns:a16="http://schemas.microsoft.com/office/drawing/2014/main" id="{157E6687-D9EA-F3BA-BA61-639A3419BBF1}"/>
                  </a:ext>
                </a:extLst>
              </p:cNvPr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1259;p19">
                <a:extLst>
                  <a:ext uri="{FF2B5EF4-FFF2-40B4-BE49-F238E27FC236}">
                    <a16:creationId xmlns:a16="http://schemas.microsoft.com/office/drawing/2014/main" id="{A99165BC-50B7-6C0A-34E9-8AEB7C270B7A}"/>
                  </a:ext>
                </a:extLst>
              </p:cNvPr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1260;p19">
                <a:extLst>
                  <a:ext uri="{FF2B5EF4-FFF2-40B4-BE49-F238E27FC236}">
                    <a16:creationId xmlns:a16="http://schemas.microsoft.com/office/drawing/2014/main" id="{E01A5E0C-42A1-57FF-B850-B68BC0F8984E}"/>
                  </a:ext>
                </a:extLst>
              </p:cNvPr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1261;p19">
                <a:extLst>
                  <a:ext uri="{FF2B5EF4-FFF2-40B4-BE49-F238E27FC236}">
                    <a16:creationId xmlns:a16="http://schemas.microsoft.com/office/drawing/2014/main" id="{7AF88CE3-AB70-F30F-95CB-1262AB8FDFD8}"/>
                  </a:ext>
                </a:extLst>
              </p:cNvPr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1262;p19">
                <a:extLst>
                  <a:ext uri="{FF2B5EF4-FFF2-40B4-BE49-F238E27FC236}">
                    <a16:creationId xmlns:a16="http://schemas.microsoft.com/office/drawing/2014/main" id="{3EE20589-B654-9DA0-D3DF-63755803F691}"/>
                  </a:ext>
                </a:extLst>
              </p:cNvPr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1263;p19">
                <a:extLst>
                  <a:ext uri="{FF2B5EF4-FFF2-40B4-BE49-F238E27FC236}">
                    <a16:creationId xmlns:a16="http://schemas.microsoft.com/office/drawing/2014/main" id="{1DF932F4-7801-9EDD-6CD4-B5ABFCE57D81}"/>
                  </a:ext>
                </a:extLst>
              </p:cNvPr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1264;p19">
                <a:extLst>
                  <a:ext uri="{FF2B5EF4-FFF2-40B4-BE49-F238E27FC236}">
                    <a16:creationId xmlns:a16="http://schemas.microsoft.com/office/drawing/2014/main" id="{D6548CB6-E084-0A70-A204-78C4FE2F5B83}"/>
                  </a:ext>
                </a:extLst>
              </p:cNvPr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1265;p19">
                <a:extLst>
                  <a:ext uri="{FF2B5EF4-FFF2-40B4-BE49-F238E27FC236}">
                    <a16:creationId xmlns:a16="http://schemas.microsoft.com/office/drawing/2014/main" id="{A5E4785B-9693-B2ED-6870-B6B0E803DF6F}"/>
                  </a:ext>
                </a:extLst>
              </p:cNvPr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1266;p19">
              <a:extLst>
                <a:ext uri="{FF2B5EF4-FFF2-40B4-BE49-F238E27FC236}">
                  <a16:creationId xmlns:a16="http://schemas.microsoft.com/office/drawing/2014/main" id="{2BE4C6FE-C176-8BF7-E272-C4D91CCEFB2C}"/>
                </a:ext>
              </a:extLst>
            </p:cNvPr>
            <p:cNvGrpSpPr/>
            <p:nvPr/>
          </p:nvGrpSpPr>
          <p:grpSpPr>
            <a:xfrm>
              <a:off x="8917651" y="4012532"/>
              <a:ext cx="294813" cy="254811"/>
              <a:chOff x="5620145" y="2967799"/>
              <a:chExt cx="883852" cy="621125"/>
            </a:xfrm>
          </p:grpSpPr>
          <p:sp>
            <p:nvSpPr>
              <p:cNvPr id="332" name="Google Shape;1267;p19">
                <a:extLst>
                  <a:ext uri="{FF2B5EF4-FFF2-40B4-BE49-F238E27FC236}">
                    <a16:creationId xmlns:a16="http://schemas.microsoft.com/office/drawing/2014/main" id="{4515C44C-B445-CFA5-0B32-0F52928D67A5}"/>
                  </a:ext>
                </a:extLst>
              </p:cNvPr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1268;p19">
                <a:extLst>
                  <a:ext uri="{FF2B5EF4-FFF2-40B4-BE49-F238E27FC236}">
                    <a16:creationId xmlns:a16="http://schemas.microsoft.com/office/drawing/2014/main" id="{D99F9882-5452-0E6E-F1A8-23576D4C5D2F}"/>
                  </a:ext>
                </a:extLst>
              </p:cNvPr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1269;p19">
                <a:extLst>
                  <a:ext uri="{FF2B5EF4-FFF2-40B4-BE49-F238E27FC236}">
                    <a16:creationId xmlns:a16="http://schemas.microsoft.com/office/drawing/2014/main" id="{AA6A16F3-BB70-B471-F286-7CC87232D139}"/>
                  </a:ext>
                </a:extLst>
              </p:cNvPr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1270;p19">
                <a:extLst>
                  <a:ext uri="{FF2B5EF4-FFF2-40B4-BE49-F238E27FC236}">
                    <a16:creationId xmlns:a16="http://schemas.microsoft.com/office/drawing/2014/main" id="{70D76FC3-3945-C8EC-8587-A4104A9DEC25}"/>
                  </a:ext>
                </a:extLst>
              </p:cNvPr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1271;p19">
                <a:extLst>
                  <a:ext uri="{FF2B5EF4-FFF2-40B4-BE49-F238E27FC236}">
                    <a16:creationId xmlns:a16="http://schemas.microsoft.com/office/drawing/2014/main" id="{DB27F6F4-7E98-69C4-5384-DFF53C162BED}"/>
                  </a:ext>
                </a:extLst>
              </p:cNvPr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1272;p19">
                <a:extLst>
                  <a:ext uri="{FF2B5EF4-FFF2-40B4-BE49-F238E27FC236}">
                    <a16:creationId xmlns:a16="http://schemas.microsoft.com/office/drawing/2014/main" id="{02FFA251-EC75-3089-53FE-3D05050499F6}"/>
                  </a:ext>
                </a:extLst>
              </p:cNvPr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1273;p19">
                <a:extLst>
                  <a:ext uri="{FF2B5EF4-FFF2-40B4-BE49-F238E27FC236}">
                    <a16:creationId xmlns:a16="http://schemas.microsoft.com/office/drawing/2014/main" id="{5087A9CC-B637-A695-B210-B2F3EA72819B}"/>
                  </a:ext>
                </a:extLst>
              </p:cNvPr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1274;p19">
                <a:extLst>
                  <a:ext uri="{FF2B5EF4-FFF2-40B4-BE49-F238E27FC236}">
                    <a16:creationId xmlns:a16="http://schemas.microsoft.com/office/drawing/2014/main" id="{50ACFC0C-4703-8400-1CEF-DB497D66010A}"/>
                  </a:ext>
                </a:extLst>
              </p:cNvPr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1275;p19">
                <a:extLst>
                  <a:ext uri="{FF2B5EF4-FFF2-40B4-BE49-F238E27FC236}">
                    <a16:creationId xmlns:a16="http://schemas.microsoft.com/office/drawing/2014/main" id="{0EEE5F11-8E9E-A8D7-F0AA-39E06F574834}"/>
                  </a:ext>
                </a:extLst>
              </p:cNvPr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1276;p19">
                <a:extLst>
                  <a:ext uri="{FF2B5EF4-FFF2-40B4-BE49-F238E27FC236}">
                    <a16:creationId xmlns:a16="http://schemas.microsoft.com/office/drawing/2014/main" id="{C251EFDF-1C6A-131E-C2A3-FD56DE963A9B}"/>
                  </a:ext>
                </a:extLst>
              </p:cNvPr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1277;p19">
                <a:extLst>
                  <a:ext uri="{FF2B5EF4-FFF2-40B4-BE49-F238E27FC236}">
                    <a16:creationId xmlns:a16="http://schemas.microsoft.com/office/drawing/2014/main" id="{D40B3F82-B011-1FBB-FF38-0AE68E51D1F2}"/>
                  </a:ext>
                </a:extLst>
              </p:cNvPr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1278;p19">
                <a:extLst>
                  <a:ext uri="{FF2B5EF4-FFF2-40B4-BE49-F238E27FC236}">
                    <a16:creationId xmlns:a16="http://schemas.microsoft.com/office/drawing/2014/main" id="{6C94E390-A420-2B15-4CC8-B9FAC815AA7E}"/>
                  </a:ext>
                </a:extLst>
              </p:cNvPr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1279;p19">
                <a:extLst>
                  <a:ext uri="{FF2B5EF4-FFF2-40B4-BE49-F238E27FC236}">
                    <a16:creationId xmlns:a16="http://schemas.microsoft.com/office/drawing/2014/main" id="{0670129F-B21C-F02D-FC5D-43DD113FF279}"/>
                  </a:ext>
                </a:extLst>
              </p:cNvPr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1280;p19">
                <a:extLst>
                  <a:ext uri="{FF2B5EF4-FFF2-40B4-BE49-F238E27FC236}">
                    <a16:creationId xmlns:a16="http://schemas.microsoft.com/office/drawing/2014/main" id="{B5BD7FD7-424C-9913-A128-E81C8C6B948D}"/>
                  </a:ext>
                </a:extLst>
              </p:cNvPr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1281;p19">
                <a:extLst>
                  <a:ext uri="{FF2B5EF4-FFF2-40B4-BE49-F238E27FC236}">
                    <a16:creationId xmlns:a16="http://schemas.microsoft.com/office/drawing/2014/main" id="{D1C35A22-3462-D141-2411-7E9B64831B2D}"/>
                  </a:ext>
                </a:extLst>
              </p:cNvPr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1282;p19">
                <a:extLst>
                  <a:ext uri="{FF2B5EF4-FFF2-40B4-BE49-F238E27FC236}">
                    <a16:creationId xmlns:a16="http://schemas.microsoft.com/office/drawing/2014/main" id="{786549E8-8D44-E41F-4090-2FA918BBBE69}"/>
                  </a:ext>
                </a:extLst>
              </p:cNvPr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1283;p19">
              <a:extLst>
                <a:ext uri="{FF2B5EF4-FFF2-40B4-BE49-F238E27FC236}">
                  <a16:creationId xmlns:a16="http://schemas.microsoft.com/office/drawing/2014/main" id="{8C925C81-284E-C5C3-4991-52EC7637E6E7}"/>
                </a:ext>
              </a:extLst>
            </p:cNvPr>
            <p:cNvGrpSpPr/>
            <p:nvPr/>
          </p:nvGrpSpPr>
          <p:grpSpPr>
            <a:xfrm>
              <a:off x="8927193" y="3949777"/>
              <a:ext cx="294813" cy="254810"/>
              <a:chOff x="5648751" y="2814828"/>
              <a:chExt cx="883852" cy="621124"/>
            </a:xfrm>
          </p:grpSpPr>
          <p:sp>
            <p:nvSpPr>
              <p:cNvPr id="316" name="Google Shape;1284;p19">
                <a:extLst>
                  <a:ext uri="{FF2B5EF4-FFF2-40B4-BE49-F238E27FC236}">
                    <a16:creationId xmlns:a16="http://schemas.microsoft.com/office/drawing/2014/main" id="{CAF13530-E560-FE72-843B-DA8050BE5E21}"/>
                  </a:ext>
                </a:extLst>
              </p:cNvPr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1285;p19">
                <a:extLst>
                  <a:ext uri="{FF2B5EF4-FFF2-40B4-BE49-F238E27FC236}">
                    <a16:creationId xmlns:a16="http://schemas.microsoft.com/office/drawing/2014/main" id="{BC9770CC-207B-FFE4-D7F3-48E26954C15F}"/>
                  </a:ext>
                </a:extLst>
              </p:cNvPr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1286;p19">
                <a:extLst>
                  <a:ext uri="{FF2B5EF4-FFF2-40B4-BE49-F238E27FC236}">
                    <a16:creationId xmlns:a16="http://schemas.microsoft.com/office/drawing/2014/main" id="{9BC051B5-3E15-4938-B8C8-D567CFA8038D}"/>
                  </a:ext>
                </a:extLst>
              </p:cNvPr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1287;p19">
                <a:extLst>
                  <a:ext uri="{FF2B5EF4-FFF2-40B4-BE49-F238E27FC236}">
                    <a16:creationId xmlns:a16="http://schemas.microsoft.com/office/drawing/2014/main" id="{48474DA1-2028-1EBF-0A0A-91C1C49EEFAC}"/>
                  </a:ext>
                </a:extLst>
              </p:cNvPr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1288;p19">
                <a:extLst>
                  <a:ext uri="{FF2B5EF4-FFF2-40B4-BE49-F238E27FC236}">
                    <a16:creationId xmlns:a16="http://schemas.microsoft.com/office/drawing/2014/main" id="{3AFC707A-75F0-2BCE-F1CD-8AD5C9E6A25E}"/>
                  </a:ext>
                </a:extLst>
              </p:cNvPr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1289;p19">
                <a:extLst>
                  <a:ext uri="{FF2B5EF4-FFF2-40B4-BE49-F238E27FC236}">
                    <a16:creationId xmlns:a16="http://schemas.microsoft.com/office/drawing/2014/main" id="{8EE29A36-C0FD-6200-1455-E5CA8F928A26}"/>
                  </a:ext>
                </a:extLst>
              </p:cNvPr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1290;p19">
                <a:extLst>
                  <a:ext uri="{FF2B5EF4-FFF2-40B4-BE49-F238E27FC236}">
                    <a16:creationId xmlns:a16="http://schemas.microsoft.com/office/drawing/2014/main" id="{9EC156AB-8E58-B579-EA06-7736DD23729A}"/>
                  </a:ext>
                </a:extLst>
              </p:cNvPr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1291;p19">
                <a:extLst>
                  <a:ext uri="{FF2B5EF4-FFF2-40B4-BE49-F238E27FC236}">
                    <a16:creationId xmlns:a16="http://schemas.microsoft.com/office/drawing/2014/main" id="{92F44CCE-E5F5-0730-E4A9-2127C1060194}"/>
                  </a:ext>
                </a:extLst>
              </p:cNvPr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1292;p19">
                <a:extLst>
                  <a:ext uri="{FF2B5EF4-FFF2-40B4-BE49-F238E27FC236}">
                    <a16:creationId xmlns:a16="http://schemas.microsoft.com/office/drawing/2014/main" id="{F472C96D-2F35-7FC1-A58D-673312301384}"/>
                  </a:ext>
                </a:extLst>
              </p:cNvPr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1293;p19">
                <a:extLst>
                  <a:ext uri="{FF2B5EF4-FFF2-40B4-BE49-F238E27FC236}">
                    <a16:creationId xmlns:a16="http://schemas.microsoft.com/office/drawing/2014/main" id="{48DB6C5E-33CE-8A02-B806-7180065322E2}"/>
                  </a:ext>
                </a:extLst>
              </p:cNvPr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1294;p19">
                <a:extLst>
                  <a:ext uri="{FF2B5EF4-FFF2-40B4-BE49-F238E27FC236}">
                    <a16:creationId xmlns:a16="http://schemas.microsoft.com/office/drawing/2014/main" id="{ED9A8F86-F0FE-5DA6-626B-ECB6CDAE25B0}"/>
                  </a:ext>
                </a:extLst>
              </p:cNvPr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1295;p19">
                <a:extLst>
                  <a:ext uri="{FF2B5EF4-FFF2-40B4-BE49-F238E27FC236}">
                    <a16:creationId xmlns:a16="http://schemas.microsoft.com/office/drawing/2014/main" id="{96CE9B22-7A49-1346-A1F0-7DF3B6A9C34E}"/>
                  </a:ext>
                </a:extLst>
              </p:cNvPr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1296;p19">
                <a:extLst>
                  <a:ext uri="{FF2B5EF4-FFF2-40B4-BE49-F238E27FC236}">
                    <a16:creationId xmlns:a16="http://schemas.microsoft.com/office/drawing/2014/main" id="{51B9997C-A174-541A-6A14-883D37035D0B}"/>
                  </a:ext>
                </a:extLst>
              </p:cNvPr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1297;p19">
                <a:extLst>
                  <a:ext uri="{FF2B5EF4-FFF2-40B4-BE49-F238E27FC236}">
                    <a16:creationId xmlns:a16="http://schemas.microsoft.com/office/drawing/2014/main" id="{B2A9B5E7-7BD4-4BBF-BB59-E135972634B3}"/>
                  </a:ext>
                </a:extLst>
              </p:cNvPr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1298;p19">
                <a:extLst>
                  <a:ext uri="{FF2B5EF4-FFF2-40B4-BE49-F238E27FC236}">
                    <a16:creationId xmlns:a16="http://schemas.microsoft.com/office/drawing/2014/main" id="{BE6BAC8E-DBD6-4118-39B9-2BFAD923E14E}"/>
                  </a:ext>
                </a:extLst>
              </p:cNvPr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1299;p19">
                <a:extLst>
                  <a:ext uri="{FF2B5EF4-FFF2-40B4-BE49-F238E27FC236}">
                    <a16:creationId xmlns:a16="http://schemas.microsoft.com/office/drawing/2014/main" id="{730050EE-4C06-0E5E-A465-6AA491CCB9D2}"/>
                  </a:ext>
                </a:extLst>
              </p:cNvPr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1300;p19">
              <a:extLst>
                <a:ext uri="{FF2B5EF4-FFF2-40B4-BE49-F238E27FC236}">
                  <a16:creationId xmlns:a16="http://schemas.microsoft.com/office/drawing/2014/main" id="{821DEB3D-CAF7-7250-605D-6E70EAE15825}"/>
                </a:ext>
              </a:extLst>
            </p:cNvPr>
            <p:cNvGrpSpPr/>
            <p:nvPr/>
          </p:nvGrpSpPr>
          <p:grpSpPr>
            <a:xfrm>
              <a:off x="8913815" y="4830967"/>
              <a:ext cx="294813" cy="254811"/>
              <a:chOff x="5608645" y="4962810"/>
              <a:chExt cx="883852" cy="621125"/>
            </a:xfrm>
          </p:grpSpPr>
          <p:sp>
            <p:nvSpPr>
              <p:cNvPr id="300" name="Google Shape;1301;p19">
                <a:extLst>
                  <a:ext uri="{FF2B5EF4-FFF2-40B4-BE49-F238E27FC236}">
                    <a16:creationId xmlns:a16="http://schemas.microsoft.com/office/drawing/2014/main" id="{BCF08009-2339-6FC8-8CA3-1A7305F22A97}"/>
                  </a:ext>
                </a:extLst>
              </p:cNvPr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302;p19">
                <a:extLst>
                  <a:ext uri="{FF2B5EF4-FFF2-40B4-BE49-F238E27FC236}">
                    <a16:creationId xmlns:a16="http://schemas.microsoft.com/office/drawing/2014/main" id="{FE2FA2D2-6AB9-CA34-BA91-ADA4B0A67308}"/>
                  </a:ext>
                </a:extLst>
              </p:cNvPr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303;p19">
                <a:extLst>
                  <a:ext uri="{FF2B5EF4-FFF2-40B4-BE49-F238E27FC236}">
                    <a16:creationId xmlns:a16="http://schemas.microsoft.com/office/drawing/2014/main" id="{C76D31D9-20F7-E849-FEF2-573C0E007D8B}"/>
                  </a:ext>
                </a:extLst>
              </p:cNvPr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1304;p19">
                <a:extLst>
                  <a:ext uri="{FF2B5EF4-FFF2-40B4-BE49-F238E27FC236}">
                    <a16:creationId xmlns:a16="http://schemas.microsoft.com/office/drawing/2014/main" id="{35B74B83-B15A-1EBA-E1BE-5C46D31C6594}"/>
                  </a:ext>
                </a:extLst>
              </p:cNvPr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1305;p19">
                <a:extLst>
                  <a:ext uri="{FF2B5EF4-FFF2-40B4-BE49-F238E27FC236}">
                    <a16:creationId xmlns:a16="http://schemas.microsoft.com/office/drawing/2014/main" id="{CE2A8751-86E4-A9E0-9F99-D30544DF2877}"/>
                  </a:ext>
                </a:extLst>
              </p:cNvPr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1306;p19">
                <a:extLst>
                  <a:ext uri="{FF2B5EF4-FFF2-40B4-BE49-F238E27FC236}">
                    <a16:creationId xmlns:a16="http://schemas.microsoft.com/office/drawing/2014/main" id="{D6CE5EF0-86F6-DA31-6509-12D87E8C988A}"/>
                  </a:ext>
                </a:extLst>
              </p:cNvPr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1307;p19">
                <a:extLst>
                  <a:ext uri="{FF2B5EF4-FFF2-40B4-BE49-F238E27FC236}">
                    <a16:creationId xmlns:a16="http://schemas.microsoft.com/office/drawing/2014/main" id="{C2535250-F011-8867-F8A6-E85FF2D8C200}"/>
                  </a:ext>
                </a:extLst>
              </p:cNvPr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1308;p19">
                <a:extLst>
                  <a:ext uri="{FF2B5EF4-FFF2-40B4-BE49-F238E27FC236}">
                    <a16:creationId xmlns:a16="http://schemas.microsoft.com/office/drawing/2014/main" id="{CAF73F82-512E-DA9B-18D2-CA8983C1DF65}"/>
                  </a:ext>
                </a:extLst>
              </p:cNvPr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1309;p19">
                <a:extLst>
                  <a:ext uri="{FF2B5EF4-FFF2-40B4-BE49-F238E27FC236}">
                    <a16:creationId xmlns:a16="http://schemas.microsoft.com/office/drawing/2014/main" id="{3524913A-F9C0-2448-6096-69B897253D15}"/>
                  </a:ext>
                </a:extLst>
              </p:cNvPr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1310;p19">
                <a:extLst>
                  <a:ext uri="{FF2B5EF4-FFF2-40B4-BE49-F238E27FC236}">
                    <a16:creationId xmlns:a16="http://schemas.microsoft.com/office/drawing/2014/main" id="{9216DCC9-81A6-6FAA-1212-C97DCEFABF1E}"/>
                  </a:ext>
                </a:extLst>
              </p:cNvPr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1311;p19">
                <a:extLst>
                  <a:ext uri="{FF2B5EF4-FFF2-40B4-BE49-F238E27FC236}">
                    <a16:creationId xmlns:a16="http://schemas.microsoft.com/office/drawing/2014/main" id="{F38BD02B-940F-633D-E0F5-F6F5662CCF5E}"/>
                  </a:ext>
                </a:extLst>
              </p:cNvPr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1312;p19">
                <a:extLst>
                  <a:ext uri="{FF2B5EF4-FFF2-40B4-BE49-F238E27FC236}">
                    <a16:creationId xmlns:a16="http://schemas.microsoft.com/office/drawing/2014/main" id="{A214F205-C6E2-3FB1-8CBC-75EAF8B12E0D}"/>
                  </a:ext>
                </a:extLst>
              </p:cNvPr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1313;p19">
                <a:extLst>
                  <a:ext uri="{FF2B5EF4-FFF2-40B4-BE49-F238E27FC236}">
                    <a16:creationId xmlns:a16="http://schemas.microsoft.com/office/drawing/2014/main" id="{54C36362-6F2D-A61F-335D-DD13E828E1FC}"/>
                  </a:ext>
                </a:extLst>
              </p:cNvPr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1314;p19">
                <a:extLst>
                  <a:ext uri="{FF2B5EF4-FFF2-40B4-BE49-F238E27FC236}">
                    <a16:creationId xmlns:a16="http://schemas.microsoft.com/office/drawing/2014/main" id="{6B32FABF-5ED5-B736-8C31-E9273C19E3C3}"/>
                  </a:ext>
                </a:extLst>
              </p:cNvPr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1315;p19">
                <a:extLst>
                  <a:ext uri="{FF2B5EF4-FFF2-40B4-BE49-F238E27FC236}">
                    <a16:creationId xmlns:a16="http://schemas.microsoft.com/office/drawing/2014/main" id="{B39D235C-59D9-5F15-D8E4-14BA38CA3A0E}"/>
                  </a:ext>
                </a:extLst>
              </p:cNvPr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1316;p19">
                <a:extLst>
                  <a:ext uri="{FF2B5EF4-FFF2-40B4-BE49-F238E27FC236}">
                    <a16:creationId xmlns:a16="http://schemas.microsoft.com/office/drawing/2014/main" id="{E41D926F-C0A8-D23F-2342-528D7643E6A2}"/>
                  </a:ext>
                </a:extLst>
              </p:cNvPr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1317;p19">
              <a:extLst>
                <a:ext uri="{FF2B5EF4-FFF2-40B4-BE49-F238E27FC236}">
                  <a16:creationId xmlns:a16="http://schemas.microsoft.com/office/drawing/2014/main" id="{B995F858-C2CB-5034-43A8-7291352C3031}"/>
                </a:ext>
              </a:extLst>
            </p:cNvPr>
            <p:cNvGrpSpPr/>
            <p:nvPr/>
          </p:nvGrpSpPr>
          <p:grpSpPr>
            <a:xfrm>
              <a:off x="8913815" y="4772119"/>
              <a:ext cx="294813" cy="254811"/>
              <a:chOff x="5608645" y="4819364"/>
              <a:chExt cx="883852" cy="621125"/>
            </a:xfrm>
          </p:grpSpPr>
          <p:sp>
            <p:nvSpPr>
              <p:cNvPr id="284" name="Google Shape;1318;p19">
                <a:extLst>
                  <a:ext uri="{FF2B5EF4-FFF2-40B4-BE49-F238E27FC236}">
                    <a16:creationId xmlns:a16="http://schemas.microsoft.com/office/drawing/2014/main" id="{B0B8A082-9115-71CB-0B51-CAD3AC9DD4C0}"/>
                  </a:ext>
                </a:extLst>
              </p:cNvPr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319;p19">
                <a:extLst>
                  <a:ext uri="{FF2B5EF4-FFF2-40B4-BE49-F238E27FC236}">
                    <a16:creationId xmlns:a16="http://schemas.microsoft.com/office/drawing/2014/main" id="{598E39A7-9B66-3E15-2539-621D72D63821}"/>
                  </a:ext>
                </a:extLst>
              </p:cNvPr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320;p19">
                <a:extLst>
                  <a:ext uri="{FF2B5EF4-FFF2-40B4-BE49-F238E27FC236}">
                    <a16:creationId xmlns:a16="http://schemas.microsoft.com/office/drawing/2014/main" id="{CD8A9A40-D554-4A44-AA3B-81C7A1852D3F}"/>
                  </a:ext>
                </a:extLst>
              </p:cNvPr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1321;p19">
                <a:extLst>
                  <a:ext uri="{FF2B5EF4-FFF2-40B4-BE49-F238E27FC236}">
                    <a16:creationId xmlns:a16="http://schemas.microsoft.com/office/drawing/2014/main" id="{6117C03F-00C2-3C85-6245-08C5DB5D3B61}"/>
                  </a:ext>
                </a:extLst>
              </p:cNvPr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1322;p19">
                <a:extLst>
                  <a:ext uri="{FF2B5EF4-FFF2-40B4-BE49-F238E27FC236}">
                    <a16:creationId xmlns:a16="http://schemas.microsoft.com/office/drawing/2014/main" id="{12B1D354-E3C6-8DC9-EC51-1E436DC9B04C}"/>
                  </a:ext>
                </a:extLst>
              </p:cNvPr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1323;p19">
                <a:extLst>
                  <a:ext uri="{FF2B5EF4-FFF2-40B4-BE49-F238E27FC236}">
                    <a16:creationId xmlns:a16="http://schemas.microsoft.com/office/drawing/2014/main" id="{AD14ED11-B9A0-6A24-15DC-5A1FCF91346E}"/>
                  </a:ext>
                </a:extLst>
              </p:cNvPr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1324;p19">
                <a:extLst>
                  <a:ext uri="{FF2B5EF4-FFF2-40B4-BE49-F238E27FC236}">
                    <a16:creationId xmlns:a16="http://schemas.microsoft.com/office/drawing/2014/main" id="{C7885324-4A7C-1ED8-F314-F9A64FB8B25F}"/>
                  </a:ext>
                </a:extLst>
              </p:cNvPr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1325;p19">
                <a:extLst>
                  <a:ext uri="{FF2B5EF4-FFF2-40B4-BE49-F238E27FC236}">
                    <a16:creationId xmlns:a16="http://schemas.microsoft.com/office/drawing/2014/main" id="{6F62B280-3E82-49A7-FBC0-876379F24CB1}"/>
                  </a:ext>
                </a:extLst>
              </p:cNvPr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1326;p19">
                <a:extLst>
                  <a:ext uri="{FF2B5EF4-FFF2-40B4-BE49-F238E27FC236}">
                    <a16:creationId xmlns:a16="http://schemas.microsoft.com/office/drawing/2014/main" id="{D87DB311-8DF7-865A-C58C-677079857F1F}"/>
                  </a:ext>
                </a:extLst>
              </p:cNvPr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1327;p19">
                <a:extLst>
                  <a:ext uri="{FF2B5EF4-FFF2-40B4-BE49-F238E27FC236}">
                    <a16:creationId xmlns:a16="http://schemas.microsoft.com/office/drawing/2014/main" id="{33847862-765D-5857-C3A3-116593C2D77B}"/>
                  </a:ext>
                </a:extLst>
              </p:cNvPr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1328;p19">
                <a:extLst>
                  <a:ext uri="{FF2B5EF4-FFF2-40B4-BE49-F238E27FC236}">
                    <a16:creationId xmlns:a16="http://schemas.microsoft.com/office/drawing/2014/main" id="{EFD44A58-8561-7B83-AD9D-9D9E17BB992B}"/>
                  </a:ext>
                </a:extLst>
              </p:cNvPr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1329;p19">
                <a:extLst>
                  <a:ext uri="{FF2B5EF4-FFF2-40B4-BE49-F238E27FC236}">
                    <a16:creationId xmlns:a16="http://schemas.microsoft.com/office/drawing/2014/main" id="{CD2213F4-54D3-FE4C-422C-314959BE30BC}"/>
                  </a:ext>
                </a:extLst>
              </p:cNvPr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330;p19">
                <a:extLst>
                  <a:ext uri="{FF2B5EF4-FFF2-40B4-BE49-F238E27FC236}">
                    <a16:creationId xmlns:a16="http://schemas.microsoft.com/office/drawing/2014/main" id="{BC12339B-E300-42BC-F910-40CFBC5656F9}"/>
                  </a:ext>
                </a:extLst>
              </p:cNvPr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331;p19">
                <a:extLst>
                  <a:ext uri="{FF2B5EF4-FFF2-40B4-BE49-F238E27FC236}">
                    <a16:creationId xmlns:a16="http://schemas.microsoft.com/office/drawing/2014/main" id="{7FC50947-C6E0-EC35-74A1-6B89A6A6B17F}"/>
                  </a:ext>
                </a:extLst>
              </p:cNvPr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1332;p19">
                <a:extLst>
                  <a:ext uri="{FF2B5EF4-FFF2-40B4-BE49-F238E27FC236}">
                    <a16:creationId xmlns:a16="http://schemas.microsoft.com/office/drawing/2014/main" id="{A22B941F-F45A-B4A9-A836-EA5AE483548E}"/>
                  </a:ext>
                </a:extLst>
              </p:cNvPr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1333;p19">
                <a:extLst>
                  <a:ext uri="{FF2B5EF4-FFF2-40B4-BE49-F238E27FC236}">
                    <a16:creationId xmlns:a16="http://schemas.microsoft.com/office/drawing/2014/main" id="{D32BF46D-6292-DB53-A5FD-B2339077066D}"/>
                  </a:ext>
                </a:extLst>
              </p:cNvPr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1334;p19">
              <a:extLst>
                <a:ext uri="{FF2B5EF4-FFF2-40B4-BE49-F238E27FC236}">
                  <a16:creationId xmlns:a16="http://schemas.microsoft.com/office/drawing/2014/main" id="{5581CFFD-C3A9-6045-6F2C-52B1B004FD3D}"/>
                </a:ext>
              </a:extLst>
            </p:cNvPr>
            <p:cNvGrpSpPr/>
            <p:nvPr/>
          </p:nvGrpSpPr>
          <p:grpSpPr>
            <a:xfrm>
              <a:off x="8923357" y="4705418"/>
              <a:ext cx="294813" cy="254811"/>
              <a:chOff x="5637252" y="4656772"/>
              <a:chExt cx="883852" cy="621125"/>
            </a:xfrm>
          </p:grpSpPr>
          <p:sp>
            <p:nvSpPr>
              <p:cNvPr id="268" name="Google Shape;1335;p19">
                <a:extLst>
                  <a:ext uri="{FF2B5EF4-FFF2-40B4-BE49-F238E27FC236}">
                    <a16:creationId xmlns:a16="http://schemas.microsoft.com/office/drawing/2014/main" id="{2B6CF3F6-6C58-41BF-0122-09CA33B95206}"/>
                  </a:ext>
                </a:extLst>
              </p:cNvPr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1336;p19">
                <a:extLst>
                  <a:ext uri="{FF2B5EF4-FFF2-40B4-BE49-F238E27FC236}">
                    <a16:creationId xmlns:a16="http://schemas.microsoft.com/office/drawing/2014/main" id="{E0773242-91E5-A047-2FB9-C0B358CD2E6E}"/>
                  </a:ext>
                </a:extLst>
              </p:cNvPr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1337;p19">
                <a:extLst>
                  <a:ext uri="{FF2B5EF4-FFF2-40B4-BE49-F238E27FC236}">
                    <a16:creationId xmlns:a16="http://schemas.microsoft.com/office/drawing/2014/main" id="{1B3DF8E5-C93A-5A5E-BA4B-9C492B5184D7}"/>
                  </a:ext>
                </a:extLst>
              </p:cNvPr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1338;p19">
                <a:extLst>
                  <a:ext uri="{FF2B5EF4-FFF2-40B4-BE49-F238E27FC236}">
                    <a16:creationId xmlns:a16="http://schemas.microsoft.com/office/drawing/2014/main" id="{A3C68A60-4B3D-9F92-7C78-87E06F3AA4DF}"/>
                  </a:ext>
                </a:extLst>
              </p:cNvPr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1339;p19">
                <a:extLst>
                  <a:ext uri="{FF2B5EF4-FFF2-40B4-BE49-F238E27FC236}">
                    <a16:creationId xmlns:a16="http://schemas.microsoft.com/office/drawing/2014/main" id="{069EBAC1-F94B-5AA4-FECB-FE63C8A73334}"/>
                  </a:ext>
                </a:extLst>
              </p:cNvPr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1340;p19">
                <a:extLst>
                  <a:ext uri="{FF2B5EF4-FFF2-40B4-BE49-F238E27FC236}">
                    <a16:creationId xmlns:a16="http://schemas.microsoft.com/office/drawing/2014/main" id="{1B5CEAE8-72CF-FFD0-BF85-D54F09371FA5}"/>
                  </a:ext>
                </a:extLst>
              </p:cNvPr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1341;p19">
                <a:extLst>
                  <a:ext uri="{FF2B5EF4-FFF2-40B4-BE49-F238E27FC236}">
                    <a16:creationId xmlns:a16="http://schemas.microsoft.com/office/drawing/2014/main" id="{7B62C07B-6417-96DB-43C4-0844309DA4BC}"/>
                  </a:ext>
                </a:extLst>
              </p:cNvPr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1342;p19">
                <a:extLst>
                  <a:ext uri="{FF2B5EF4-FFF2-40B4-BE49-F238E27FC236}">
                    <a16:creationId xmlns:a16="http://schemas.microsoft.com/office/drawing/2014/main" id="{9B3E7480-168D-CA12-2B37-37A6C2C6DD08}"/>
                  </a:ext>
                </a:extLst>
              </p:cNvPr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1343;p19">
                <a:extLst>
                  <a:ext uri="{FF2B5EF4-FFF2-40B4-BE49-F238E27FC236}">
                    <a16:creationId xmlns:a16="http://schemas.microsoft.com/office/drawing/2014/main" id="{F81CBA3A-0837-79F8-862E-D9672F2B666F}"/>
                  </a:ext>
                </a:extLst>
              </p:cNvPr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1344;p19">
                <a:extLst>
                  <a:ext uri="{FF2B5EF4-FFF2-40B4-BE49-F238E27FC236}">
                    <a16:creationId xmlns:a16="http://schemas.microsoft.com/office/drawing/2014/main" id="{7056C403-590D-A50B-9C95-2D568EE62AB3}"/>
                  </a:ext>
                </a:extLst>
              </p:cNvPr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1345;p19">
                <a:extLst>
                  <a:ext uri="{FF2B5EF4-FFF2-40B4-BE49-F238E27FC236}">
                    <a16:creationId xmlns:a16="http://schemas.microsoft.com/office/drawing/2014/main" id="{16BAC12E-BDAD-DAC6-58C3-954729E423E7}"/>
                  </a:ext>
                </a:extLst>
              </p:cNvPr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1346;p19">
                <a:extLst>
                  <a:ext uri="{FF2B5EF4-FFF2-40B4-BE49-F238E27FC236}">
                    <a16:creationId xmlns:a16="http://schemas.microsoft.com/office/drawing/2014/main" id="{0305231E-F506-7A0D-1330-FEBD06D9608E}"/>
                  </a:ext>
                </a:extLst>
              </p:cNvPr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347;p19">
                <a:extLst>
                  <a:ext uri="{FF2B5EF4-FFF2-40B4-BE49-F238E27FC236}">
                    <a16:creationId xmlns:a16="http://schemas.microsoft.com/office/drawing/2014/main" id="{A07FD686-EBF0-B21A-54D8-67B1A5F246C2}"/>
                  </a:ext>
                </a:extLst>
              </p:cNvPr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348;p19">
                <a:extLst>
                  <a:ext uri="{FF2B5EF4-FFF2-40B4-BE49-F238E27FC236}">
                    <a16:creationId xmlns:a16="http://schemas.microsoft.com/office/drawing/2014/main" id="{4DF37954-60DF-E1FA-0861-F75D6026E6CF}"/>
                  </a:ext>
                </a:extLst>
              </p:cNvPr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1349;p19">
                <a:extLst>
                  <a:ext uri="{FF2B5EF4-FFF2-40B4-BE49-F238E27FC236}">
                    <a16:creationId xmlns:a16="http://schemas.microsoft.com/office/drawing/2014/main" id="{E35B6324-14E2-017E-EB8E-09455C699C99}"/>
                  </a:ext>
                </a:extLst>
              </p:cNvPr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1350;p19">
                <a:extLst>
                  <a:ext uri="{FF2B5EF4-FFF2-40B4-BE49-F238E27FC236}">
                    <a16:creationId xmlns:a16="http://schemas.microsoft.com/office/drawing/2014/main" id="{742C64FC-499B-2424-E043-6A4DA526B48E}"/>
                  </a:ext>
                </a:extLst>
              </p:cNvPr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1351;p19">
              <a:extLst>
                <a:ext uri="{FF2B5EF4-FFF2-40B4-BE49-F238E27FC236}">
                  <a16:creationId xmlns:a16="http://schemas.microsoft.com/office/drawing/2014/main" id="{0024E8F9-79E0-6CC3-8D96-08D14B835C1A}"/>
                </a:ext>
              </a:extLst>
            </p:cNvPr>
            <p:cNvGrpSpPr/>
            <p:nvPr/>
          </p:nvGrpSpPr>
          <p:grpSpPr>
            <a:xfrm>
              <a:off x="8920187" y="4638716"/>
              <a:ext cx="294813" cy="254811"/>
              <a:chOff x="5627748" y="4494180"/>
              <a:chExt cx="883852" cy="621125"/>
            </a:xfrm>
          </p:grpSpPr>
          <p:sp>
            <p:nvSpPr>
              <p:cNvPr id="252" name="Google Shape;1352;p19">
                <a:extLst>
                  <a:ext uri="{FF2B5EF4-FFF2-40B4-BE49-F238E27FC236}">
                    <a16:creationId xmlns:a16="http://schemas.microsoft.com/office/drawing/2014/main" id="{D75C8CB7-38DA-AC40-D5CE-CE7965E10B60}"/>
                  </a:ext>
                </a:extLst>
              </p:cNvPr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1353;p19">
                <a:extLst>
                  <a:ext uri="{FF2B5EF4-FFF2-40B4-BE49-F238E27FC236}">
                    <a16:creationId xmlns:a16="http://schemas.microsoft.com/office/drawing/2014/main" id="{A506D584-AE95-1FF1-5385-10E951EB16A0}"/>
                  </a:ext>
                </a:extLst>
              </p:cNvPr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354;p19">
                <a:extLst>
                  <a:ext uri="{FF2B5EF4-FFF2-40B4-BE49-F238E27FC236}">
                    <a16:creationId xmlns:a16="http://schemas.microsoft.com/office/drawing/2014/main" id="{9D29E018-2235-0734-6D31-A543FB13624A}"/>
                  </a:ext>
                </a:extLst>
              </p:cNvPr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355;p19">
                <a:extLst>
                  <a:ext uri="{FF2B5EF4-FFF2-40B4-BE49-F238E27FC236}">
                    <a16:creationId xmlns:a16="http://schemas.microsoft.com/office/drawing/2014/main" id="{E58241E0-D0B1-449B-B051-9AEE74091283}"/>
                  </a:ext>
                </a:extLst>
              </p:cNvPr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356;p19">
                <a:extLst>
                  <a:ext uri="{FF2B5EF4-FFF2-40B4-BE49-F238E27FC236}">
                    <a16:creationId xmlns:a16="http://schemas.microsoft.com/office/drawing/2014/main" id="{A3807AF0-5C5E-87A3-5E78-85CD5CFA0E39}"/>
                  </a:ext>
                </a:extLst>
              </p:cNvPr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357;p19">
                <a:extLst>
                  <a:ext uri="{FF2B5EF4-FFF2-40B4-BE49-F238E27FC236}">
                    <a16:creationId xmlns:a16="http://schemas.microsoft.com/office/drawing/2014/main" id="{DD90419E-55D1-755E-EA93-23DF7E9F0D21}"/>
                  </a:ext>
                </a:extLst>
              </p:cNvPr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358;p19">
                <a:extLst>
                  <a:ext uri="{FF2B5EF4-FFF2-40B4-BE49-F238E27FC236}">
                    <a16:creationId xmlns:a16="http://schemas.microsoft.com/office/drawing/2014/main" id="{45C6919C-D731-7715-9E66-5D5ADAA00F5F}"/>
                  </a:ext>
                </a:extLst>
              </p:cNvPr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359;p19">
                <a:extLst>
                  <a:ext uri="{FF2B5EF4-FFF2-40B4-BE49-F238E27FC236}">
                    <a16:creationId xmlns:a16="http://schemas.microsoft.com/office/drawing/2014/main" id="{C2880563-8448-8DE2-9266-3D07A52BF607}"/>
                  </a:ext>
                </a:extLst>
              </p:cNvPr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360;p19">
                <a:extLst>
                  <a:ext uri="{FF2B5EF4-FFF2-40B4-BE49-F238E27FC236}">
                    <a16:creationId xmlns:a16="http://schemas.microsoft.com/office/drawing/2014/main" id="{F33CC6AA-AE0F-19B2-11D9-26C43F9CC15C}"/>
                  </a:ext>
                </a:extLst>
              </p:cNvPr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361;p19">
                <a:extLst>
                  <a:ext uri="{FF2B5EF4-FFF2-40B4-BE49-F238E27FC236}">
                    <a16:creationId xmlns:a16="http://schemas.microsoft.com/office/drawing/2014/main" id="{C66704FC-68D1-9155-D2DF-041D75D0C57C}"/>
                  </a:ext>
                </a:extLst>
              </p:cNvPr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362;p19">
                <a:extLst>
                  <a:ext uri="{FF2B5EF4-FFF2-40B4-BE49-F238E27FC236}">
                    <a16:creationId xmlns:a16="http://schemas.microsoft.com/office/drawing/2014/main" id="{09CBF3F6-18FB-DED9-129A-D3670A783A08}"/>
                  </a:ext>
                </a:extLst>
              </p:cNvPr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363;p19">
                <a:extLst>
                  <a:ext uri="{FF2B5EF4-FFF2-40B4-BE49-F238E27FC236}">
                    <a16:creationId xmlns:a16="http://schemas.microsoft.com/office/drawing/2014/main" id="{B8880C96-3515-9584-D29F-B654C0908E13}"/>
                  </a:ext>
                </a:extLst>
              </p:cNvPr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364;p19">
                <a:extLst>
                  <a:ext uri="{FF2B5EF4-FFF2-40B4-BE49-F238E27FC236}">
                    <a16:creationId xmlns:a16="http://schemas.microsoft.com/office/drawing/2014/main" id="{251DA9C9-BD80-A007-C462-450B386B3334}"/>
                  </a:ext>
                </a:extLst>
              </p:cNvPr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365;p19">
                <a:extLst>
                  <a:ext uri="{FF2B5EF4-FFF2-40B4-BE49-F238E27FC236}">
                    <a16:creationId xmlns:a16="http://schemas.microsoft.com/office/drawing/2014/main" id="{60CD4B7A-1D5A-A042-3608-BE35F50DC168}"/>
                  </a:ext>
                </a:extLst>
              </p:cNvPr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1366;p19">
                <a:extLst>
                  <a:ext uri="{FF2B5EF4-FFF2-40B4-BE49-F238E27FC236}">
                    <a16:creationId xmlns:a16="http://schemas.microsoft.com/office/drawing/2014/main" id="{9B00E7F6-193F-4627-8448-CFC645862DD0}"/>
                  </a:ext>
                </a:extLst>
              </p:cNvPr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1367;p19">
                <a:extLst>
                  <a:ext uri="{FF2B5EF4-FFF2-40B4-BE49-F238E27FC236}">
                    <a16:creationId xmlns:a16="http://schemas.microsoft.com/office/drawing/2014/main" id="{6906CC87-85AA-338B-45B5-A2B8954E6D76}"/>
                  </a:ext>
                </a:extLst>
              </p:cNvPr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1368;p19">
              <a:extLst>
                <a:ext uri="{FF2B5EF4-FFF2-40B4-BE49-F238E27FC236}">
                  <a16:creationId xmlns:a16="http://schemas.microsoft.com/office/drawing/2014/main" id="{6417B5AC-5062-E590-CAE5-F1E7156600FA}"/>
                </a:ext>
              </a:extLst>
            </p:cNvPr>
            <p:cNvGrpSpPr/>
            <p:nvPr/>
          </p:nvGrpSpPr>
          <p:grpSpPr>
            <a:xfrm>
              <a:off x="8382359" y="4875825"/>
              <a:ext cx="294813" cy="254811"/>
              <a:chOff x="4015336" y="5072157"/>
              <a:chExt cx="883852" cy="621125"/>
            </a:xfrm>
          </p:grpSpPr>
          <p:sp>
            <p:nvSpPr>
              <p:cNvPr id="236" name="Google Shape;1369;p19">
                <a:extLst>
                  <a:ext uri="{FF2B5EF4-FFF2-40B4-BE49-F238E27FC236}">
                    <a16:creationId xmlns:a16="http://schemas.microsoft.com/office/drawing/2014/main" id="{EADF3D4F-41B5-AB56-0E75-AF9EDDC81B80}"/>
                  </a:ext>
                </a:extLst>
              </p:cNvPr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370;p19">
                <a:extLst>
                  <a:ext uri="{FF2B5EF4-FFF2-40B4-BE49-F238E27FC236}">
                    <a16:creationId xmlns:a16="http://schemas.microsoft.com/office/drawing/2014/main" id="{882FE51E-5553-7485-413D-4D76210033E8}"/>
                  </a:ext>
                </a:extLst>
              </p:cNvPr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371;p19">
                <a:extLst>
                  <a:ext uri="{FF2B5EF4-FFF2-40B4-BE49-F238E27FC236}">
                    <a16:creationId xmlns:a16="http://schemas.microsoft.com/office/drawing/2014/main" id="{5BC95038-D524-7F4B-EFC3-D73C14EDDC37}"/>
                  </a:ext>
                </a:extLst>
              </p:cNvPr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372;p19">
                <a:extLst>
                  <a:ext uri="{FF2B5EF4-FFF2-40B4-BE49-F238E27FC236}">
                    <a16:creationId xmlns:a16="http://schemas.microsoft.com/office/drawing/2014/main" id="{322B026F-A0E5-773D-24D9-512C7C94D15F}"/>
                  </a:ext>
                </a:extLst>
              </p:cNvPr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373;p19">
                <a:extLst>
                  <a:ext uri="{FF2B5EF4-FFF2-40B4-BE49-F238E27FC236}">
                    <a16:creationId xmlns:a16="http://schemas.microsoft.com/office/drawing/2014/main" id="{5011D788-A6E2-3F57-7D1C-C4F5A4F629F3}"/>
                  </a:ext>
                </a:extLst>
              </p:cNvPr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374;p19">
                <a:extLst>
                  <a:ext uri="{FF2B5EF4-FFF2-40B4-BE49-F238E27FC236}">
                    <a16:creationId xmlns:a16="http://schemas.microsoft.com/office/drawing/2014/main" id="{44C652CB-B525-EC69-369B-F712BD9CE19D}"/>
                  </a:ext>
                </a:extLst>
              </p:cNvPr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375;p19">
                <a:extLst>
                  <a:ext uri="{FF2B5EF4-FFF2-40B4-BE49-F238E27FC236}">
                    <a16:creationId xmlns:a16="http://schemas.microsoft.com/office/drawing/2014/main" id="{304F45C7-54DE-3B0B-6571-D0ED494C771C}"/>
                  </a:ext>
                </a:extLst>
              </p:cNvPr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376;p19">
                <a:extLst>
                  <a:ext uri="{FF2B5EF4-FFF2-40B4-BE49-F238E27FC236}">
                    <a16:creationId xmlns:a16="http://schemas.microsoft.com/office/drawing/2014/main" id="{3B4945FE-FB7B-C4EA-8627-4AF5E66B027C}"/>
                  </a:ext>
                </a:extLst>
              </p:cNvPr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377;p19">
                <a:extLst>
                  <a:ext uri="{FF2B5EF4-FFF2-40B4-BE49-F238E27FC236}">
                    <a16:creationId xmlns:a16="http://schemas.microsoft.com/office/drawing/2014/main" id="{CE9410BC-CBDB-ACE7-4D49-0685ABABB96C}"/>
                  </a:ext>
                </a:extLst>
              </p:cNvPr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378;p19">
                <a:extLst>
                  <a:ext uri="{FF2B5EF4-FFF2-40B4-BE49-F238E27FC236}">
                    <a16:creationId xmlns:a16="http://schemas.microsoft.com/office/drawing/2014/main" id="{B9B18671-3494-9A31-73B6-A9F79DAE1F93}"/>
                  </a:ext>
                </a:extLst>
              </p:cNvPr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379;p19">
                <a:extLst>
                  <a:ext uri="{FF2B5EF4-FFF2-40B4-BE49-F238E27FC236}">
                    <a16:creationId xmlns:a16="http://schemas.microsoft.com/office/drawing/2014/main" id="{8065C94A-3B50-E564-7839-441832857421}"/>
                  </a:ext>
                </a:extLst>
              </p:cNvPr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380;p19">
                <a:extLst>
                  <a:ext uri="{FF2B5EF4-FFF2-40B4-BE49-F238E27FC236}">
                    <a16:creationId xmlns:a16="http://schemas.microsoft.com/office/drawing/2014/main" id="{1CDA137C-3795-245E-9E87-A42FF5DDA082}"/>
                  </a:ext>
                </a:extLst>
              </p:cNvPr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1381;p19">
                <a:extLst>
                  <a:ext uri="{FF2B5EF4-FFF2-40B4-BE49-F238E27FC236}">
                    <a16:creationId xmlns:a16="http://schemas.microsoft.com/office/drawing/2014/main" id="{6DE41459-531F-8415-9910-106852C73005}"/>
                  </a:ext>
                </a:extLst>
              </p:cNvPr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382;p19">
                <a:extLst>
                  <a:ext uri="{FF2B5EF4-FFF2-40B4-BE49-F238E27FC236}">
                    <a16:creationId xmlns:a16="http://schemas.microsoft.com/office/drawing/2014/main" id="{C46034D6-BA09-383B-0BCA-1293BE3CD33D}"/>
                  </a:ext>
                </a:extLst>
              </p:cNvPr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1383;p19">
                <a:extLst>
                  <a:ext uri="{FF2B5EF4-FFF2-40B4-BE49-F238E27FC236}">
                    <a16:creationId xmlns:a16="http://schemas.microsoft.com/office/drawing/2014/main" id="{21B00EC1-D792-1401-2C5F-6E60F864A382}"/>
                  </a:ext>
                </a:extLst>
              </p:cNvPr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384;p19">
                <a:extLst>
                  <a:ext uri="{FF2B5EF4-FFF2-40B4-BE49-F238E27FC236}">
                    <a16:creationId xmlns:a16="http://schemas.microsoft.com/office/drawing/2014/main" id="{F0363EB0-06A7-A316-B3F1-D3FD096D0AF9}"/>
                  </a:ext>
                </a:extLst>
              </p:cNvPr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1385;p19">
              <a:extLst>
                <a:ext uri="{FF2B5EF4-FFF2-40B4-BE49-F238E27FC236}">
                  <a16:creationId xmlns:a16="http://schemas.microsoft.com/office/drawing/2014/main" id="{E995248C-D009-FB34-7621-480FC232D16B}"/>
                </a:ext>
              </a:extLst>
            </p:cNvPr>
            <p:cNvGrpSpPr/>
            <p:nvPr/>
          </p:nvGrpSpPr>
          <p:grpSpPr>
            <a:xfrm>
              <a:off x="9492442" y="4903178"/>
              <a:ext cx="294813" cy="254772"/>
              <a:chOff x="7343371" y="5138832"/>
              <a:chExt cx="883852" cy="621030"/>
            </a:xfrm>
          </p:grpSpPr>
          <p:sp>
            <p:nvSpPr>
              <p:cNvPr id="220" name="Google Shape;1386;p19">
                <a:extLst>
                  <a:ext uri="{FF2B5EF4-FFF2-40B4-BE49-F238E27FC236}">
                    <a16:creationId xmlns:a16="http://schemas.microsoft.com/office/drawing/2014/main" id="{54EF7C6A-B5D7-6E01-F9CF-C648CFF1B19A}"/>
                  </a:ext>
                </a:extLst>
              </p:cNvPr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387;p19">
                <a:extLst>
                  <a:ext uri="{FF2B5EF4-FFF2-40B4-BE49-F238E27FC236}">
                    <a16:creationId xmlns:a16="http://schemas.microsoft.com/office/drawing/2014/main" id="{EF316BC8-D881-CC24-5591-4F4C9F31DB8F}"/>
                  </a:ext>
                </a:extLst>
              </p:cNvPr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388;p19">
                <a:extLst>
                  <a:ext uri="{FF2B5EF4-FFF2-40B4-BE49-F238E27FC236}">
                    <a16:creationId xmlns:a16="http://schemas.microsoft.com/office/drawing/2014/main" id="{07BAB47E-9DB0-910D-5A74-E091DB06AD4B}"/>
                  </a:ext>
                </a:extLst>
              </p:cNvPr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389;p19">
                <a:extLst>
                  <a:ext uri="{FF2B5EF4-FFF2-40B4-BE49-F238E27FC236}">
                    <a16:creationId xmlns:a16="http://schemas.microsoft.com/office/drawing/2014/main" id="{174E107B-1AF8-66C9-26AD-8CA558E8B957}"/>
                  </a:ext>
                </a:extLst>
              </p:cNvPr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390;p19">
                <a:extLst>
                  <a:ext uri="{FF2B5EF4-FFF2-40B4-BE49-F238E27FC236}">
                    <a16:creationId xmlns:a16="http://schemas.microsoft.com/office/drawing/2014/main" id="{A2FECB32-FC38-3F9B-9DCC-A509C5A3D846}"/>
                  </a:ext>
                </a:extLst>
              </p:cNvPr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391;p19">
                <a:extLst>
                  <a:ext uri="{FF2B5EF4-FFF2-40B4-BE49-F238E27FC236}">
                    <a16:creationId xmlns:a16="http://schemas.microsoft.com/office/drawing/2014/main" id="{207FF9B8-8D82-F4B3-EC0F-789605D909FF}"/>
                  </a:ext>
                </a:extLst>
              </p:cNvPr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392;p19">
                <a:extLst>
                  <a:ext uri="{FF2B5EF4-FFF2-40B4-BE49-F238E27FC236}">
                    <a16:creationId xmlns:a16="http://schemas.microsoft.com/office/drawing/2014/main" id="{DD1744E7-9B51-0D85-4175-51726F827CE8}"/>
                  </a:ext>
                </a:extLst>
              </p:cNvPr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393;p19">
                <a:extLst>
                  <a:ext uri="{FF2B5EF4-FFF2-40B4-BE49-F238E27FC236}">
                    <a16:creationId xmlns:a16="http://schemas.microsoft.com/office/drawing/2014/main" id="{572AE5AC-AA8A-ABAD-E89F-55269175E80E}"/>
                  </a:ext>
                </a:extLst>
              </p:cNvPr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394;p19">
                <a:extLst>
                  <a:ext uri="{FF2B5EF4-FFF2-40B4-BE49-F238E27FC236}">
                    <a16:creationId xmlns:a16="http://schemas.microsoft.com/office/drawing/2014/main" id="{C7CD52CC-CAD7-30C2-CAC3-4096BAC4C3EA}"/>
                  </a:ext>
                </a:extLst>
              </p:cNvPr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395;p19">
                <a:extLst>
                  <a:ext uri="{FF2B5EF4-FFF2-40B4-BE49-F238E27FC236}">
                    <a16:creationId xmlns:a16="http://schemas.microsoft.com/office/drawing/2014/main" id="{3A11FA53-31B4-1F9C-1596-8E9636A033F8}"/>
                  </a:ext>
                </a:extLst>
              </p:cNvPr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396;p19">
                <a:extLst>
                  <a:ext uri="{FF2B5EF4-FFF2-40B4-BE49-F238E27FC236}">
                    <a16:creationId xmlns:a16="http://schemas.microsoft.com/office/drawing/2014/main" id="{5873B9B0-59D2-20B4-F15E-1D3C8CF67572}"/>
                  </a:ext>
                </a:extLst>
              </p:cNvPr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397;p19">
                <a:extLst>
                  <a:ext uri="{FF2B5EF4-FFF2-40B4-BE49-F238E27FC236}">
                    <a16:creationId xmlns:a16="http://schemas.microsoft.com/office/drawing/2014/main" id="{159D1F12-1750-FFEC-E106-21D88C5C8004}"/>
                  </a:ext>
                </a:extLst>
              </p:cNvPr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398;p19">
                <a:extLst>
                  <a:ext uri="{FF2B5EF4-FFF2-40B4-BE49-F238E27FC236}">
                    <a16:creationId xmlns:a16="http://schemas.microsoft.com/office/drawing/2014/main" id="{0A1055F9-B953-E406-22F1-4AE90F395F8F}"/>
                  </a:ext>
                </a:extLst>
              </p:cNvPr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399;p19">
                <a:extLst>
                  <a:ext uri="{FF2B5EF4-FFF2-40B4-BE49-F238E27FC236}">
                    <a16:creationId xmlns:a16="http://schemas.microsoft.com/office/drawing/2014/main" id="{A864287D-79F0-6BAF-72F8-DE5A3B1B1E64}"/>
                  </a:ext>
                </a:extLst>
              </p:cNvPr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1400;p19">
                <a:extLst>
                  <a:ext uri="{FF2B5EF4-FFF2-40B4-BE49-F238E27FC236}">
                    <a16:creationId xmlns:a16="http://schemas.microsoft.com/office/drawing/2014/main" id="{7F297FAC-F2F8-990B-DED7-4019FA0F755B}"/>
                  </a:ext>
                </a:extLst>
              </p:cNvPr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1401;p19">
                <a:extLst>
                  <a:ext uri="{FF2B5EF4-FFF2-40B4-BE49-F238E27FC236}">
                    <a16:creationId xmlns:a16="http://schemas.microsoft.com/office/drawing/2014/main" id="{F9728B55-3A3B-6D18-D578-9B1258DB061A}"/>
                  </a:ext>
                </a:extLst>
              </p:cNvPr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1402;p19">
              <a:extLst>
                <a:ext uri="{FF2B5EF4-FFF2-40B4-BE49-F238E27FC236}">
                  <a16:creationId xmlns:a16="http://schemas.microsoft.com/office/drawing/2014/main" id="{19F17BD0-19A4-5142-4A0C-1617A0A0D063}"/>
                </a:ext>
              </a:extLst>
            </p:cNvPr>
            <p:cNvGrpSpPr/>
            <p:nvPr/>
          </p:nvGrpSpPr>
          <p:grpSpPr>
            <a:xfrm>
              <a:off x="9492442" y="4844331"/>
              <a:ext cx="294813" cy="254771"/>
              <a:chOff x="7343371" y="4995386"/>
              <a:chExt cx="883852" cy="621029"/>
            </a:xfrm>
          </p:grpSpPr>
          <p:sp>
            <p:nvSpPr>
              <p:cNvPr id="204" name="Google Shape;1403;p19">
                <a:extLst>
                  <a:ext uri="{FF2B5EF4-FFF2-40B4-BE49-F238E27FC236}">
                    <a16:creationId xmlns:a16="http://schemas.microsoft.com/office/drawing/2014/main" id="{FA231258-F7D6-DA37-C5FA-8CB9F55283A2}"/>
                  </a:ext>
                </a:extLst>
              </p:cNvPr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404;p19">
                <a:extLst>
                  <a:ext uri="{FF2B5EF4-FFF2-40B4-BE49-F238E27FC236}">
                    <a16:creationId xmlns:a16="http://schemas.microsoft.com/office/drawing/2014/main" id="{EC3EE2CC-0088-0846-0CF5-FE58947CB8C1}"/>
                  </a:ext>
                </a:extLst>
              </p:cNvPr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405;p19">
                <a:extLst>
                  <a:ext uri="{FF2B5EF4-FFF2-40B4-BE49-F238E27FC236}">
                    <a16:creationId xmlns:a16="http://schemas.microsoft.com/office/drawing/2014/main" id="{790531B5-C44F-F5B1-7A59-B7979226823E}"/>
                  </a:ext>
                </a:extLst>
              </p:cNvPr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406;p19">
                <a:extLst>
                  <a:ext uri="{FF2B5EF4-FFF2-40B4-BE49-F238E27FC236}">
                    <a16:creationId xmlns:a16="http://schemas.microsoft.com/office/drawing/2014/main" id="{C11BBB08-1704-35C9-98E3-21EF47E08301}"/>
                  </a:ext>
                </a:extLst>
              </p:cNvPr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407;p19">
                <a:extLst>
                  <a:ext uri="{FF2B5EF4-FFF2-40B4-BE49-F238E27FC236}">
                    <a16:creationId xmlns:a16="http://schemas.microsoft.com/office/drawing/2014/main" id="{7F2273AA-739C-00BF-21DB-0387210A4795}"/>
                  </a:ext>
                </a:extLst>
              </p:cNvPr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408;p19">
                <a:extLst>
                  <a:ext uri="{FF2B5EF4-FFF2-40B4-BE49-F238E27FC236}">
                    <a16:creationId xmlns:a16="http://schemas.microsoft.com/office/drawing/2014/main" id="{CD9DC8DB-1438-F18E-3793-8774EFCD4C33}"/>
                  </a:ext>
                </a:extLst>
              </p:cNvPr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409;p19">
                <a:extLst>
                  <a:ext uri="{FF2B5EF4-FFF2-40B4-BE49-F238E27FC236}">
                    <a16:creationId xmlns:a16="http://schemas.microsoft.com/office/drawing/2014/main" id="{DB1E62B1-9217-345E-7DA3-994F5B544226}"/>
                  </a:ext>
                </a:extLst>
              </p:cNvPr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410;p19">
                <a:extLst>
                  <a:ext uri="{FF2B5EF4-FFF2-40B4-BE49-F238E27FC236}">
                    <a16:creationId xmlns:a16="http://schemas.microsoft.com/office/drawing/2014/main" id="{7BA6C16A-A179-45FC-B243-58C8DF5730E1}"/>
                  </a:ext>
                </a:extLst>
              </p:cNvPr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411;p19">
                <a:extLst>
                  <a:ext uri="{FF2B5EF4-FFF2-40B4-BE49-F238E27FC236}">
                    <a16:creationId xmlns:a16="http://schemas.microsoft.com/office/drawing/2014/main" id="{040A9F91-AC56-B454-440A-F988005B7139}"/>
                  </a:ext>
                </a:extLst>
              </p:cNvPr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412;p19">
                <a:extLst>
                  <a:ext uri="{FF2B5EF4-FFF2-40B4-BE49-F238E27FC236}">
                    <a16:creationId xmlns:a16="http://schemas.microsoft.com/office/drawing/2014/main" id="{AA3CC43C-E0ED-3DB7-38D2-D6267FA6D251}"/>
                  </a:ext>
                </a:extLst>
              </p:cNvPr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413;p19">
                <a:extLst>
                  <a:ext uri="{FF2B5EF4-FFF2-40B4-BE49-F238E27FC236}">
                    <a16:creationId xmlns:a16="http://schemas.microsoft.com/office/drawing/2014/main" id="{022D5786-4F4F-8B16-4B84-05C6478E1A5D}"/>
                  </a:ext>
                </a:extLst>
              </p:cNvPr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414;p19">
                <a:extLst>
                  <a:ext uri="{FF2B5EF4-FFF2-40B4-BE49-F238E27FC236}">
                    <a16:creationId xmlns:a16="http://schemas.microsoft.com/office/drawing/2014/main" id="{7C2CB968-F4FC-6529-FE7D-04E0DD234920}"/>
                  </a:ext>
                </a:extLst>
              </p:cNvPr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415;p19">
                <a:extLst>
                  <a:ext uri="{FF2B5EF4-FFF2-40B4-BE49-F238E27FC236}">
                    <a16:creationId xmlns:a16="http://schemas.microsoft.com/office/drawing/2014/main" id="{A50A9901-1242-4C73-F9B6-F38BE1E9B4D3}"/>
                  </a:ext>
                </a:extLst>
              </p:cNvPr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416;p19">
                <a:extLst>
                  <a:ext uri="{FF2B5EF4-FFF2-40B4-BE49-F238E27FC236}">
                    <a16:creationId xmlns:a16="http://schemas.microsoft.com/office/drawing/2014/main" id="{5326E13F-FAC4-2114-7357-843EACC1AF60}"/>
                  </a:ext>
                </a:extLst>
              </p:cNvPr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417;p19">
                <a:extLst>
                  <a:ext uri="{FF2B5EF4-FFF2-40B4-BE49-F238E27FC236}">
                    <a16:creationId xmlns:a16="http://schemas.microsoft.com/office/drawing/2014/main" id="{18837E13-A2F0-401E-6245-47136EF6DFA5}"/>
                  </a:ext>
                </a:extLst>
              </p:cNvPr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418;p19">
                <a:extLst>
                  <a:ext uri="{FF2B5EF4-FFF2-40B4-BE49-F238E27FC236}">
                    <a16:creationId xmlns:a16="http://schemas.microsoft.com/office/drawing/2014/main" id="{7FE70DAC-7E4A-EB3E-400D-87E77B243E4C}"/>
                  </a:ext>
                </a:extLst>
              </p:cNvPr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1419;p19">
              <a:extLst>
                <a:ext uri="{FF2B5EF4-FFF2-40B4-BE49-F238E27FC236}">
                  <a16:creationId xmlns:a16="http://schemas.microsoft.com/office/drawing/2014/main" id="{E13FCEA0-AB13-2B8C-8072-E2356E4DF3D5}"/>
                </a:ext>
              </a:extLst>
            </p:cNvPr>
            <p:cNvGrpSpPr/>
            <p:nvPr/>
          </p:nvGrpSpPr>
          <p:grpSpPr>
            <a:xfrm>
              <a:off x="9302747" y="4565723"/>
              <a:ext cx="294813" cy="254811"/>
              <a:chOff x="6774665" y="4316253"/>
              <a:chExt cx="883852" cy="621125"/>
            </a:xfrm>
          </p:grpSpPr>
          <p:sp>
            <p:nvSpPr>
              <p:cNvPr id="188" name="Google Shape;1420;p19">
                <a:extLst>
                  <a:ext uri="{FF2B5EF4-FFF2-40B4-BE49-F238E27FC236}">
                    <a16:creationId xmlns:a16="http://schemas.microsoft.com/office/drawing/2014/main" id="{96B990CA-DED6-3794-4778-91E78D4DCCBE}"/>
                  </a:ext>
                </a:extLst>
              </p:cNvPr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421;p19">
                <a:extLst>
                  <a:ext uri="{FF2B5EF4-FFF2-40B4-BE49-F238E27FC236}">
                    <a16:creationId xmlns:a16="http://schemas.microsoft.com/office/drawing/2014/main" id="{F7E5286B-3618-67E1-58B1-D9DE810044C7}"/>
                  </a:ext>
                </a:extLst>
              </p:cNvPr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422;p19">
                <a:extLst>
                  <a:ext uri="{FF2B5EF4-FFF2-40B4-BE49-F238E27FC236}">
                    <a16:creationId xmlns:a16="http://schemas.microsoft.com/office/drawing/2014/main" id="{C4660BA1-7340-57E5-E7D0-E973EA837D14}"/>
                  </a:ext>
                </a:extLst>
              </p:cNvPr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423;p19">
                <a:extLst>
                  <a:ext uri="{FF2B5EF4-FFF2-40B4-BE49-F238E27FC236}">
                    <a16:creationId xmlns:a16="http://schemas.microsoft.com/office/drawing/2014/main" id="{0B8561BB-3731-4DF5-1895-00FE1CCB87D6}"/>
                  </a:ext>
                </a:extLst>
              </p:cNvPr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424;p19">
                <a:extLst>
                  <a:ext uri="{FF2B5EF4-FFF2-40B4-BE49-F238E27FC236}">
                    <a16:creationId xmlns:a16="http://schemas.microsoft.com/office/drawing/2014/main" id="{9EF051E6-F432-AE83-E71C-F391434A44F2}"/>
                  </a:ext>
                </a:extLst>
              </p:cNvPr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425;p19">
                <a:extLst>
                  <a:ext uri="{FF2B5EF4-FFF2-40B4-BE49-F238E27FC236}">
                    <a16:creationId xmlns:a16="http://schemas.microsoft.com/office/drawing/2014/main" id="{58B8B53C-E2E5-F17D-0361-85C15A98A114}"/>
                  </a:ext>
                </a:extLst>
              </p:cNvPr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426;p19">
                <a:extLst>
                  <a:ext uri="{FF2B5EF4-FFF2-40B4-BE49-F238E27FC236}">
                    <a16:creationId xmlns:a16="http://schemas.microsoft.com/office/drawing/2014/main" id="{8F5891A4-5879-D7D1-119A-765BCCD3099E}"/>
                  </a:ext>
                </a:extLst>
              </p:cNvPr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427;p19">
                <a:extLst>
                  <a:ext uri="{FF2B5EF4-FFF2-40B4-BE49-F238E27FC236}">
                    <a16:creationId xmlns:a16="http://schemas.microsoft.com/office/drawing/2014/main" id="{96503FBA-B9C1-18D4-37BC-6539C5FC4E20}"/>
                  </a:ext>
                </a:extLst>
              </p:cNvPr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428;p19">
                <a:extLst>
                  <a:ext uri="{FF2B5EF4-FFF2-40B4-BE49-F238E27FC236}">
                    <a16:creationId xmlns:a16="http://schemas.microsoft.com/office/drawing/2014/main" id="{3B54FA68-8504-F0F3-A9EE-2A6988E7752B}"/>
                  </a:ext>
                </a:extLst>
              </p:cNvPr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429;p19">
                <a:extLst>
                  <a:ext uri="{FF2B5EF4-FFF2-40B4-BE49-F238E27FC236}">
                    <a16:creationId xmlns:a16="http://schemas.microsoft.com/office/drawing/2014/main" id="{EBC39147-EAEA-48CB-6256-E673A710D724}"/>
                  </a:ext>
                </a:extLst>
              </p:cNvPr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430;p19">
                <a:extLst>
                  <a:ext uri="{FF2B5EF4-FFF2-40B4-BE49-F238E27FC236}">
                    <a16:creationId xmlns:a16="http://schemas.microsoft.com/office/drawing/2014/main" id="{3A334590-786C-198D-EAC8-4FB7AC865C89}"/>
                  </a:ext>
                </a:extLst>
              </p:cNvPr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431;p19">
                <a:extLst>
                  <a:ext uri="{FF2B5EF4-FFF2-40B4-BE49-F238E27FC236}">
                    <a16:creationId xmlns:a16="http://schemas.microsoft.com/office/drawing/2014/main" id="{F4225DAA-DBCB-B40C-3CE7-73F7F3A38A83}"/>
                  </a:ext>
                </a:extLst>
              </p:cNvPr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432;p19">
                <a:extLst>
                  <a:ext uri="{FF2B5EF4-FFF2-40B4-BE49-F238E27FC236}">
                    <a16:creationId xmlns:a16="http://schemas.microsoft.com/office/drawing/2014/main" id="{74EEE3F5-1807-DD21-BD0D-93E5582774BD}"/>
                  </a:ext>
                </a:extLst>
              </p:cNvPr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433;p19">
                <a:extLst>
                  <a:ext uri="{FF2B5EF4-FFF2-40B4-BE49-F238E27FC236}">
                    <a16:creationId xmlns:a16="http://schemas.microsoft.com/office/drawing/2014/main" id="{645D9C1C-FDFC-C737-8C72-7412D95B145E}"/>
                  </a:ext>
                </a:extLst>
              </p:cNvPr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434;p19">
                <a:extLst>
                  <a:ext uri="{FF2B5EF4-FFF2-40B4-BE49-F238E27FC236}">
                    <a16:creationId xmlns:a16="http://schemas.microsoft.com/office/drawing/2014/main" id="{AB847DFC-0781-AE00-5BBD-7B3584383D80}"/>
                  </a:ext>
                </a:extLst>
              </p:cNvPr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435;p19">
                <a:extLst>
                  <a:ext uri="{FF2B5EF4-FFF2-40B4-BE49-F238E27FC236}">
                    <a16:creationId xmlns:a16="http://schemas.microsoft.com/office/drawing/2014/main" id="{1D27EAE4-6E12-3583-00DF-513E04DCD43C}"/>
                  </a:ext>
                </a:extLst>
              </p:cNvPr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1436;p19">
              <a:extLst>
                <a:ext uri="{FF2B5EF4-FFF2-40B4-BE49-F238E27FC236}">
                  <a16:creationId xmlns:a16="http://schemas.microsoft.com/office/drawing/2014/main" id="{98146899-8D7E-D63C-9F0D-837ADFE4C179}"/>
                </a:ext>
              </a:extLst>
            </p:cNvPr>
            <p:cNvGrpSpPr/>
            <p:nvPr/>
          </p:nvGrpSpPr>
          <p:grpSpPr>
            <a:xfrm>
              <a:off x="9302747" y="4506875"/>
              <a:ext cx="294813" cy="254811"/>
              <a:chOff x="6774665" y="4172807"/>
              <a:chExt cx="883852" cy="621125"/>
            </a:xfrm>
          </p:grpSpPr>
          <p:sp>
            <p:nvSpPr>
              <p:cNvPr id="172" name="Google Shape;1437;p19">
                <a:extLst>
                  <a:ext uri="{FF2B5EF4-FFF2-40B4-BE49-F238E27FC236}">
                    <a16:creationId xmlns:a16="http://schemas.microsoft.com/office/drawing/2014/main" id="{8CAC396B-56C5-4922-9E7D-667A28F6173C}"/>
                  </a:ext>
                </a:extLst>
              </p:cNvPr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438;p19">
                <a:extLst>
                  <a:ext uri="{FF2B5EF4-FFF2-40B4-BE49-F238E27FC236}">
                    <a16:creationId xmlns:a16="http://schemas.microsoft.com/office/drawing/2014/main" id="{ADC0710E-E8E2-0488-C6BD-2F6BB0E0A4C2}"/>
                  </a:ext>
                </a:extLst>
              </p:cNvPr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439;p19">
                <a:extLst>
                  <a:ext uri="{FF2B5EF4-FFF2-40B4-BE49-F238E27FC236}">
                    <a16:creationId xmlns:a16="http://schemas.microsoft.com/office/drawing/2014/main" id="{83A703FE-FD12-78DC-0211-DFA8DA9F14E1}"/>
                  </a:ext>
                </a:extLst>
              </p:cNvPr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440;p19">
                <a:extLst>
                  <a:ext uri="{FF2B5EF4-FFF2-40B4-BE49-F238E27FC236}">
                    <a16:creationId xmlns:a16="http://schemas.microsoft.com/office/drawing/2014/main" id="{DEFEBE93-9301-87B1-11BF-1BF93ED10353}"/>
                  </a:ext>
                </a:extLst>
              </p:cNvPr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441;p19">
                <a:extLst>
                  <a:ext uri="{FF2B5EF4-FFF2-40B4-BE49-F238E27FC236}">
                    <a16:creationId xmlns:a16="http://schemas.microsoft.com/office/drawing/2014/main" id="{C995E4AB-61AE-29F8-04B6-0B8A8F944DE0}"/>
                  </a:ext>
                </a:extLst>
              </p:cNvPr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442;p19">
                <a:extLst>
                  <a:ext uri="{FF2B5EF4-FFF2-40B4-BE49-F238E27FC236}">
                    <a16:creationId xmlns:a16="http://schemas.microsoft.com/office/drawing/2014/main" id="{C14523CF-D76F-A35D-192C-F86FFC6B2EAA}"/>
                  </a:ext>
                </a:extLst>
              </p:cNvPr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443;p19">
                <a:extLst>
                  <a:ext uri="{FF2B5EF4-FFF2-40B4-BE49-F238E27FC236}">
                    <a16:creationId xmlns:a16="http://schemas.microsoft.com/office/drawing/2014/main" id="{E59E984F-CFAD-C065-CF6E-51243A58DACA}"/>
                  </a:ext>
                </a:extLst>
              </p:cNvPr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444;p19">
                <a:extLst>
                  <a:ext uri="{FF2B5EF4-FFF2-40B4-BE49-F238E27FC236}">
                    <a16:creationId xmlns:a16="http://schemas.microsoft.com/office/drawing/2014/main" id="{D66DEFA5-686A-2E63-DA75-04642D0D4601}"/>
                  </a:ext>
                </a:extLst>
              </p:cNvPr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445;p19">
                <a:extLst>
                  <a:ext uri="{FF2B5EF4-FFF2-40B4-BE49-F238E27FC236}">
                    <a16:creationId xmlns:a16="http://schemas.microsoft.com/office/drawing/2014/main" id="{36C35504-7F1A-D811-08F9-D417557B5C0F}"/>
                  </a:ext>
                </a:extLst>
              </p:cNvPr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446;p19">
                <a:extLst>
                  <a:ext uri="{FF2B5EF4-FFF2-40B4-BE49-F238E27FC236}">
                    <a16:creationId xmlns:a16="http://schemas.microsoft.com/office/drawing/2014/main" id="{48564E08-5793-B8B1-5FBD-AF2B8C01B523}"/>
                  </a:ext>
                </a:extLst>
              </p:cNvPr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447;p19">
                <a:extLst>
                  <a:ext uri="{FF2B5EF4-FFF2-40B4-BE49-F238E27FC236}">
                    <a16:creationId xmlns:a16="http://schemas.microsoft.com/office/drawing/2014/main" id="{15D54DEF-D4EF-8B18-C557-1F537AD67729}"/>
                  </a:ext>
                </a:extLst>
              </p:cNvPr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448;p19">
                <a:extLst>
                  <a:ext uri="{FF2B5EF4-FFF2-40B4-BE49-F238E27FC236}">
                    <a16:creationId xmlns:a16="http://schemas.microsoft.com/office/drawing/2014/main" id="{C2F79344-B63F-E9E2-79D1-D16827E886C8}"/>
                  </a:ext>
                </a:extLst>
              </p:cNvPr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449;p19">
                <a:extLst>
                  <a:ext uri="{FF2B5EF4-FFF2-40B4-BE49-F238E27FC236}">
                    <a16:creationId xmlns:a16="http://schemas.microsoft.com/office/drawing/2014/main" id="{4CA6CE87-D1C8-0B1F-D872-7A58BDF37BA3}"/>
                  </a:ext>
                </a:extLst>
              </p:cNvPr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450;p19">
                <a:extLst>
                  <a:ext uri="{FF2B5EF4-FFF2-40B4-BE49-F238E27FC236}">
                    <a16:creationId xmlns:a16="http://schemas.microsoft.com/office/drawing/2014/main" id="{1694A753-180C-329C-261E-4308997B9A8F}"/>
                  </a:ext>
                </a:extLst>
              </p:cNvPr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451;p19">
                <a:extLst>
                  <a:ext uri="{FF2B5EF4-FFF2-40B4-BE49-F238E27FC236}">
                    <a16:creationId xmlns:a16="http://schemas.microsoft.com/office/drawing/2014/main" id="{9895E95C-AE60-BBDB-4775-806233DE7015}"/>
                  </a:ext>
                </a:extLst>
              </p:cNvPr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452;p19">
                <a:extLst>
                  <a:ext uri="{FF2B5EF4-FFF2-40B4-BE49-F238E27FC236}">
                    <a16:creationId xmlns:a16="http://schemas.microsoft.com/office/drawing/2014/main" id="{08B623F7-0573-0A68-F5C7-844332FF7CC8}"/>
                  </a:ext>
                </a:extLst>
              </p:cNvPr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1453;p19">
              <a:extLst>
                <a:ext uri="{FF2B5EF4-FFF2-40B4-BE49-F238E27FC236}">
                  <a16:creationId xmlns:a16="http://schemas.microsoft.com/office/drawing/2014/main" id="{6F3911EF-120A-C7FF-9D37-3AFCAFAF4CBA}"/>
                </a:ext>
              </a:extLst>
            </p:cNvPr>
            <p:cNvGrpSpPr/>
            <p:nvPr/>
          </p:nvGrpSpPr>
          <p:grpSpPr>
            <a:xfrm>
              <a:off x="9312320" y="4440173"/>
              <a:ext cx="294813" cy="254811"/>
              <a:chOff x="6803366" y="4010215"/>
              <a:chExt cx="883852" cy="621125"/>
            </a:xfrm>
          </p:grpSpPr>
          <p:sp>
            <p:nvSpPr>
              <p:cNvPr id="156" name="Google Shape;1454;p19">
                <a:extLst>
                  <a:ext uri="{FF2B5EF4-FFF2-40B4-BE49-F238E27FC236}">
                    <a16:creationId xmlns:a16="http://schemas.microsoft.com/office/drawing/2014/main" id="{1F503A35-7CB0-A98C-917F-F28D9E615C41}"/>
                  </a:ext>
                </a:extLst>
              </p:cNvPr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455;p19">
                <a:extLst>
                  <a:ext uri="{FF2B5EF4-FFF2-40B4-BE49-F238E27FC236}">
                    <a16:creationId xmlns:a16="http://schemas.microsoft.com/office/drawing/2014/main" id="{69062D81-1CC8-3752-340A-0E5858EDF7DA}"/>
                  </a:ext>
                </a:extLst>
              </p:cNvPr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456;p19">
                <a:extLst>
                  <a:ext uri="{FF2B5EF4-FFF2-40B4-BE49-F238E27FC236}">
                    <a16:creationId xmlns:a16="http://schemas.microsoft.com/office/drawing/2014/main" id="{34F306A7-18A5-3822-8758-82CBCEA56018}"/>
                  </a:ext>
                </a:extLst>
              </p:cNvPr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457;p19">
                <a:extLst>
                  <a:ext uri="{FF2B5EF4-FFF2-40B4-BE49-F238E27FC236}">
                    <a16:creationId xmlns:a16="http://schemas.microsoft.com/office/drawing/2014/main" id="{D938CED6-B754-75EF-C76C-89E75EDA1C70}"/>
                  </a:ext>
                </a:extLst>
              </p:cNvPr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458;p19">
                <a:extLst>
                  <a:ext uri="{FF2B5EF4-FFF2-40B4-BE49-F238E27FC236}">
                    <a16:creationId xmlns:a16="http://schemas.microsoft.com/office/drawing/2014/main" id="{60C3CB36-6FEF-5E10-A113-FB157E0E4618}"/>
                  </a:ext>
                </a:extLst>
              </p:cNvPr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459;p19">
                <a:extLst>
                  <a:ext uri="{FF2B5EF4-FFF2-40B4-BE49-F238E27FC236}">
                    <a16:creationId xmlns:a16="http://schemas.microsoft.com/office/drawing/2014/main" id="{79043471-9850-0986-53DA-35788DE727A3}"/>
                  </a:ext>
                </a:extLst>
              </p:cNvPr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460;p19">
                <a:extLst>
                  <a:ext uri="{FF2B5EF4-FFF2-40B4-BE49-F238E27FC236}">
                    <a16:creationId xmlns:a16="http://schemas.microsoft.com/office/drawing/2014/main" id="{EE593E05-AD48-9965-AB17-C47C8C1B58BC}"/>
                  </a:ext>
                </a:extLst>
              </p:cNvPr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461;p19">
                <a:extLst>
                  <a:ext uri="{FF2B5EF4-FFF2-40B4-BE49-F238E27FC236}">
                    <a16:creationId xmlns:a16="http://schemas.microsoft.com/office/drawing/2014/main" id="{AEF57E83-D392-5DF1-A63C-5C28AA360485}"/>
                  </a:ext>
                </a:extLst>
              </p:cNvPr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462;p19">
                <a:extLst>
                  <a:ext uri="{FF2B5EF4-FFF2-40B4-BE49-F238E27FC236}">
                    <a16:creationId xmlns:a16="http://schemas.microsoft.com/office/drawing/2014/main" id="{0A62EE33-3C65-BEFF-50DB-02EB1122D4E6}"/>
                  </a:ext>
                </a:extLst>
              </p:cNvPr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463;p19">
                <a:extLst>
                  <a:ext uri="{FF2B5EF4-FFF2-40B4-BE49-F238E27FC236}">
                    <a16:creationId xmlns:a16="http://schemas.microsoft.com/office/drawing/2014/main" id="{8C717430-98FC-7AA9-9E96-C10FC6E5902A}"/>
                  </a:ext>
                </a:extLst>
              </p:cNvPr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464;p19">
                <a:extLst>
                  <a:ext uri="{FF2B5EF4-FFF2-40B4-BE49-F238E27FC236}">
                    <a16:creationId xmlns:a16="http://schemas.microsoft.com/office/drawing/2014/main" id="{347FA32B-4342-DD0E-D7CD-E922BECA1218}"/>
                  </a:ext>
                </a:extLst>
              </p:cNvPr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465;p19">
                <a:extLst>
                  <a:ext uri="{FF2B5EF4-FFF2-40B4-BE49-F238E27FC236}">
                    <a16:creationId xmlns:a16="http://schemas.microsoft.com/office/drawing/2014/main" id="{A037A3E2-760F-46AD-EA6F-750EABD2BA29}"/>
                  </a:ext>
                </a:extLst>
              </p:cNvPr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466;p19">
                <a:extLst>
                  <a:ext uri="{FF2B5EF4-FFF2-40B4-BE49-F238E27FC236}">
                    <a16:creationId xmlns:a16="http://schemas.microsoft.com/office/drawing/2014/main" id="{B2BE60F1-79A5-D60A-7718-E7F504926C4C}"/>
                  </a:ext>
                </a:extLst>
              </p:cNvPr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467;p19">
                <a:extLst>
                  <a:ext uri="{FF2B5EF4-FFF2-40B4-BE49-F238E27FC236}">
                    <a16:creationId xmlns:a16="http://schemas.microsoft.com/office/drawing/2014/main" id="{B6B9C922-9853-F680-4BF4-444F343A1DF2}"/>
                  </a:ext>
                </a:extLst>
              </p:cNvPr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468;p19">
                <a:extLst>
                  <a:ext uri="{FF2B5EF4-FFF2-40B4-BE49-F238E27FC236}">
                    <a16:creationId xmlns:a16="http://schemas.microsoft.com/office/drawing/2014/main" id="{2513BE89-5914-972C-9F5E-41D1870D34C6}"/>
                  </a:ext>
                </a:extLst>
              </p:cNvPr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469;p19">
                <a:extLst>
                  <a:ext uri="{FF2B5EF4-FFF2-40B4-BE49-F238E27FC236}">
                    <a16:creationId xmlns:a16="http://schemas.microsoft.com/office/drawing/2014/main" id="{16EA28DD-C289-925E-16CF-8CD8C6A89CB4}"/>
                  </a:ext>
                </a:extLst>
              </p:cNvPr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1470;p19">
              <a:extLst>
                <a:ext uri="{FF2B5EF4-FFF2-40B4-BE49-F238E27FC236}">
                  <a16:creationId xmlns:a16="http://schemas.microsoft.com/office/drawing/2014/main" id="{8DADA6BC-4B41-1D33-7EEB-D5B25B3688DE}"/>
                </a:ext>
              </a:extLst>
            </p:cNvPr>
            <p:cNvGrpSpPr/>
            <p:nvPr/>
          </p:nvGrpSpPr>
          <p:grpSpPr>
            <a:xfrm>
              <a:off x="9309119" y="4373472"/>
              <a:ext cx="294813" cy="254811"/>
              <a:chOff x="6793767" y="3847623"/>
              <a:chExt cx="883852" cy="621125"/>
            </a:xfrm>
          </p:grpSpPr>
          <p:sp>
            <p:nvSpPr>
              <p:cNvPr id="140" name="Google Shape;1471;p19">
                <a:extLst>
                  <a:ext uri="{FF2B5EF4-FFF2-40B4-BE49-F238E27FC236}">
                    <a16:creationId xmlns:a16="http://schemas.microsoft.com/office/drawing/2014/main" id="{9E48D0A8-5821-06AC-6369-9236F9A1D7C3}"/>
                  </a:ext>
                </a:extLst>
              </p:cNvPr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72;p19">
                <a:extLst>
                  <a:ext uri="{FF2B5EF4-FFF2-40B4-BE49-F238E27FC236}">
                    <a16:creationId xmlns:a16="http://schemas.microsoft.com/office/drawing/2014/main" id="{799F95CB-E4C7-6A85-A843-0258D6920487}"/>
                  </a:ext>
                </a:extLst>
              </p:cNvPr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73;p19">
                <a:extLst>
                  <a:ext uri="{FF2B5EF4-FFF2-40B4-BE49-F238E27FC236}">
                    <a16:creationId xmlns:a16="http://schemas.microsoft.com/office/drawing/2014/main" id="{0E30727E-319E-2779-D8A2-F809571ED0C5}"/>
                  </a:ext>
                </a:extLst>
              </p:cNvPr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74;p19">
                <a:extLst>
                  <a:ext uri="{FF2B5EF4-FFF2-40B4-BE49-F238E27FC236}">
                    <a16:creationId xmlns:a16="http://schemas.microsoft.com/office/drawing/2014/main" id="{B6ACF374-7941-B3C0-610F-720863D527E2}"/>
                  </a:ext>
                </a:extLst>
              </p:cNvPr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75;p19">
                <a:extLst>
                  <a:ext uri="{FF2B5EF4-FFF2-40B4-BE49-F238E27FC236}">
                    <a16:creationId xmlns:a16="http://schemas.microsoft.com/office/drawing/2014/main" id="{2553766B-8191-ADB9-6436-D71492B72C87}"/>
                  </a:ext>
                </a:extLst>
              </p:cNvPr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76;p19">
                <a:extLst>
                  <a:ext uri="{FF2B5EF4-FFF2-40B4-BE49-F238E27FC236}">
                    <a16:creationId xmlns:a16="http://schemas.microsoft.com/office/drawing/2014/main" id="{CBFFA9EA-CD27-54B8-815C-8086708DD59F}"/>
                  </a:ext>
                </a:extLst>
              </p:cNvPr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77;p19">
                <a:extLst>
                  <a:ext uri="{FF2B5EF4-FFF2-40B4-BE49-F238E27FC236}">
                    <a16:creationId xmlns:a16="http://schemas.microsoft.com/office/drawing/2014/main" id="{7A3A989B-5F5A-8C79-1800-FB549B7CBE00}"/>
                  </a:ext>
                </a:extLst>
              </p:cNvPr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8;p19">
                <a:extLst>
                  <a:ext uri="{FF2B5EF4-FFF2-40B4-BE49-F238E27FC236}">
                    <a16:creationId xmlns:a16="http://schemas.microsoft.com/office/drawing/2014/main" id="{031A523D-B47C-79CE-089A-1788A974559F}"/>
                  </a:ext>
                </a:extLst>
              </p:cNvPr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79;p19">
                <a:extLst>
                  <a:ext uri="{FF2B5EF4-FFF2-40B4-BE49-F238E27FC236}">
                    <a16:creationId xmlns:a16="http://schemas.microsoft.com/office/drawing/2014/main" id="{82A2AE79-501F-B7F4-A7D8-9DB94F7855C6}"/>
                  </a:ext>
                </a:extLst>
              </p:cNvPr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80;p19">
                <a:extLst>
                  <a:ext uri="{FF2B5EF4-FFF2-40B4-BE49-F238E27FC236}">
                    <a16:creationId xmlns:a16="http://schemas.microsoft.com/office/drawing/2014/main" id="{D1B0D59C-0EC8-72AA-0065-BF0F685B03AF}"/>
                  </a:ext>
                </a:extLst>
              </p:cNvPr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481;p19">
                <a:extLst>
                  <a:ext uri="{FF2B5EF4-FFF2-40B4-BE49-F238E27FC236}">
                    <a16:creationId xmlns:a16="http://schemas.microsoft.com/office/drawing/2014/main" id="{F10356C0-0108-1067-AD3D-2DDEA1274035}"/>
                  </a:ext>
                </a:extLst>
              </p:cNvPr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482;p19">
                <a:extLst>
                  <a:ext uri="{FF2B5EF4-FFF2-40B4-BE49-F238E27FC236}">
                    <a16:creationId xmlns:a16="http://schemas.microsoft.com/office/drawing/2014/main" id="{A6002A44-B2A7-4D34-1B88-EA2E5A7A09ED}"/>
                  </a:ext>
                </a:extLst>
              </p:cNvPr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483;p19">
                <a:extLst>
                  <a:ext uri="{FF2B5EF4-FFF2-40B4-BE49-F238E27FC236}">
                    <a16:creationId xmlns:a16="http://schemas.microsoft.com/office/drawing/2014/main" id="{E06FEA96-4BEF-DF5B-76FE-487B64CCF6C2}"/>
                  </a:ext>
                </a:extLst>
              </p:cNvPr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484;p19">
                <a:extLst>
                  <a:ext uri="{FF2B5EF4-FFF2-40B4-BE49-F238E27FC236}">
                    <a16:creationId xmlns:a16="http://schemas.microsoft.com/office/drawing/2014/main" id="{0EE6B25D-681D-C0EA-B7B5-D758E662A45C}"/>
                  </a:ext>
                </a:extLst>
              </p:cNvPr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485;p19">
                <a:extLst>
                  <a:ext uri="{FF2B5EF4-FFF2-40B4-BE49-F238E27FC236}">
                    <a16:creationId xmlns:a16="http://schemas.microsoft.com/office/drawing/2014/main" id="{BC4FBE22-13FB-49BF-5D49-B6C8E5C6D6EC}"/>
                  </a:ext>
                </a:extLst>
              </p:cNvPr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486;p19">
                <a:extLst>
                  <a:ext uri="{FF2B5EF4-FFF2-40B4-BE49-F238E27FC236}">
                    <a16:creationId xmlns:a16="http://schemas.microsoft.com/office/drawing/2014/main" id="{FACE4D78-79CF-666A-1DFF-8984CEF672CB}"/>
                  </a:ext>
                </a:extLst>
              </p:cNvPr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Google Shape;1487;p19">
              <a:extLst>
                <a:ext uri="{FF2B5EF4-FFF2-40B4-BE49-F238E27FC236}">
                  <a16:creationId xmlns:a16="http://schemas.microsoft.com/office/drawing/2014/main" id="{9A90B703-BC39-F32B-617C-F66D95243F6C}"/>
                </a:ext>
              </a:extLst>
            </p:cNvPr>
            <p:cNvSpPr/>
            <p:nvPr/>
          </p:nvSpPr>
          <p:spPr>
            <a:xfrm>
              <a:off x="8610903" y="4128679"/>
              <a:ext cx="68533" cy="123601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88;p19">
              <a:extLst>
                <a:ext uri="{FF2B5EF4-FFF2-40B4-BE49-F238E27FC236}">
                  <a16:creationId xmlns:a16="http://schemas.microsoft.com/office/drawing/2014/main" id="{C263F379-917C-5DC9-8F07-AB2A16DEE6BE}"/>
                </a:ext>
              </a:extLst>
            </p:cNvPr>
            <p:cNvSpPr/>
            <p:nvPr/>
          </p:nvSpPr>
          <p:spPr>
            <a:xfrm>
              <a:off x="8616041" y="4127542"/>
              <a:ext cx="32759" cy="50048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89;p19">
              <a:extLst>
                <a:ext uri="{FF2B5EF4-FFF2-40B4-BE49-F238E27FC236}">
                  <a16:creationId xmlns:a16="http://schemas.microsoft.com/office/drawing/2014/main" id="{AE0D9984-4D8F-2329-B0AC-C033EADD8ABD}"/>
                </a:ext>
              </a:extLst>
            </p:cNvPr>
            <p:cNvSpPr/>
            <p:nvPr/>
          </p:nvSpPr>
          <p:spPr>
            <a:xfrm>
              <a:off x="8622510" y="4181768"/>
              <a:ext cx="40470" cy="55808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90;p19">
              <a:extLst>
                <a:ext uri="{FF2B5EF4-FFF2-40B4-BE49-F238E27FC236}">
                  <a16:creationId xmlns:a16="http://schemas.microsoft.com/office/drawing/2014/main" id="{49E3D79F-C05C-0F69-E921-3FC03A23E313}"/>
                </a:ext>
              </a:extLst>
            </p:cNvPr>
            <p:cNvSpPr/>
            <p:nvPr/>
          </p:nvSpPr>
          <p:spPr>
            <a:xfrm>
              <a:off x="8553407" y="4203884"/>
              <a:ext cx="76549" cy="134097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491;p19">
              <a:extLst>
                <a:ext uri="{FF2B5EF4-FFF2-40B4-BE49-F238E27FC236}">
                  <a16:creationId xmlns:a16="http://schemas.microsoft.com/office/drawing/2014/main" id="{5A0FED37-9413-D922-55D8-6AB7401883D6}"/>
                </a:ext>
              </a:extLst>
            </p:cNvPr>
            <p:cNvSpPr/>
            <p:nvPr/>
          </p:nvSpPr>
          <p:spPr>
            <a:xfrm>
              <a:off x="8610736" y="4200025"/>
              <a:ext cx="58992" cy="95936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492;p19">
              <a:extLst>
                <a:ext uri="{FF2B5EF4-FFF2-40B4-BE49-F238E27FC236}">
                  <a16:creationId xmlns:a16="http://schemas.microsoft.com/office/drawing/2014/main" id="{97BEEEF3-D147-335F-3769-504A7A63BEF4}"/>
                </a:ext>
              </a:extLst>
            </p:cNvPr>
            <p:cNvSpPr/>
            <p:nvPr/>
          </p:nvSpPr>
          <p:spPr>
            <a:xfrm>
              <a:off x="8621234" y="4131549"/>
              <a:ext cx="43549" cy="65966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493;p19">
              <a:extLst>
                <a:ext uri="{FF2B5EF4-FFF2-40B4-BE49-F238E27FC236}">
                  <a16:creationId xmlns:a16="http://schemas.microsoft.com/office/drawing/2014/main" id="{685FB9DC-47CE-1C83-B289-82B13654E6B8}"/>
                </a:ext>
              </a:extLst>
            </p:cNvPr>
            <p:cNvSpPr/>
            <p:nvPr/>
          </p:nvSpPr>
          <p:spPr>
            <a:xfrm>
              <a:off x="8622965" y="4131150"/>
              <a:ext cx="43611" cy="50579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494;p19">
              <a:extLst>
                <a:ext uri="{FF2B5EF4-FFF2-40B4-BE49-F238E27FC236}">
                  <a16:creationId xmlns:a16="http://schemas.microsoft.com/office/drawing/2014/main" id="{92D787A0-4492-1A72-D7CE-D3430AB44F6C}"/>
                </a:ext>
              </a:extLst>
            </p:cNvPr>
            <p:cNvSpPr/>
            <p:nvPr/>
          </p:nvSpPr>
          <p:spPr>
            <a:xfrm>
              <a:off x="8570667" y="4463227"/>
              <a:ext cx="34282" cy="32368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95;p19">
              <a:extLst>
                <a:ext uri="{FF2B5EF4-FFF2-40B4-BE49-F238E27FC236}">
                  <a16:creationId xmlns:a16="http://schemas.microsoft.com/office/drawing/2014/main" id="{F9D166D0-75B9-9D82-AE98-02AF0528C50B}"/>
                </a:ext>
              </a:extLst>
            </p:cNvPr>
            <p:cNvSpPr/>
            <p:nvPr/>
          </p:nvSpPr>
          <p:spPr>
            <a:xfrm>
              <a:off x="8570818" y="4473505"/>
              <a:ext cx="34114" cy="21972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496;p19">
              <a:extLst>
                <a:ext uri="{FF2B5EF4-FFF2-40B4-BE49-F238E27FC236}">
                  <a16:creationId xmlns:a16="http://schemas.microsoft.com/office/drawing/2014/main" id="{3A36380F-6193-4B1D-E4BA-C14C386B0A6B}"/>
                </a:ext>
              </a:extLst>
            </p:cNvPr>
            <p:cNvSpPr/>
            <p:nvPr/>
          </p:nvSpPr>
          <p:spPr>
            <a:xfrm>
              <a:off x="8553493" y="4449356"/>
              <a:ext cx="31399" cy="29989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497;p19">
              <a:extLst>
                <a:ext uri="{FF2B5EF4-FFF2-40B4-BE49-F238E27FC236}">
                  <a16:creationId xmlns:a16="http://schemas.microsoft.com/office/drawing/2014/main" id="{ADFBCE1A-9325-C486-F20A-58F5F5D6DF03}"/>
                </a:ext>
              </a:extLst>
            </p:cNvPr>
            <p:cNvSpPr/>
            <p:nvPr/>
          </p:nvSpPr>
          <p:spPr>
            <a:xfrm>
              <a:off x="8553636" y="4459242"/>
              <a:ext cx="31264" cy="20096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498;p19">
              <a:extLst>
                <a:ext uri="{FF2B5EF4-FFF2-40B4-BE49-F238E27FC236}">
                  <a16:creationId xmlns:a16="http://schemas.microsoft.com/office/drawing/2014/main" id="{36CC1F6F-2148-9BB6-796B-A84C84D97593}"/>
                </a:ext>
              </a:extLst>
            </p:cNvPr>
            <p:cNvSpPr/>
            <p:nvPr/>
          </p:nvSpPr>
          <p:spPr>
            <a:xfrm>
              <a:off x="8565143" y="4294774"/>
              <a:ext cx="74710" cy="158824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499;p19">
              <a:extLst>
                <a:ext uri="{FF2B5EF4-FFF2-40B4-BE49-F238E27FC236}">
                  <a16:creationId xmlns:a16="http://schemas.microsoft.com/office/drawing/2014/main" id="{4E0A2441-0B68-7CC7-3643-BA70A82571FA}"/>
                </a:ext>
              </a:extLst>
            </p:cNvPr>
            <p:cNvSpPr/>
            <p:nvPr/>
          </p:nvSpPr>
          <p:spPr>
            <a:xfrm>
              <a:off x="8585495" y="4295086"/>
              <a:ext cx="74379" cy="171981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00;p19">
              <a:extLst>
                <a:ext uri="{FF2B5EF4-FFF2-40B4-BE49-F238E27FC236}">
                  <a16:creationId xmlns:a16="http://schemas.microsoft.com/office/drawing/2014/main" id="{6BFFF394-E12E-10FA-ADB5-7B9872136F9A}"/>
                </a:ext>
              </a:extLst>
            </p:cNvPr>
            <p:cNvSpPr/>
            <p:nvPr/>
          </p:nvSpPr>
          <p:spPr>
            <a:xfrm>
              <a:off x="8557811" y="4284302"/>
              <a:ext cx="111233" cy="126091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01;p19">
              <a:extLst>
                <a:ext uri="{FF2B5EF4-FFF2-40B4-BE49-F238E27FC236}">
                  <a16:creationId xmlns:a16="http://schemas.microsoft.com/office/drawing/2014/main" id="{3800ED3B-CCE8-2CA5-0E16-F581559AC325}"/>
                </a:ext>
              </a:extLst>
            </p:cNvPr>
            <p:cNvSpPr/>
            <p:nvPr/>
          </p:nvSpPr>
          <p:spPr>
            <a:xfrm>
              <a:off x="8647243" y="4209664"/>
              <a:ext cx="38787" cy="166906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02;p19">
              <a:extLst>
                <a:ext uri="{FF2B5EF4-FFF2-40B4-BE49-F238E27FC236}">
                  <a16:creationId xmlns:a16="http://schemas.microsoft.com/office/drawing/2014/main" id="{8CAD7987-EB42-64BD-6D01-68087326114B}"/>
                </a:ext>
              </a:extLst>
            </p:cNvPr>
            <p:cNvSpPr/>
            <p:nvPr/>
          </p:nvSpPr>
          <p:spPr>
            <a:xfrm>
              <a:off x="8654884" y="4207556"/>
              <a:ext cx="23334" cy="36608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503;p19">
              <a:extLst>
                <a:ext uri="{FF2B5EF4-FFF2-40B4-BE49-F238E27FC236}">
                  <a16:creationId xmlns:a16="http://schemas.microsoft.com/office/drawing/2014/main" id="{DDF23DC6-7C2B-A4AF-7C5C-8CA67474956A}"/>
                </a:ext>
              </a:extLst>
            </p:cNvPr>
            <p:cNvSpPr/>
            <p:nvPr/>
          </p:nvSpPr>
          <p:spPr>
            <a:xfrm>
              <a:off x="8608985" y="4199999"/>
              <a:ext cx="20003" cy="25885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507;p19">
              <a:extLst>
                <a:ext uri="{FF2B5EF4-FFF2-40B4-BE49-F238E27FC236}">
                  <a16:creationId xmlns:a16="http://schemas.microsoft.com/office/drawing/2014/main" id="{63CEE1F0-0ADC-401F-22A2-7752EBDF8526}"/>
                </a:ext>
              </a:extLst>
            </p:cNvPr>
            <p:cNvSpPr/>
            <p:nvPr/>
          </p:nvSpPr>
          <p:spPr>
            <a:xfrm>
              <a:off x="9061412" y="3598410"/>
              <a:ext cx="19496" cy="77877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509;p19">
              <a:extLst>
                <a:ext uri="{FF2B5EF4-FFF2-40B4-BE49-F238E27FC236}">
                  <a16:creationId xmlns:a16="http://schemas.microsoft.com/office/drawing/2014/main" id="{74AB3924-8DEA-6BCE-CA04-B675EB4F86BB}"/>
                </a:ext>
              </a:extLst>
            </p:cNvPr>
            <p:cNvSpPr/>
            <p:nvPr/>
          </p:nvSpPr>
          <p:spPr>
            <a:xfrm>
              <a:off x="9122594" y="3653702"/>
              <a:ext cx="19464" cy="66155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11;p19">
              <a:extLst>
                <a:ext uri="{FF2B5EF4-FFF2-40B4-BE49-F238E27FC236}">
                  <a16:creationId xmlns:a16="http://schemas.microsoft.com/office/drawing/2014/main" id="{C63E4B99-8285-7DC8-0AC6-F7387D97A771}"/>
                </a:ext>
              </a:extLst>
            </p:cNvPr>
            <p:cNvSpPr/>
            <p:nvPr/>
          </p:nvSpPr>
          <p:spPr>
            <a:xfrm>
              <a:off x="9183807" y="3618964"/>
              <a:ext cx="19717" cy="144423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523;p19">
              <a:extLst>
                <a:ext uri="{FF2B5EF4-FFF2-40B4-BE49-F238E27FC236}">
                  <a16:creationId xmlns:a16="http://schemas.microsoft.com/office/drawing/2014/main" id="{32A596FF-2008-FF75-5E3A-264CFA435252}"/>
                </a:ext>
              </a:extLst>
            </p:cNvPr>
            <p:cNvSpPr/>
            <p:nvPr/>
          </p:nvSpPr>
          <p:spPr>
            <a:xfrm>
              <a:off x="9153090" y="3620566"/>
              <a:ext cx="19654" cy="120977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25;p19">
              <a:extLst>
                <a:ext uri="{FF2B5EF4-FFF2-40B4-BE49-F238E27FC236}">
                  <a16:creationId xmlns:a16="http://schemas.microsoft.com/office/drawing/2014/main" id="{F77705B6-0E85-C7B7-98BB-361FB9C38412}"/>
                </a:ext>
              </a:extLst>
            </p:cNvPr>
            <p:cNvSpPr/>
            <p:nvPr/>
          </p:nvSpPr>
          <p:spPr>
            <a:xfrm>
              <a:off x="9214588" y="3621308"/>
              <a:ext cx="19781" cy="164000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535;p19">
              <a:extLst>
                <a:ext uri="{FF2B5EF4-FFF2-40B4-BE49-F238E27FC236}">
                  <a16:creationId xmlns:a16="http://schemas.microsoft.com/office/drawing/2014/main" id="{D01833C1-B0ED-C12A-4096-8547491E1F6A}"/>
                </a:ext>
              </a:extLst>
            </p:cNvPr>
            <p:cNvSpPr/>
            <p:nvPr/>
          </p:nvSpPr>
          <p:spPr>
            <a:xfrm>
              <a:off x="9091971" y="3604506"/>
              <a:ext cx="19559" cy="93546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539;p19">
              <a:extLst>
                <a:ext uri="{FF2B5EF4-FFF2-40B4-BE49-F238E27FC236}">
                  <a16:creationId xmlns:a16="http://schemas.microsoft.com/office/drawing/2014/main" id="{90C1FDE4-1BED-10D7-7519-73A92A765CD9}"/>
                </a:ext>
              </a:extLst>
            </p:cNvPr>
            <p:cNvSpPr/>
            <p:nvPr/>
          </p:nvSpPr>
          <p:spPr>
            <a:xfrm>
              <a:off x="9016474" y="3741817"/>
              <a:ext cx="28739" cy="77096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540;p19">
              <a:extLst>
                <a:ext uri="{FF2B5EF4-FFF2-40B4-BE49-F238E27FC236}">
                  <a16:creationId xmlns:a16="http://schemas.microsoft.com/office/drawing/2014/main" id="{F7FF5B51-DFCC-AC92-DCEC-CB72C3C06B5E}"/>
                </a:ext>
              </a:extLst>
            </p:cNvPr>
            <p:cNvSpPr/>
            <p:nvPr/>
          </p:nvSpPr>
          <p:spPr>
            <a:xfrm>
              <a:off x="9020519" y="3710144"/>
              <a:ext cx="20637" cy="48835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541;p19">
              <a:extLst>
                <a:ext uri="{FF2B5EF4-FFF2-40B4-BE49-F238E27FC236}">
                  <a16:creationId xmlns:a16="http://schemas.microsoft.com/office/drawing/2014/main" id="{2A91F06C-5A2C-0AAB-9D74-A927C9762BBB}"/>
                </a:ext>
              </a:extLst>
            </p:cNvPr>
            <p:cNvSpPr/>
            <p:nvPr/>
          </p:nvSpPr>
          <p:spPr>
            <a:xfrm>
              <a:off x="9065983" y="4049010"/>
              <a:ext cx="44532" cy="30907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542;p19">
              <a:extLst>
                <a:ext uri="{FF2B5EF4-FFF2-40B4-BE49-F238E27FC236}">
                  <a16:creationId xmlns:a16="http://schemas.microsoft.com/office/drawing/2014/main" id="{29AEA56A-817C-A5C2-90B0-F9F8AF82A6AB}"/>
                </a:ext>
              </a:extLst>
            </p:cNvPr>
            <p:cNvSpPr/>
            <p:nvPr/>
          </p:nvSpPr>
          <p:spPr>
            <a:xfrm>
              <a:off x="9066611" y="4054147"/>
              <a:ext cx="43911" cy="25770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543;p19">
              <a:extLst>
                <a:ext uri="{FF2B5EF4-FFF2-40B4-BE49-F238E27FC236}">
                  <a16:creationId xmlns:a16="http://schemas.microsoft.com/office/drawing/2014/main" id="{D4810C33-A9E0-232D-631E-9E91D87E76B2}"/>
                </a:ext>
              </a:extLst>
            </p:cNvPr>
            <p:cNvSpPr/>
            <p:nvPr/>
          </p:nvSpPr>
          <p:spPr>
            <a:xfrm>
              <a:off x="9033423" y="4030979"/>
              <a:ext cx="44528" cy="30924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544;p19">
              <a:extLst>
                <a:ext uri="{FF2B5EF4-FFF2-40B4-BE49-F238E27FC236}">
                  <a16:creationId xmlns:a16="http://schemas.microsoft.com/office/drawing/2014/main" id="{C8C80242-2268-E70C-9632-08E98CFA3653}"/>
                </a:ext>
              </a:extLst>
            </p:cNvPr>
            <p:cNvSpPr/>
            <p:nvPr/>
          </p:nvSpPr>
          <p:spPr>
            <a:xfrm>
              <a:off x="9034055" y="4036133"/>
              <a:ext cx="43884" cy="25770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545;p19">
              <a:extLst>
                <a:ext uri="{FF2B5EF4-FFF2-40B4-BE49-F238E27FC236}">
                  <a16:creationId xmlns:a16="http://schemas.microsoft.com/office/drawing/2014/main" id="{CCAD9CFC-D759-560D-9A6C-E8B722B53019}"/>
                </a:ext>
              </a:extLst>
            </p:cNvPr>
            <p:cNvSpPr/>
            <p:nvPr/>
          </p:nvSpPr>
          <p:spPr>
            <a:xfrm>
              <a:off x="9033449" y="3831144"/>
              <a:ext cx="65116" cy="226551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546;p19">
              <a:extLst>
                <a:ext uri="{FF2B5EF4-FFF2-40B4-BE49-F238E27FC236}">
                  <a16:creationId xmlns:a16="http://schemas.microsoft.com/office/drawing/2014/main" id="{78D812F0-E33B-FCC6-6281-F439477B9935}"/>
                </a:ext>
              </a:extLst>
            </p:cNvPr>
            <p:cNvSpPr/>
            <p:nvPr/>
          </p:nvSpPr>
          <p:spPr>
            <a:xfrm>
              <a:off x="9041793" y="3645264"/>
              <a:ext cx="47283" cy="93206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547;p19">
              <a:extLst>
                <a:ext uri="{FF2B5EF4-FFF2-40B4-BE49-F238E27FC236}">
                  <a16:creationId xmlns:a16="http://schemas.microsoft.com/office/drawing/2014/main" id="{9A22AAAB-8F58-55E7-223F-0BB1CCF53FFD}"/>
                </a:ext>
              </a:extLst>
            </p:cNvPr>
            <p:cNvSpPr/>
            <p:nvPr/>
          </p:nvSpPr>
          <p:spPr>
            <a:xfrm>
              <a:off x="9026354" y="3711253"/>
              <a:ext cx="72687" cy="148354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548;p19">
              <a:extLst>
                <a:ext uri="{FF2B5EF4-FFF2-40B4-BE49-F238E27FC236}">
                  <a16:creationId xmlns:a16="http://schemas.microsoft.com/office/drawing/2014/main" id="{5FDE78D9-1A89-9BEA-D2F6-7573E60F9045}"/>
                </a:ext>
              </a:extLst>
            </p:cNvPr>
            <p:cNvSpPr/>
            <p:nvPr/>
          </p:nvSpPr>
          <p:spPr>
            <a:xfrm>
              <a:off x="9077848" y="3729837"/>
              <a:ext cx="92311" cy="88514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549;p19">
              <a:extLst>
                <a:ext uri="{FF2B5EF4-FFF2-40B4-BE49-F238E27FC236}">
                  <a16:creationId xmlns:a16="http://schemas.microsoft.com/office/drawing/2014/main" id="{A2CB4FB5-2EB0-9410-2F4D-D0925785787F}"/>
                </a:ext>
              </a:extLst>
            </p:cNvPr>
            <p:cNvSpPr/>
            <p:nvPr/>
          </p:nvSpPr>
          <p:spPr>
            <a:xfrm>
              <a:off x="9074544" y="3727871"/>
              <a:ext cx="28110" cy="5065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550;p19">
              <a:extLst>
                <a:ext uri="{FF2B5EF4-FFF2-40B4-BE49-F238E27FC236}">
                  <a16:creationId xmlns:a16="http://schemas.microsoft.com/office/drawing/2014/main" id="{3C5CD48E-02EA-3DDF-93E6-584128CB2853}"/>
                </a:ext>
              </a:extLst>
            </p:cNvPr>
            <p:cNvSpPr/>
            <p:nvPr/>
          </p:nvSpPr>
          <p:spPr>
            <a:xfrm>
              <a:off x="9043297" y="3641115"/>
              <a:ext cx="45831" cy="62227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551;p19">
              <a:extLst>
                <a:ext uri="{FF2B5EF4-FFF2-40B4-BE49-F238E27FC236}">
                  <a16:creationId xmlns:a16="http://schemas.microsoft.com/office/drawing/2014/main" id="{90521E08-DC64-A57F-ED52-6E6590D19E4F}"/>
                </a:ext>
              </a:extLst>
            </p:cNvPr>
            <p:cNvSpPr/>
            <p:nvPr/>
          </p:nvSpPr>
          <p:spPr>
            <a:xfrm>
              <a:off x="9511023" y="4373551"/>
              <a:ext cx="53031" cy="128503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552;p19">
              <a:extLst>
                <a:ext uri="{FF2B5EF4-FFF2-40B4-BE49-F238E27FC236}">
                  <a16:creationId xmlns:a16="http://schemas.microsoft.com/office/drawing/2014/main" id="{E555AB08-34D4-3AEC-4A04-1178251E6247}"/>
                </a:ext>
              </a:extLst>
            </p:cNvPr>
            <p:cNvSpPr/>
            <p:nvPr/>
          </p:nvSpPr>
          <p:spPr>
            <a:xfrm>
              <a:off x="9522901" y="4675328"/>
              <a:ext cx="36403" cy="34846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553;p19">
              <a:extLst>
                <a:ext uri="{FF2B5EF4-FFF2-40B4-BE49-F238E27FC236}">
                  <a16:creationId xmlns:a16="http://schemas.microsoft.com/office/drawing/2014/main" id="{904C37EB-F07C-34C0-5FE1-02B508E2AA62}"/>
                </a:ext>
              </a:extLst>
            </p:cNvPr>
            <p:cNvSpPr/>
            <p:nvPr/>
          </p:nvSpPr>
          <p:spPr>
            <a:xfrm>
              <a:off x="9522696" y="4686779"/>
              <a:ext cx="36221" cy="2337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554;p19">
              <a:extLst>
                <a:ext uri="{FF2B5EF4-FFF2-40B4-BE49-F238E27FC236}">
                  <a16:creationId xmlns:a16="http://schemas.microsoft.com/office/drawing/2014/main" id="{EE094051-C823-ED6B-9CB6-831FFC2D7A7E}"/>
                </a:ext>
              </a:extLst>
            </p:cNvPr>
            <p:cNvSpPr/>
            <p:nvPr/>
          </p:nvSpPr>
          <p:spPr>
            <a:xfrm>
              <a:off x="9566843" y="4643773"/>
              <a:ext cx="36334" cy="33578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555;p19">
              <a:extLst>
                <a:ext uri="{FF2B5EF4-FFF2-40B4-BE49-F238E27FC236}">
                  <a16:creationId xmlns:a16="http://schemas.microsoft.com/office/drawing/2014/main" id="{112C98F9-8FF1-A871-6A55-A747A16A1BFB}"/>
                </a:ext>
              </a:extLst>
            </p:cNvPr>
            <p:cNvSpPr/>
            <p:nvPr/>
          </p:nvSpPr>
          <p:spPr>
            <a:xfrm>
              <a:off x="9566643" y="4654619"/>
              <a:ext cx="36243" cy="23374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556;p19">
              <a:extLst>
                <a:ext uri="{FF2B5EF4-FFF2-40B4-BE49-F238E27FC236}">
                  <a16:creationId xmlns:a16="http://schemas.microsoft.com/office/drawing/2014/main" id="{B5A18F49-3E95-5428-9F90-2BB8C62273B6}"/>
                </a:ext>
              </a:extLst>
            </p:cNvPr>
            <p:cNvSpPr/>
            <p:nvPr/>
          </p:nvSpPr>
          <p:spPr>
            <a:xfrm>
              <a:off x="9466083" y="4489241"/>
              <a:ext cx="127808" cy="190959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557;p19">
              <a:extLst>
                <a:ext uri="{FF2B5EF4-FFF2-40B4-BE49-F238E27FC236}">
                  <a16:creationId xmlns:a16="http://schemas.microsoft.com/office/drawing/2014/main" id="{6E51E393-B51D-B5DF-879E-B17010078044}"/>
                </a:ext>
              </a:extLst>
            </p:cNvPr>
            <p:cNvSpPr/>
            <p:nvPr/>
          </p:nvSpPr>
          <p:spPr>
            <a:xfrm>
              <a:off x="9476780" y="4361945"/>
              <a:ext cx="40313" cy="4847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558;p19">
              <a:extLst>
                <a:ext uri="{FF2B5EF4-FFF2-40B4-BE49-F238E27FC236}">
                  <a16:creationId xmlns:a16="http://schemas.microsoft.com/office/drawing/2014/main" id="{F22D9994-ED7E-649E-F20E-88624E6E6721}"/>
                </a:ext>
              </a:extLst>
            </p:cNvPr>
            <p:cNvSpPr/>
            <p:nvPr/>
          </p:nvSpPr>
          <p:spPr>
            <a:xfrm>
              <a:off x="9466184" y="4368558"/>
              <a:ext cx="65116" cy="156874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559;p19">
              <a:extLst>
                <a:ext uri="{FF2B5EF4-FFF2-40B4-BE49-F238E27FC236}">
                  <a16:creationId xmlns:a16="http://schemas.microsoft.com/office/drawing/2014/main" id="{C912773D-DBD7-6EFE-BE3E-4F983C2D5B03}"/>
                </a:ext>
              </a:extLst>
            </p:cNvPr>
            <p:cNvSpPr/>
            <p:nvPr/>
          </p:nvSpPr>
          <p:spPr>
            <a:xfrm>
              <a:off x="9475099" y="4311805"/>
              <a:ext cx="43512" cy="65175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560;p19">
              <a:extLst>
                <a:ext uri="{FF2B5EF4-FFF2-40B4-BE49-F238E27FC236}">
                  <a16:creationId xmlns:a16="http://schemas.microsoft.com/office/drawing/2014/main" id="{57F766FE-493D-D5A0-7EE7-0498052F753D}"/>
                </a:ext>
              </a:extLst>
            </p:cNvPr>
            <p:cNvSpPr/>
            <p:nvPr/>
          </p:nvSpPr>
          <p:spPr>
            <a:xfrm>
              <a:off x="9471326" y="4306227"/>
              <a:ext cx="45641" cy="55717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561;p19">
              <a:extLst>
                <a:ext uri="{FF2B5EF4-FFF2-40B4-BE49-F238E27FC236}">
                  <a16:creationId xmlns:a16="http://schemas.microsoft.com/office/drawing/2014/main" id="{D1CA49AE-475C-A74B-1A52-CC8B4AEE440A}"/>
                </a:ext>
              </a:extLst>
            </p:cNvPr>
            <p:cNvSpPr/>
            <p:nvPr/>
          </p:nvSpPr>
          <p:spPr>
            <a:xfrm>
              <a:off x="9516978" y="4368705"/>
              <a:ext cx="21081" cy="3778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562;p19">
              <a:extLst>
                <a:ext uri="{FF2B5EF4-FFF2-40B4-BE49-F238E27FC236}">
                  <a16:creationId xmlns:a16="http://schemas.microsoft.com/office/drawing/2014/main" id="{205E9250-3FC9-EDFC-8EB2-E27E5F1D69CF}"/>
                </a:ext>
              </a:extLst>
            </p:cNvPr>
            <p:cNvGrpSpPr/>
            <p:nvPr/>
          </p:nvGrpSpPr>
          <p:grpSpPr>
            <a:xfrm>
              <a:off x="8552559" y="4262282"/>
              <a:ext cx="106630" cy="99549"/>
              <a:chOff x="6621095" y="1452181"/>
              <a:chExt cx="330894" cy="250785"/>
            </a:xfrm>
          </p:grpSpPr>
          <p:sp>
            <p:nvSpPr>
              <p:cNvPr id="135" name="Google Shape;1563;p19">
                <a:extLst>
                  <a:ext uri="{FF2B5EF4-FFF2-40B4-BE49-F238E27FC236}">
                    <a16:creationId xmlns:a16="http://schemas.microsoft.com/office/drawing/2014/main" id="{88F8CF37-5C73-A492-0204-2709882C9D33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564;p19">
                <a:extLst>
                  <a:ext uri="{FF2B5EF4-FFF2-40B4-BE49-F238E27FC236}">
                    <a16:creationId xmlns:a16="http://schemas.microsoft.com/office/drawing/2014/main" id="{DBE57457-01FE-9548-8D72-93F819CB1E14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565;p19">
                <a:extLst>
                  <a:ext uri="{FF2B5EF4-FFF2-40B4-BE49-F238E27FC236}">
                    <a16:creationId xmlns:a16="http://schemas.microsoft.com/office/drawing/2014/main" id="{3AB6DFEA-9035-60F2-A980-610220BF5F4D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566;p19">
                <a:extLst>
                  <a:ext uri="{FF2B5EF4-FFF2-40B4-BE49-F238E27FC236}">
                    <a16:creationId xmlns:a16="http://schemas.microsoft.com/office/drawing/2014/main" id="{36DA56B2-691C-5A47-4339-E1CA03F4244C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567;p19">
                <a:extLst>
                  <a:ext uri="{FF2B5EF4-FFF2-40B4-BE49-F238E27FC236}">
                    <a16:creationId xmlns:a16="http://schemas.microsoft.com/office/drawing/2014/main" id="{902BE49B-D931-5A88-937B-60975DB38C2E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568;p19">
              <a:extLst>
                <a:ext uri="{FF2B5EF4-FFF2-40B4-BE49-F238E27FC236}">
                  <a16:creationId xmlns:a16="http://schemas.microsoft.com/office/drawing/2014/main" id="{1D7100CC-2646-EAB4-42B2-4158D14EA482}"/>
                </a:ext>
              </a:extLst>
            </p:cNvPr>
            <p:cNvGrpSpPr/>
            <p:nvPr/>
          </p:nvGrpSpPr>
          <p:grpSpPr>
            <a:xfrm flipH="1">
              <a:off x="9493867" y="4465617"/>
              <a:ext cx="106630" cy="99549"/>
              <a:chOff x="6621095" y="1452181"/>
              <a:chExt cx="330894" cy="250785"/>
            </a:xfrm>
          </p:grpSpPr>
          <p:sp>
            <p:nvSpPr>
              <p:cNvPr id="130" name="Google Shape;1569;p19">
                <a:extLst>
                  <a:ext uri="{FF2B5EF4-FFF2-40B4-BE49-F238E27FC236}">
                    <a16:creationId xmlns:a16="http://schemas.microsoft.com/office/drawing/2014/main" id="{E2B8DC41-FB27-4A39-14BB-B4DB32A9F997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570;p19">
                <a:extLst>
                  <a:ext uri="{FF2B5EF4-FFF2-40B4-BE49-F238E27FC236}">
                    <a16:creationId xmlns:a16="http://schemas.microsoft.com/office/drawing/2014/main" id="{23486C4C-4CB4-05C3-DE57-E535F532DC7B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571;p19">
                <a:extLst>
                  <a:ext uri="{FF2B5EF4-FFF2-40B4-BE49-F238E27FC236}">
                    <a16:creationId xmlns:a16="http://schemas.microsoft.com/office/drawing/2014/main" id="{0A5D660E-C14F-202E-4FE4-996E6F91336D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572;p19">
                <a:extLst>
                  <a:ext uri="{FF2B5EF4-FFF2-40B4-BE49-F238E27FC236}">
                    <a16:creationId xmlns:a16="http://schemas.microsoft.com/office/drawing/2014/main" id="{9F730ECB-C521-0ECB-4EFE-578F76BB477A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573;p19">
                <a:extLst>
                  <a:ext uri="{FF2B5EF4-FFF2-40B4-BE49-F238E27FC236}">
                    <a16:creationId xmlns:a16="http://schemas.microsoft.com/office/drawing/2014/main" id="{3AC2FF5F-A606-9F34-0021-E4108543BF27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574;p19">
              <a:extLst>
                <a:ext uri="{FF2B5EF4-FFF2-40B4-BE49-F238E27FC236}">
                  <a16:creationId xmlns:a16="http://schemas.microsoft.com/office/drawing/2014/main" id="{05DA0FD1-5C6F-3228-F6E4-C3BE2B829347}"/>
                </a:ext>
              </a:extLst>
            </p:cNvPr>
            <p:cNvSpPr/>
            <p:nvPr/>
          </p:nvSpPr>
          <p:spPr>
            <a:xfrm>
              <a:off x="9454680" y="4394671"/>
              <a:ext cx="49551" cy="170201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575;p19">
              <a:extLst>
                <a:ext uri="{FF2B5EF4-FFF2-40B4-BE49-F238E27FC236}">
                  <a16:creationId xmlns:a16="http://schemas.microsoft.com/office/drawing/2014/main" id="{7C2965FE-68B4-11E5-5B79-199D215DA1D2}"/>
                </a:ext>
              </a:extLst>
            </p:cNvPr>
            <p:cNvSpPr/>
            <p:nvPr/>
          </p:nvSpPr>
          <p:spPr>
            <a:xfrm>
              <a:off x="9452721" y="4393040"/>
              <a:ext cx="28372" cy="47556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7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04BF-F7A3-C4AE-6C3F-ABBFA0E2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AA382D0E-BAA5-C4B8-4CBF-0B9085ACE6D6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464FEA43-BBB7-F850-3AFE-73D4D515E108}"/>
              </a:ext>
            </a:extLst>
          </p:cNvPr>
          <p:cNvGrpSpPr/>
          <p:nvPr/>
        </p:nvGrpSpPr>
        <p:grpSpPr>
          <a:xfrm>
            <a:off x="-714102" y="0"/>
            <a:ext cx="11714198" cy="5373189"/>
            <a:chOff x="-714102" y="0"/>
            <a:chExt cx="7014298" cy="5373189"/>
          </a:xfrm>
        </p:grpSpPr>
        <p:sp>
          <p:nvSpPr>
            <p:cNvPr id="4" name="Στρογγυλεμένο ορθογώνιο 1">
              <a:extLst>
                <a:ext uri="{FF2B5EF4-FFF2-40B4-BE49-F238E27FC236}">
                  <a16:creationId xmlns:a16="http://schemas.microsoft.com/office/drawing/2014/main" id="{DAA52F1D-A6B0-FC2A-AB21-7530BDF9EA23}"/>
                </a:ext>
              </a:extLst>
            </p:cNvPr>
            <p:cNvSpPr/>
            <p:nvPr/>
          </p:nvSpPr>
          <p:spPr>
            <a:xfrm>
              <a:off x="-714102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Στρογγυλεμένο ορθογώνιο 6">
              <a:extLst>
                <a:ext uri="{FF2B5EF4-FFF2-40B4-BE49-F238E27FC236}">
                  <a16:creationId xmlns:a16="http://schemas.microsoft.com/office/drawing/2014/main" id="{75DEB87B-B158-89A4-2052-B05D4B0A4CDE}"/>
                </a:ext>
              </a:extLst>
            </p:cNvPr>
            <p:cNvSpPr/>
            <p:nvPr/>
          </p:nvSpPr>
          <p:spPr>
            <a:xfrm>
              <a:off x="5438959" y="797442"/>
              <a:ext cx="861237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7735E4C-9A41-5ECA-5BB7-B00D72A1F6B3}"/>
              </a:ext>
            </a:extLst>
          </p:cNvPr>
          <p:cNvGrpSpPr/>
          <p:nvPr/>
        </p:nvGrpSpPr>
        <p:grpSpPr>
          <a:xfrm>
            <a:off x="-1650274" y="-1"/>
            <a:ext cx="12743389" cy="5373189"/>
            <a:chOff x="-1650273" y="-1"/>
            <a:chExt cx="7014298" cy="5373189"/>
          </a:xfrm>
        </p:grpSpPr>
        <p:sp>
          <p:nvSpPr>
            <p:cNvPr id="7" name="Στρογγυλεμένο ορθογώνιο 2">
              <a:extLst>
                <a:ext uri="{FF2B5EF4-FFF2-40B4-BE49-F238E27FC236}">
                  <a16:creationId xmlns:a16="http://schemas.microsoft.com/office/drawing/2014/main" id="{C1C45660-BADF-BB6E-D43B-6F4C504BF3F7}"/>
                </a:ext>
              </a:extLst>
            </p:cNvPr>
            <p:cNvSpPr/>
            <p:nvPr/>
          </p:nvSpPr>
          <p:spPr>
            <a:xfrm>
              <a:off x="-1650273" y="-1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Στρογγυλεμένο ορθογώνιο 7">
              <a:extLst>
                <a:ext uri="{FF2B5EF4-FFF2-40B4-BE49-F238E27FC236}">
                  <a16:creationId xmlns:a16="http://schemas.microsoft.com/office/drawing/2014/main" id="{57BF8549-40E0-C476-621E-4DF41FC9D64F}"/>
                </a:ext>
              </a:extLst>
            </p:cNvPr>
            <p:cNvSpPr/>
            <p:nvPr/>
          </p:nvSpPr>
          <p:spPr>
            <a:xfrm>
              <a:off x="4502788" y="1616149"/>
              <a:ext cx="861237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2F458D6F-3B19-8A62-C9A9-ED676B4599B8}"/>
              </a:ext>
            </a:extLst>
          </p:cNvPr>
          <p:cNvGrpSpPr/>
          <p:nvPr/>
        </p:nvGrpSpPr>
        <p:grpSpPr>
          <a:xfrm>
            <a:off x="-2586445" y="0"/>
            <a:ext cx="13763781" cy="5373189"/>
            <a:chOff x="-2586444" y="0"/>
            <a:chExt cx="7014298" cy="5373189"/>
          </a:xfrm>
        </p:grpSpPr>
        <p:sp>
          <p:nvSpPr>
            <p:cNvPr id="10" name="Στρογγυλεμένο ορθογώνιο 3">
              <a:extLst>
                <a:ext uri="{FF2B5EF4-FFF2-40B4-BE49-F238E27FC236}">
                  <a16:creationId xmlns:a16="http://schemas.microsoft.com/office/drawing/2014/main" id="{93D71929-9E0F-FF28-C3C2-C0674E101033}"/>
                </a:ext>
              </a:extLst>
            </p:cNvPr>
            <p:cNvSpPr/>
            <p:nvPr/>
          </p:nvSpPr>
          <p:spPr>
            <a:xfrm>
              <a:off x="-2586444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Στρογγυλεμένο ορθογώνιο 8">
              <a:extLst>
                <a:ext uri="{FF2B5EF4-FFF2-40B4-BE49-F238E27FC236}">
                  <a16:creationId xmlns:a16="http://schemas.microsoft.com/office/drawing/2014/main" id="{BF6C7A08-6A4D-BCA6-3F58-262C4A824C9A}"/>
                </a:ext>
              </a:extLst>
            </p:cNvPr>
            <p:cNvSpPr/>
            <p:nvPr/>
          </p:nvSpPr>
          <p:spPr>
            <a:xfrm>
              <a:off x="3566617" y="2371056"/>
              <a:ext cx="861237" cy="914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3E5DB1B-CC1E-3069-F20B-B0F5A7AA466C}"/>
              </a:ext>
            </a:extLst>
          </p:cNvPr>
          <p:cNvGrpSpPr/>
          <p:nvPr/>
        </p:nvGrpSpPr>
        <p:grpSpPr>
          <a:xfrm>
            <a:off x="-3522616" y="0"/>
            <a:ext cx="14699951" cy="5373189"/>
            <a:chOff x="-3522615" y="0"/>
            <a:chExt cx="7014298" cy="5373189"/>
          </a:xfrm>
        </p:grpSpPr>
        <p:sp>
          <p:nvSpPr>
            <p:cNvPr id="13" name="Στρογγυλεμένο ορθογώνιο 4">
              <a:extLst>
                <a:ext uri="{FF2B5EF4-FFF2-40B4-BE49-F238E27FC236}">
                  <a16:creationId xmlns:a16="http://schemas.microsoft.com/office/drawing/2014/main" id="{3EF908AF-86CE-1362-4F41-B620440F04EF}"/>
                </a:ext>
              </a:extLst>
            </p:cNvPr>
            <p:cNvSpPr/>
            <p:nvPr/>
          </p:nvSpPr>
          <p:spPr>
            <a:xfrm>
              <a:off x="-3522615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Στρογγυλεμένο ορθογώνιο 9">
              <a:extLst>
                <a:ext uri="{FF2B5EF4-FFF2-40B4-BE49-F238E27FC236}">
                  <a16:creationId xmlns:a16="http://schemas.microsoft.com/office/drawing/2014/main" id="{B461E466-0E48-C9DE-6C1C-DC1CA0C51819}"/>
                </a:ext>
              </a:extLst>
            </p:cNvPr>
            <p:cNvSpPr/>
            <p:nvPr/>
          </p:nvSpPr>
          <p:spPr>
            <a:xfrm>
              <a:off x="2630446" y="3179131"/>
              <a:ext cx="861237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51D8CA4-6A1D-24E2-13C9-7FC893D2B7E8}"/>
              </a:ext>
            </a:extLst>
          </p:cNvPr>
          <p:cNvGrpSpPr/>
          <p:nvPr/>
        </p:nvGrpSpPr>
        <p:grpSpPr>
          <a:xfrm>
            <a:off x="-4458787" y="0"/>
            <a:ext cx="15744407" cy="5373189"/>
            <a:chOff x="-4458786" y="0"/>
            <a:chExt cx="7015664" cy="5373189"/>
          </a:xfrm>
        </p:grpSpPr>
        <p:sp>
          <p:nvSpPr>
            <p:cNvPr id="16" name="Στρογγυλεμένο ορθογώνιο 5">
              <a:extLst>
                <a:ext uri="{FF2B5EF4-FFF2-40B4-BE49-F238E27FC236}">
                  <a16:creationId xmlns:a16="http://schemas.microsoft.com/office/drawing/2014/main" id="{53A62981-85C0-8FEF-FB5B-EC6E780B40C7}"/>
                </a:ext>
              </a:extLst>
            </p:cNvPr>
            <p:cNvSpPr/>
            <p:nvPr/>
          </p:nvSpPr>
          <p:spPr>
            <a:xfrm>
              <a:off x="-4458786" y="0"/>
              <a:ext cx="6583680" cy="53731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Στρογγυλεμένο ορθογώνιο 10">
              <a:extLst>
                <a:ext uri="{FF2B5EF4-FFF2-40B4-BE49-F238E27FC236}">
                  <a16:creationId xmlns:a16="http://schemas.microsoft.com/office/drawing/2014/main" id="{6D3A3837-6564-4628-80FB-5246AA96A0B4}"/>
                </a:ext>
              </a:extLst>
            </p:cNvPr>
            <p:cNvSpPr/>
            <p:nvPr/>
          </p:nvSpPr>
          <p:spPr>
            <a:xfrm>
              <a:off x="1695641" y="4051005"/>
              <a:ext cx="861237" cy="9144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672D5B-021F-D7F0-AF72-F7D45BB40024}"/>
              </a:ext>
            </a:extLst>
          </p:cNvPr>
          <p:cNvSpPr txBox="1"/>
          <p:nvPr/>
        </p:nvSpPr>
        <p:spPr>
          <a:xfrm>
            <a:off x="328246" y="565140"/>
            <a:ext cx="8729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l-GR" sz="1800" b="1" i="1" dirty="0">
                <a:solidFill>
                  <a:schemeClr val="bg1"/>
                </a:solidFill>
                <a:latin typeface="Oxygen" panose="020B0604020202020204" charset="0"/>
              </a:rPr>
              <a:t>Ποιες είναι οι συχνότερες προκλήσεις που αντιμετωπίζουν οι εργαζόμενοι στα μοντέλα εξ αποστάσεως εργασίας;</a:t>
            </a:r>
            <a:br>
              <a:rPr lang="el-GR" sz="1600" i="1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n-US" sz="1200" i="1" dirty="0">
                <a:solidFill>
                  <a:schemeClr val="bg1"/>
                </a:solidFill>
                <a:latin typeface="Oxygen" panose="020B0604020202020204" charset="0"/>
              </a:rPr>
              <a:t>Binary Logistic Regression</a:t>
            </a:r>
            <a:r>
              <a:rPr lang="el-GR" sz="1200" i="1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  <a:t>– </a:t>
            </a:r>
            <a:br>
              <a:rPr lang="el-GR" i="1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200" i="1" dirty="0">
                <a:solidFill>
                  <a:schemeClr val="bg1"/>
                </a:solidFill>
                <a:latin typeface="Oxygen" panose="020B0604020202020204" charset="0"/>
              </a:rPr>
              <a:t>εκτίμηση των πιθανοτήτων για την εμφάνιση ενός αποτελέσματος</a:t>
            </a:r>
            <a:endParaRPr lang="el-GR" i="1" dirty="0">
              <a:solidFill>
                <a:schemeClr val="bg1"/>
              </a:solidFill>
              <a:latin typeface="Oxygen" panose="020B0604020202020204" charset="0"/>
            </a:endParaRPr>
          </a:p>
          <a:p>
            <a:endParaRPr lang="el-GR" sz="1600" i="1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Έλεγχος ταύτισης απαντήσεων μεταξύ βασικών προκλήσεων και βασικού μειονεκτήματος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600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  <a:endParaRPr lang="el-GR" sz="1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Έλλειψη αλληλεπίδρασης με συναδέλφους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Διαχείριση χρόνου </a:t>
            </a:r>
            <a:b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</a:br>
            <a:r>
              <a:rPr lang="el-GR" sz="600" dirty="0">
                <a:solidFill>
                  <a:schemeClr val="bg1"/>
                </a:solidFill>
                <a:latin typeface="Oxygen" panose="020B060402020202020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Δεν εμφανίζεται κάποια πιθανότητα συνέπειας (</a:t>
            </a:r>
            <a:r>
              <a:rPr lang="el-GR" sz="1600" dirty="0" err="1">
                <a:solidFill>
                  <a:schemeClr val="bg1"/>
                </a:solidFill>
                <a:latin typeface="Oxygen" panose="020B0604020202020204" charset="0"/>
              </a:rPr>
              <a:t>Exp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(B) &lt; 1) για την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έλλειψη αλληλεπίδρασης 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με συναδέλφους (</a:t>
            </a:r>
            <a:r>
              <a:rPr lang="el-GR" sz="1600" dirty="0" err="1">
                <a:solidFill>
                  <a:schemeClr val="bg1"/>
                </a:solidFill>
                <a:latin typeface="Oxygen" panose="020B0604020202020204" charset="0"/>
              </a:rPr>
              <a:t>Exp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(B) = 0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367)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600" dirty="0">
              <a:solidFill>
                <a:schemeClr val="bg1"/>
              </a:solidFill>
              <a:latin typeface="Oxygen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Για τη </a:t>
            </a:r>
            <a:r>
              <a:rPr lang="el-GR" sz="1600" b="1" dirty="0">
                <a:solidFill>
                  <a:schemeClr val="bg1"/>
                </a:solidFill>
                <a:latin typeface="Oxygen" panose="020B0604020202020204" charset="0"/>
              </a:rPr>
              <a:t>διαχείριση χρόνου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, υπάρχει 2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.</a:t>
            </a:r>
            <a:r>
              <a:rPr lang="el-GR" sz="1600" dirty="0">
                <a:solidFill>
                  <a:schemeClr val="bg1"/>
                </a:solidFill>
                <a:latin typeface="Oxygen" panose="020B0604020202020204" charset="0"/>
              </a:rPr>
              <a:t>054 φορές υψηλότερη πιθανότητα συνέπειας για την προτεραιοποίηση της διαχείρισης του χρόνου για καλύτερη ισορροπία μεταξύ προσωπικής και επαγγελματικής ζωής </a:t>
            </a:r>
            <a:r>
              <a:rPr lang="en-US" sz="1600" dirty="0">
                <a:solidFill>
                  <a:schemeClr val="bg1"/>
                </a:solidFill>
                <a:latin typeface="Oxygen" panose="020B0604020202020204" charset="0"/>
              </a:rPr>
              <a:t>(95% C.I. = 1.218 – 3.464, p=0.007)</a:t>
            </a:r>
            <a:endParaRPr lang="el-GR" sz="1600" dirty="0">
              <a:solidFill>
                <a:schemeClr val="bg1"/>
              </a:solidFill>
              <a:latin typeface="Oxygen" panose="020B0604020202020204" charset="0"/>
            </a:endParaRPr>
          </a:p>
        </p:txBody>
      </p:sp>
      <p:grpSp>
        <p:nvGrpSpPr>
          <p:cNvPr id="18" name="Google Shape;4925;p41">
            <a:extLst>
              <a:ext uri="{FF2B5EF4-FFF2-40B4-BE49-F238E27FC236}">
                <a16:creationId xmlns:a16="http://schemas.microsoft.com/office/drawing/2014/main" id="{541DCEF9-AC15-77DF-7B31-57A3F2EE5FB5}"/>
              </a:ext>
            </a:extLst>
          </p:cNvPr>
          <p:cNvGrpSpPr/>
          <p:nvPr/>
        </p:nvGrpSpPr>
        <p:grpSpPr>
          <a:xfrm>
            <a:off x="6426838" y="4142778"/>
            <a:ext cx="940546" cy="783243"/>
            <a:chOff x="7940807" y="1106105"/>
            <a:chExt cx="648631" cy="518520"/>
          </a:xfrm>
        </p:grpSpPr>
        <p:sp>
          <p:nvSpPr>
            <p:cNvPr id="19" name="Google Shape;4926;p41">
              <a:extLst>
                <a:ext uri="{FF2B5EF4-FFF2-40B4-BE49-F238E27FC236}">
                  <a16:creationId xmlns:a16="http://schemas.microsoft.com/office/drawing/2014/main" id="{8BFFFAEB-E1CE-45C8-B662-24D4B2411D40}"/>
                </a:ext>
              </a:extLst>
            </p:cNvPr>
            <p:cNvSpPr/>
            <p:nvPr/>
          </p:nvSpPr>
          <p:spPr>
            <a:xfrm>
              <a:off x="8397272" y="1514802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1"/>
                  </a:moveTo>
                  <a:cubicBezTo>
                    <a:pt x="1964" y="1"/>
                    <a:pt x="1077" y="286"/>
                    <a:pt x="507" y="729"/>
                  </a:cubicBezTo>
                  <a:lnTo>
                    <a:pt x="1" y="729"/>
                  </a:lnTo>
                  <a:lnTo>
                    <a:pt x="1" y="1711"/>
                  </a:lnTo>
                  <a:cubicBezTo>
                    <a:pt x="1" y="2629"/>
                    <a:pt x="1331" y="3421"/>
                    <a:pt x="2977" y="3421"/>
                  </a:cubicBezTo>
                  <a:cubicBezTo>
                    <a:pt x="4656" y="3421"/>
                    <a:pt x="5986" y="2629"/>
                    <a:pt x="5986" y="1711"/>
                  </a:cubicBezTo>
                  <a:lnTo>
                    <a:pt x="5986" y="729"/>
                  </a:lnTo>
                  <a:lnTo>
                    <a:pt x="5448" y="729"/>
                  </a:lnTo>
                  <a:cubicBezTo>
                    <a:pt x="4909" y="286"/>
                    <a:pt x="4022" y="1"/>
                    <a:pt x="297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27;p41">
              <a:extLst>
                <a:ext uri="{FF2B5EF4-FFF2-40B4-BE49-F238E27FC236}">
                  <a16:creationId xmlns:a16="http://schemas.microsoft.com/office/drawing/2014/main" id="{97614B6D-05B8-4610-8659-10C38A658D64}"/>
                </a:ext>
              </a:extLst>
            </p:cNvPr>
            <p:cNvSpPr/>
            <p:nvPr/>
          </p:nvSpPr>
          <p:spPr>
            <a:xfrm>
              <a:off x="8397272" y="1479232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0"/>
                  </a:moveTo>
                  <a:cubicBezTo>
                    <a:pt x="1964" y="0"/>
                    <a:pt x="1077" y="285"/>
                    <a:pt x="507" y="760"/>
                  </a:cubicBezTo>
                  <a:lnTo>
                    <a:pt x="1" y="760"/>
                  </a:lnTo>
                  <a:lnTo>
                    <a:pt x="1" y="1710"/>
                  </a:lnTo>
                  <a:cubicBezTo>
                    <a:pt x="1" y="2660"/>
                    <a:pt x="1331" y="3420"/>
                    <a:pt x="2977" y="3420"/>
                  </a:cubicBezTo>
                  <a:cubicBezTo>
                    <a:pt x="4656" y="3420"/>
                    <a:pt x="5986" y="2660"/>
                    <a:pt x="5986" y="1710"/>
                  </a:cubicBezTo>
                  <a:lnTo>
                    <a:pt x="5986" y="760"/>
                  </a:lnTo>
                  <a:lnTo>
                    <a:pt x="5448" y="760"/>
                  </a:lnTo>
                  <a:cubicBezTo>
                    <a:pt x="4909" y="285"/>
                    <a:pt x="4022" y="0"/>
                    <a:pt x="297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28;p41">
              <a:extLst>
                <a:ext uri="{FF2B5EF4-FFF2-40B4-BE49-F238E27FC236}">
                  <a16:creationId xmlns:a16="http://schemas.microsoft.com/office/drawing/2014/main" id="{C6303C55-43CE-7BB6-D486-9B1BC4B536E6}"/>
                </a:ext>
              </a:extLst>
            </p:cNvPr>
            <p:cNvSpPr/>
            <p:nvPr/>
          </p:nvSpPr>
          <p:spPr>
            <a:xfrm>
              <a:off x="8397272" y="1444658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1"/>
                  </a:moveTo>
                  <a:cubicBezTo>
                    <a:pt x="1964" y="1"/>
                    <a:pt x="1077" y="286"/>
                    <a:pt x="507" y="729"/>
                  </a:cubicBezTo>
                  <a:lnTo>
                    <a:pt x="1" y="729"/>
                  </a:lnTo>
                  <a:lnTo>
                    <a:pt x="1" y="1711"/>
                  </a:lnTo>
                  <a:cubicBezTo>
                    <a:pt x="1" y="2661"/>
                    <a:pt x="1331" y="3421"/>
                    <a:pt x="2977" y="3421"/>
                  </a:cubicBezTo>
                  <a:cubicBezTo>
                    <a:pt x="4656" y="3421"/>
                    <a:pt x="5986" y="2661"/>
                    <a:pt x="5986" y="1711"/>
                  </a:cubicBezTo>
                  <a:lnTo>
                    <a:pt x="5986" y="729"/>
                  </a:lnTo>
                  <a:lnTo>
                    <a:pt x="5448" y="729"/>
                  </a:lnTo>
                  <a:cubicBezTo>
                    <a:pt x="4909" y="286"/>
                    <a:pt x="4022" y="1"/>
                    <a:pt x="297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29;p41">
              <a:extLst>
                <a:ext uri="{FF2B5EF4-FFF2-40B4-BE49-F238E27FC236}">
                  <a16:creationId xmlns:a16="http://schemas.microsoft.com/office/drawing/2014/main" id="{A694AEF7-6492-3E60-5FE4-9111AC43DD70}"/>
                </a:ext>
              </a:extLst>
            </p:cNvPr>
            <p:cNvSpPr/>
            <p:nvPr/>
          </p:nvSpPr>
          <p:spPr>
            <a:xfrm>
              <a:off x="8397272" y="1409089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0"/>
                  </a:moveTo>
                  <a:cubicBezTo>
                    <a:pt x="1964" y="0"/>
                    <a:pt x="1077" y="317"/>
                    <a:pt x="507" y="760"/>
                  </a:cubicBezTo>
                  <a:lnTo>
                    <a:pt x="1" y="760"/>
                  </a:lnTo>
                  <a:lnTo>
                    <a:pt x="1" y="1710"/>
                  </a:lnTo>
                  <a:cubicBezTo>
                    <a:pt x="1" y="2660"/>
                    <a:pt x="1331" y="3420"/>
                    <a:pt x="2977" y="3420"/>
                  </a:cubicBezTo>
                  <a:cubicBezTo>
                    <a:pt x="4656" y="3420"/>
                    <a:pt x="5986" y="2660"/>
                    <a:pt x="5986" y="1710"/>
                  </a:cubicBezTo>
                  <a:lnTo>
                    <a:pt x="5986" y="760"/>
                  </a:lnTo>
                  <a:lnTo>
                    <a:pt x="5448" y="760"/>
                  </a:lnTo>
                  <a:cubicBezTo>
                    <a:pt x="4909" y="317"/>
                    <a:pt x="4022" y="0"/>
                    <a:pt x="297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30;p41">
              <a:extLst>
                <a:ext uri="{FF2B5EF4-FFF2-40B4-BE49-F238E27FC236}">
                  <a16:creationId xmlns:a16="http://schemas.microsoft.com/office/drawing/2014/main" id="{F8AB99BC-B3A3-A402-7B81-4E82509982C6}"/>
                </a:ext>
              </a:extLst>
            </p:cNvPr>
            <p:cNvSpPr/>
            <p:nvPr/>
          </p:nvSpPr>
          <p:spPr>
            <a:xfrm>
              <a:off x="8397272" y="1374514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0"/>
                  </a:moveTo>
                  <a:cubicBezTo>
                    <a:pt x="1964" y="0"/>
                    <a:pt x="1077" y="285"/>
                    <a:pt x="507" y="729"/>
                  </a:cubicBezTo>
                  <a:lnTo>
                    <a:pt x="1" y="729"/>
                  </a:lnTo>
                  <a:lnTo>
                    <a:pt x="1" y="1710"/>
                  </a:lnTo>
                  <a:cubicBezTo>
                    <a:pt x="1" y="2661"/>
                    <a:pt x="1331" y="3421"/>
                    <a:pt x="2977" y="3421"/>
                  </a:cubicBezTo>
                  <a:cubicBezTo>
                    <a:pt x="4656" y="3421"/>
                    <a:pt x="5986" y="2661"/>
                    <a:pt x="5986" y="1710"/>
                  </a:cubicBezTo>
                  <a:lnTo>
                    <a:pt x="5986" y="729"/>
                  </a:lnTo>
                  <a:lnTo>
                    <a:pt x="5448" y="729"/>
                  </a:lnTo>
                  <a:cubicBezTo>
                    <a:pt x="4909" y="285"/>
                    <a:pt x="4022" y="0"/>
                    <a:pt x="297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1;p41">
              <a:extLst>
                <a:ext uri="{FF2B5EF4-FFF2-40B4-BE49-F238E27FC236}">
                  <a16:creationId xmlns:a16="http://schemas.microsoft.com/office/drawing/2014/main" id="{5622FAF4-3CE6-CEEC-3677-52550B033BD5}"/>
                </a:ext>
              </a:extLst>
            </p:cNvPr>
            <p:cNvSpPr/>
            <p:nvPr/>
          </p:nvSpPr>
          <p:spPr>
            <a:xfrm>
              <a:off x="8397272" y="1342989"/>
              <a:ext cx="192166" cy="109823"/>
            </a:xfrm>
            <a:custGeom>
              <a:avLst/>
              <a:gdLst/>
              <a:ahLst/>
              <a:cxnLst/>
              <a:rect l="l" t="t" r="r" b="b"/>
              <a:pathLst>
                <a:path w="5986" h="3421" extrusionOk="0">
                  <a:moveTo>
                    <a:pt x="2977" y="1"/>
                  </a:moveTo>
                  <a:cubicBezTo>
                    <a:pt x="1331" y="1"/>
                    <a:pt x="1" y="761"/>
                    <a:pt x="1" y="1711"/>
                  </a:cubicBezTo>
                  <a:cubicBezTo>
                    <a:pt x="1" y="2661"/>
                    <a:pt x="1331" y="3421"/>
                    <a:pt x="2977" y="3421"/>
                  </a:cubicBezTo>
                  <a:cubicBezTo>
                    <a:pt x="4656" y="3421"/>
                    <a:pt x="5986" y="2661"/>
                    <a:pt x="5986" y="1711"/>
                  </a:cubicBezTo>
                  <a:cubicBezTo>
                    <a:pt x="5986" y="761"/>
                    <a:pt x="4656" y="1"/>
                    <a:pt x="297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2;p41">
              <a:extLst>
                <a:ext uri="{FF2B5EF4-FFF2-40B4-BE49-F238E27FC236}">
                  <a16:creationId xmlns:a16="http://schemas.microsoft.com/office/drawing/2014/main" id="{B2454303-E32F-58B6-796C-77399F24163E}"/>
                </a:ext>
              </a:extLst>
            </p:cNvPr>
            <p:cNvSpPr/>
            <p:nvPr/>
          </p:nvSpPr>
          <p:spPr>
            <a:xfrm>
              <a:off x="8412521" y="1352139"/>
              <a:ext cx="161668" cy="92552"/>
            </a:xfrm>
            <a:custGeom>
              <a:avLst/>
              <a:gdLst/>
              <a:ahLst/>
              <a:cxnLst/>
              <a:rect l="l" t="t" r="r" b="b"/>
              <a:pathLst>
                <a:path w="5036" h="2883" extrusionOk="0">
                  <a:moveTo>
                    <a:pt x="2502" y="1"/>
                  </a:moveTo>
                  <a:cubicBezTo>
                    <a:pt x="1109" y="1"/>
                    <a:pt x="1" y="634"/>
                    <a:pt x="1" y="1426"/>
                  </a:cubicBezTo>
                  <a:cubicBezTo>
                    <a:pt x="1" y="2217"/>
                    <a:pt x="1109" y="2883"/>
                    <a:pt x="2502" y="2883"/>
                  </a:cubicBezTo>
                  <a:cubicBezTo>
                    <a:pt x="3928" y="2883"/>
                    <a:pt x="5036" y="2217"/>
                    <a:pt x="5036" y="1426"/>
                  </a:cubicBezTo>
                  <a:cubicBezTo>
                    <a:pt x="5036" y="634"/>
                    <a:pt x="3928" y="1"/>
                    <a:pt x="250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33;p41">
              <a:extLst>
                <a:ext uri="{FF2B5EF4-FFF2-40B4-BE49-F238E27FC236}">
                  <a16:creationId xmlns:a16="http://schemas.microsoft.com/office/drawing/2014/main" id="{68697A1C-84A3-A386-2690-8CAFAA95540A}"/>
                </a:ext>
              </a:extLst>
            </p:cNvPr>
            <p:cNvSpPr/>
            <p:nvPr/>
          </p:nvSpPr>
          <p:spPr>
            <a:xfrm>
              <a:off x="8423693" y="1358238"/>
              <a:ext cx="139325" cy="79325"/>
            </a:xfrm>
            <a:custGeom>
              <a:avLst/>
              <a:gdLst/>
              <a:ahLst/>
              <a:cxnLst/>
              <a:rect l="l" t="t" r="r" b="b"/>
              <a:pathLst>
                <a:path w="4340" h="2471" extrusionOk="0">
                  <a:moveTo>
                    <a:pt x="2154" y="1"/>
                  </a:moveTo>
                  <a:cubicBezTo>
                    <a:pt x="983" y="1"/>
                    <a:pt x="1" y="571"/>
                    <a:pt x="1" y="1236"/>
                  </a:cubicBezTo>
                  <a:cubicBezTo>
                    <a:pt x="1" y="1932"/>
                    <a:pt x="983" y="2471"/>
                    <a:pt x="2154" y="2471"/>
                  </a:cubicBezTo>
                  <a:cubicBezTo>
                    <a:pt x="3358" y="2471"/>
                    <a:pt x="4340" y="1932"/>
                    <a:pt x="4340" y="1236"/>
                  </a:cubicBezTo>
                  <a:cubicBezTo>
                    <a:pt x="4340" y="571"/>
                    <a:pt x="3358" y="1"/>
                    <a:pt x="215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34;p41">
              <a:extLst>
                <a:ext uri="{FF2B5EF4-FFF2-40B4-BE49-F238E27FC236}">
                  <a16:creationId xmlns:a16="http://schemas.microsoft.com/office/drawing/2014/main" id="{C9C8E250-4BA6-CD0D-4CDE-0B9EC07C6A39}"/>
                </a:ext>
              </a:extLst>
            </p:cNvPr>
            <p:cNvSpPr/>
            <p:nvPr/>
          </p:nvSpPr>
          <p:spPr>
            <a:xfrm>
              <a:off x="8466421" y="1366360"/>
              <a:ext cx="53900" cy="63081"/>
            </a:xfrm>
            <a:custGeom>
              <a:avLst/>
              <a:gdLst/>
              <a:ahLst/>
              <a:cxnLst/>
              <a:rect l="l" t="t" r="r" b="b"/>
              <a:pathLst>
                <a:path w="1679" h="1965" extrusionOk="0">
                  <a:moveTo>
                    <a:pt x="792" y="444"/>
                  </a:moveTo>
                  <a:lnTo>
                    <a:pt x="792" y="793"/>
                  </a:lnTo>
                  <a:cubicBezTo>
                    <a:pt x="697" y="761"/>
                    <a:pt x="633" y="729"/>
                    <a:pt x="570" y="729"/>
                  </a:cubicBezTo>
                  <a:cubicBezTo>
                    <a:pt x="507" y="698"/>
                    <a:pt x="475" y="666"/>
                    <a:pt x="475" y="603"/>
                  </a:cubicBezTo>
                  <a:cubicBezTo>
                    <a:pt x="475" y="571"/>
                    <a:pt x="507" y="539"/>
                    <a:pt x="538" y="508"/>
                  </a:cubicBezTo>
                  <a:cubicBezTo>
                    <a:pt x="602" y="476"/>
                    <a:pt x="665" y="444"/>
                    <a:pt x="792" y="444"/>
                  </a:cubicBezTo>
                  <a:close/>
                  <a:moveTo>
                    <a:pt x="855" y="1141"/>
                  </a:moveTo>
                  <a:cubicBezTo>
                    <a:pt x="950" y="1173"/>
                    <a:pt x="1045" y="1204"/>
                    <a:pt x="1108" y="1204"/>
                  </a:cubicBezTo>
                  <a:cubicBezTo>
                    <a:pt x="1172" y="1268"/>
                    <a:pt x="1203" y="1299"/>
                    <a:pt x="1203" y="1331"/>
                  </a:cubicBezTo>
                  <a:cubicBezTo>
                    <a:pt x="1203" y="1394"/>
                    <a:pt x="1172" y="1426"/>
                    <a:pt x="1108" y="1458"/>
                  </a:cubicBezTo>
                  <a:cubicBezTo>
                    <a:pt x="1045" y="1489"/>
                    <a:pt x="982" y="1521"/>
                    <a:pt x="855" y="1521"/>
                  </a:cubicBezTo>
                  <a:lnTo>
                    <a:pt x="855" y="1141"/>
                  </a:lnTo>
                  <a:close/>
                  <a:moveTo>
                    <a:pt x="633" y="1"/>
                  </a:moveTo>
                  <a:lnTo>
                    <a:pt x="633" y="223"/>
                  </a:lnTo>
                  <a:cubicBezTo>
                    <a:pt x="443" y="223"/>
                    <a:pt x="285" y="286"/>
                    <a:pt x="158" y="349"/>
                  </a:cubicBezTo>
                  <a:cubicBezTo>
                    <a:pt x="32" y="413"/>
                    <a:pt x="0" y="508"/>
                    <a:pt x="0" y="634"/>
                  </a:cubicBezTo>
                  <a:cubicBezTo>
                    <a:pt x="0" y="698"/>
                    <a:pt x="0" y="761"/>
                    <a:pt x="32" y="793"/>
                  </a:cubicBezTo>
                  <a:cubicBezTo>
                    <a:pt x="63" y="856"/>
                    <a:pt x="127" y="888"/>
                    <a:pt x="190" y="919"/>
                  </a:cubicBezTo>
                  <a:cubicBezTo>
                    <a:pt x="253" y="951"/>
                    <a:pt x="317" y="983"/>
                    <a:pt x="380" y="1014"/>
                  </a:cubicBezTo>
                  <a:cubicBezTo>
                    <a:pt x="475" y="1046"/>
                    <a:pt x="538" y="1078"/>
                    <a:pt x="633" y="1078"/>
                  </a:cubicBezTo>
                  <a:lnTo>
                    <a:pt x="633" y="1521"/>
                  </a:lnTo>
                  <a:cubicBezTo>
                    <a:pt x="507" y="1521"/>
                    <a:pt x="412" y="1521"/>
                    <a:pt x="348" y="1489"/>
                  </a:cubicBezTo>
                  <a:cubicBezTo>
                    <a:pt x="253" y="1489"/>
                    <a:pt x="190" y="1458"/>
                    <a:pt x="158" y="1458"/>
                  </a:cubicBezTo>
                  <a:lnTo>
                    <a:pt x="0" y="1679"/>
                  </a:lnTo>
                  <a:cubicBezTo>
                    <a:pt x="63" y="1711"/>
                    <a:pt x="127" y="1743"/>
                    <a:pt x="253" y="1743"/>
                  </a:cubicBezTo>
                  <a:cubicBezTo>
                    <a:pt x="348" y="1774"/>
                    <a:pt x="475" y="1774"/>
                    <a:pt x="633" y="1774"/>
                  </a:cubicBezTo>
                  <a:lnTo>
                    <a:pt x="633" y="1964"/>
                  </a:lnTo>
                  <a:lnTo>
                    <a:pt x="1013" y="1964"/>
                  </a:lnTo>
                  <a:lnTo>
                    <a:pt x="1013" y="1743"/>
                  </a:lnTo>
                  <a:cubicBezTo>
                    <a:pt x="1235" y="1743"/>
                    <a:pt x="1393" y="1679"/>
                    <a:pt x="1520" y="1616"/>
                  </a:cubicBezTo>
                  <a:cubicBezTo>
                    <a:pt x="1615" y="1553"/>
                    <a:pt x="1678" y="1426"/>
                    <a:pt x="1678" y="1299"/>
                  </a:cubicBezTo>
                  <a:cubicBezTo>
                    <a:pt x="1678" y="1236"/>
                    <a:pt x="1678" y="1173"/>
                    <a:pt x="1615" y="1141"/>
                  </a:cubicBezTo>
                  <a:cubicBezTo>
                    <a:pt x="1583" y="1078"/>
                    <a:pt x="1552" y="1046"/>
                    <a:pt x="1488" y="1014"/>
                  </a:cubicBezTo>
                  <a:cubicBezTo>
                    <a:pt x="1425" y="983"/>
                    <a:pt x="1330" y="951"/>
                    <a:pt x="1267" y="919"/>
                  </a:cubicBezTo>
                  <a:cubicBezTo>
                    <a:pt x="1172" y="888"/>
                    <a:pt x="1108" y="888"/>
                    <a:pt x="1013" y="856"/>
                  </a:cubicBezTo>
                  <a:lnTo>
                    <a:pt x="1013" y="444"/>
                  </a:lnTo>
                  <a:cubicBezTo>
                    <a:pt x="1108" y="444"/>
                    <a:pt x="1172" y="476"/>
                    <a:pt x="1235" y="476"/>
                  </a:cubicBezTo>
                  <a:cubicBezTo>
                    <a:pt x="1298" y="476"/>
                    <a:pt x="1362" y="508"/>
                    <a:pt x="1425" y="508"/>
                  </a:cubicBezTo>
                  <a:lnTo>
                    <a:pt x="1552" y="286"/>
                  </a:lnTo>
                  <a:cubicBezTo>
                    <a:pt x="1488" y="254"/>
                    <a:pt x="1393" y="223"/>
                    <a:pt x="1330" y="223"/>
                  </a:cubicBezTo>
                  <a:cubicBezTo>
                    <a:pt x="1235" y="223"/>
                    <a:pt x="1140" y="191"/>
                    <a:pt x="1013" y="191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35;p41">
              <a:extLst>
                <a:ext uri="{FF2B5EF4-FFF2-40B4-BE49-F238E27FC236}">
                  <a16:creationId xmlns:a16="http://schemas.microsoft.com/office/drawing/2014/main" id="{313B00A3-2D5D-50BF-D005-0C5CF383978A}"/>
                </a:ext>
              </a:extLst>
            </p:cNvPr>
            <p:cNvSpPr/>
            <p:nvPr/>
          </p:nvSpPr>
          <p:spPr>
            <a:xfrm>
              <a:off x="8111592" y="1557498"/>
              <a:ext cx="321282" cy="67126"/>
            </a:xfrm>
            <a:custGeom>
              <a:avLst/>
              <a:gdLst/>
              <a:ahLst/>
              <a:cxnLst/>
              <a:rect l="l" t="t" r="r" b="b"/>
              <a:pathLst>
                <a:path w="10008" h="2091" extrusionOk="0">
                  <a:moveTo>
                    <a:pt x="5004" y="1"/>
                  </a:moveTo>
                  <a:cubicBezTo>
                    <a:pt x="4334" y="590"/>
                    <a:pt x="1556" y="636"/>
                    <a:pt x="717" y="636"/>
                  </a:cubicBezTo>
                  <a:cubicBezTo>
                    <a:pt x="564" y="636"/>
                    <a:pt x="476" y="634"/>
                    <a:pt x="476" y="634"/>
                  </a:cubicBezTo>
                  <a:cubicBezTo>
                    <a:pt x="476" y="634"/>
                    <a:pt x="1" y="761"/>
                    <a:pt x="32" y="1394"/>
                  </a:cubicBezTo>
                  <a:cubicBezTo>
                    <a:pt x="32" y="2059"/>
                    <a:pt x="476" y="2091"/>
                    <a:pt x="476" y="2091"/>
                  </a:cubicBezTo>
                  <a:lnTo>
                    <a:pt x="9533" y="2091"/>
                  </a:lnTo>
                  <a:cubicBezTo>
                    <a:pt x="9533" y="2091"/>
                    <a:pt x="10008" y="2059"/>
                    <a:pt x="10008" y="1394"/>
                  </a:cubicBezTo>
                  <a:cubicBezTo>
                    <a:pt x="10008" y="761"/>
                    <a:pt x="9533" y="634"/>
                    <a:pt x="9533" y="634"/>
                  </a:cubicBezTo>
                  <a:cubicBezTo>
                    <a:pt x="9533" y="634"/>
                    <a:pt x="9445" y="636"/>
                    <a:pt x="9294" y="636"/>
                  </a:cubicBezTo>
                  <a:cubicBezTo>
                    <a:pt x="8461" y="636"/>
                    <a:pt x="5701" y="590"/>
                    <a:pt x="50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36;p41">
              <a:extLst>
                <a:ext uri="{FF2B5EF4-FFF2-40B4-BE49-F238E27FC236}">
                  <a16:creationId xmlns:a16="http://schemas.microsoft.com/office/drawing/2014/main" id="{83BB7462-A7B5-89B4-9B38-90337372FA3C}"/>
                </a:ext>
              </a:extLst>
            </p:cNvPr>
            <p:cNvSpPr/>
            <p:nvPr/>
          </p:nvSpPr>
          <p:spPr>
            <a:xfrm>
              <a:off x="8112620" y="1577851"/>
              <a:ext cx="320255" cy="46773"/>
            </a:xfrm>
            <a:custGeom>
              <a:avLst/>
              <a:gdLst/>
              <a:ahLst/>
              <a:cxnLst/>
              <a:rect l="l" t="t" r="r" b="b"/>
              <a:pathLst>
                <a:path w="9976" h="1457" extrusionOk="0">
                  <a:moveTo>
                    <a:pt x="475" y="0"/>
                  </a:moveTo>
                  <a:cubicBezTo>
                    <a:pt x="475" y="0"/>
                    <a:pt x="0" y="127"/>
                    <a:pt x="0" y="760"/>
                  </a:cubicBezTo>
                  <a:cubicBezTo>
                    <a:pt x="0" y="1425"/>
                    <a:pt x="475" y="1457"/>
                    <a:pt x="475" y="1457"/>
                  </a:cubicBezTo>
                  <a:lnTo>
                    <a:pt x="9533" y="1457"/>
                  </a:lnTo>
                  <a:cubicBezTo>
                    <a:pt x="9533" y="1457"/>
                    <a:pt x="9976" y="1425"/>
                    <a:pt x="9976" y="760"/>
                  </a:cubicBezTo>
                  <a:cubicBezTo>
                    <a:pt x="9976" y="127"/>
                    <a:pt x="9501" y="0"/>
                    <a:pt x="9501" y="0"/>
                  </a:cubicBezTo>
                  <a:lnTo>
                    <a:pt x="9216" y="0"/>
                  </a:lnTo>
                  <a:cubicBezTo>
                    <a:pt x="9311" y="32"/>
                    <a:pt x="9628" y="158"/>
                    <a:pt x="9628" y="570"/>
                  </a:cubicBezTo>
                  <a:cubicBezTo>
                    <a:pt x="9603" y="945"/>
                    <a:pt x="9281" y="985"/>
                    <a:pt x="9147" y="985"/>
                  </a:cubicBezTo>
                  <a:cubicBezTo>
                    <a:pt x="9112" y="985"/>
                    <a:pt x="9089" y="982"/>
                    <a:pt x="9089" y="982"/>
                  </a:cubicBezTo>
                  <a:lnTo>
                    <a:pt x="855" y="982"/>
                  </a:lnTo>
                  <a:cubicBezTo>
                    <a:pt x="855" y="982"/>
                    <a:pt x="833" y="985"/>
                    <a:pt x="797" y="985"/>
                  </a:cubicBezTo>
                  <a:cubicBezTo>
                    <a:pt x="664" y="985"/>
                    <a:pt x="349" y="945"/>
                    <a:pt x="349" y="570"/>
                  </a:cubicBezTo>
                  <a:cubicBezTo>
                    <a:pt x="349" y="158"/>
                    <a:pt x="665" y="32"/>
                    <a:pt x="76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37;p41">
              <a:extLst>
                <a:ext uri="{FF2B5EF4-FFF2-40B4-BE49-F238E27FC236}">
                  <a16:creationId xmlns:a16="http://schemas.microsoft.com/office/drawing/2014/main" id="{BF7DD787-DD0C-C250-D92B-A892115F85EC}"/>
                </a:ext>
              </a:extLst>
            </p:cNvPr>
            <p:cNvSpPr/>
            <p:nvPr/>
          </p:nvSpPr>
          <p:spPr>
            <a:xfrm>
              <a:off x="8233582" y="1106105"/>
              <a:ext cx="77303" cy="41733"/>
            </a:xfrm>
            <a:custGeom>
              <a:avLst/>
              <a:gdLst/>
              <a:ahLst/>
              <a:cxnLst/>
              <a:rect l="l" t="t" r="r" b="b"/>
              <a:pathLst>
                <a:path w="2408" h="1300" extrusionOk="0">
                  <a:moveTo>
                    <a:pt x="666" y="1"/>
                  </a:moveTo>
                  <a:cubicBezTo>
                    <a:pt x="317" y="1"/>
                    <a:pt x="1" y="286"/>
                    <a:pt x="1" y="634"/>
                  </a:cubicBezTo>
                  <a:cubicBezTo>
                    <a:pt x="1" y="1014"/>
                    <a:pt x="317" y="1299"/>
                    <a:pt x="666" y="1299"/>
                  </a:cubicBezTo>
                  <a:lnTo>
                    <a:pt x="1774" y="1299"/>
                  </a:lnTo>
                  <a:cubicBezTo>
                    <a:pt x="2123" y="1299"/>
                    <a:pt x="2408" y="1014"/>
                    <a:pt x="2408" y="634"/>
                  </a:cubicBezTo>
                  <a:cubicBezTo>
                    <a:pt x="2408" y="286"/>
                    <a:pt x="2123" y="1"/>
                    <a:pt x="177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38;p41">
              <a:extLst>
                <a:ext uri="{FF2B5EF4-FFF2-40B4-BE49-F238E27FC236}">
                  <a16:creationId xmlns:a16="http://schemas.microsoft.com/office/drawing/2014/main" id="{F3ACD260-C379-549F-F3B0-EDFE8789FC6D}"/>
                </a:ext>
              </a:extLst>
            </p:cNvPr>
            <p:cNvSpPr/>
            <p:nvPr/>
          </p:nvSpPr>
          <p:spPr>
            <a:xfrm>
              <a:off x="8051625" y="1140680"/>
              <a:ext cx="442276" cy="442276"/>
            </a:xfrm>
            <a:custGeom>
              <a:avLst/>
              <a:gdLst/>
              <a:ahLst/>
              <a:cxnLst/>
              <a:rect l="l" t="t" r="r" b="b"/>
              <a:pathLst>
                <a:path w="13777" h="13777" extrusionOk="0">
                  <a:moveTo>
                    <a:pt x="6872" y="1426"/>
                  </a:moveTo>
                  <a:cubicBezTo>
                    <a:pt x="9912" y="1426"/>
                    <a:pt x="12351" y="3864"/>
                    <a:pt x="12351" y="6904"/>
                  </a:cubicBezTo>
                  <a:cubicBezTo>
                    <a:pt x="12351" y="9913"/>
                    <a:pt x="9912" y="12383"/>
                    <a:pt x="6872" y="12383"/>
                  </a:cubicBezTo>
                  <a:cubicBezTo>
                    <a:pt x="3864" y="12383"/>
                    <a:pt x="1393" y="9913"/>
                    <a:pt x="1393" y="6904"/>
                  </a:cubicBezTo>
                  <a:cubicBezTo>
                    <a:pt x="1393" y="3864"/>
                    <a:pt x="3864" y="1426"/>
                    <a:pt x="6872" y="1426"/>
                  </a:cubicBezTo>
                  <a:close/>
                  <a:moveTo>
                    <a:pt x="6872" y="1"/>
                  </a:moveTo>
                  <a:cubicBezTo>
                    <a:pt x="3072" y="1"/>
                    <a:pt x="0" y="3104"/>
                    <a:pt x="0" y="6904"/>
                  </a:cubicBezTo>
                  <a:cubicBezTo>
                    <a:pt x="0" y="10705"/>
                    <a:pt x="3072" y="13776"/>
                    <a:pt x="6872" y="13776"/>
                  </a:cubicBezTo>
                  <a:cubicBezTo>
                    <a:pt x="10673" y="13776"/>
                    <a:pt x="13776" y="10705"/>
                    <a:pt x="13776" y="6904"/>
                  </a:cubicBezTo>
                  <a:cubicBezTo>
                    <a:pt x="13776" y="3104"/>
                    <a:pt x="10673" y="1"/>
                    <a:pt x="68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39;p41">
              <a:extLst>
                <a:ext uri="{FF2B5EF4-FFF2-40B4-BE49-F238E27FC236}">
                  <a16:creationId xmlns:a16="http://schemas.microsoft.com/office/drawing/2014/main" id="{12CB54DA-38F6-D09D-49E6-76E20C86B0AA}"/>
                </a:ext>
              </a:extLst>
            </p:cNvPr>
            <p:cNvSpPr/>
            <p:nvPr/>
          </p:nvSpPr>
          <p:spPr>
            <a:xfrm>
              <a:off x="8096344" y="1186426"/>
              <a:ext cx="351779" cy="351811"/>
            </a:xfrm>
            <a:custGeom>
              <a:avLst/>
              <a:gdLst/>
              <a:ahLst/>
              <a:cxnLst/>
              <a:rect l="l" t="t" r="r" b="b"/>
              <a:pathLst>
                <a:path w="10958" h="10959" extrusionOk="0">
                  <a:moveTo>
                    <a:pt x="5479" y="1"/>
                  </a:moveTo>
                  <a:cubicBezTo>
                    <a:pt x="2471" y="1"/>
                    <a:pt x="0" y="2439"/>
                    <a:pt x="0" y="5479"/>
                  </a:cubicBezTo>
                  <a:cubicBezTo>
                    <a:pt x="0" y="8488"/>
                    <a:pt x="2471" y="10958"/>
                    <a:pt x="5479" y="10958"/>
                  </a:cubicBezTo>
                  <a:cubicBezTo>
                    <a:pt x="8519" y="10958"/>
                    <a:pt x="10958" y="8488"/>
                    <a:pt x="10958" y="5479"/>
                  </a:cubicBezTo>
                  <a:cubicBezTo>
                    <a:pt x="10958" y="2439"/>
                    <a:pt x="8519" y="1"/>
                    <a:pt x="5479" y="1"/>
                  </a:cubicBezTo>
                  <a:close/>
                </a:path>
              </a:pathLst>
            </a:custGeom>
            <a:solidFill>
              <a:srgbClr val="E9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40;p41">
              <a:extLst>
                <a:ext uri="{FF2B5EF4-FFF2-40B4-BE49-F238E27FC236}">
                  <a16:creationId xmlns:a16="http://schemas.microsoft.com/office/drawing/2014/main" id="{319E7EEA-A931-520D-1F4B-750D0B6D521C}"/>
                </a:ext>
              </a:extLst>
            </p:cNvPr>
            <p:cNvSpPr/>
            <p:nvPr/>
          </p:nvSpPr>
          <p:spPr>
            <a:xfrm>
              <a:off x="8106520" y="1186426"/>
              <a:ext cx="331458" cy="331458"/>
            </a:xfrm>
            <a:custGeom>
              <a:avLst/>
              <a:gdLst/>
              <a:ahLst/>
              <a:cxnLst/>
              <a:rect l="l" t="t" r="r" b="b"/>
              <a:pathLst>
                <a:path w="10325" h="10325" extrusionOk="0">
                  <a:moveTo>
                    <a:pt x="5162" y="1"/>
                  </a:moveTo>
                  <a:cubicBezTo>
                    <a:pt x="2312" y="1"/>
                    <a:pt x="0" y="2312"/>
                    <a:pt x="0" y="5163"/>
                  </a:cubicBezTo>
                  <a:cubicBezTo>
                    <a:pt x="0" y="8013"/>
                    <a:pt x="2312" y="10325"/>
                    <a:pt x="5162" y="10325"/>
                  </a:cubicBezTo>
                  <a:cubicBezTo>
                    <a:pt x="8012" y="10325"/>
                    <a:pt x="10324" y="8013"/>
                    <a:pt x="10324" y="5163"/>
                  </a:cubicBezTo>
                  <a:cubicBezTo>
                    <a:pt x="10324" y="2312"/>
                    <a:pt x="8012" y="1"/>
                    <a:pt x="5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41;p41">
              <a:extLst>
                <a:ext uri="{FF2B5EF4-FFF2-40B4-BE49-F238E27FC236}">
                  <a16:creationId xmlns:a16="http://schemas.microsoft.com/office/drawing/2014/main" id="{D184B169-6932-F801-F96B-F10AB408A7FD}"/>
                </a:ext>
              </a:extLst>
            </p:cNvPr>
            <p:cNvSpPr/>
            <p:nvPr/>
          </p:nvSpPr>
          <p:spPr>
            <a:xfrm>
              <a:off x="8272233" y="1278656"/>
              <a:ext cx="108795" cy="109373"/>
            </a:xfrm>
            <a:custGeom>
              <a:avLst/>
              <a:gdLst/>
              <a:ahLst/>
              <a:cxnLst/>
              <a:rect l="l" t="t" r="r" b="b"/>
              <a:pathLst>
                <a:path w="3389" h="3407" extrusionOk="0">
                  <a:moveTo>
                    <a:pt x="3269" y="1"/>
                  </a:moveTo>
                  <a:cubicBezTo>
                    <a:pt x="3101" y="1"/>
                    <a:pt x="2353" y="669"/>
                    <a:pt x="1520" y="1561"/>
                  </a:cubicBezTo>
                  <a:cubicBezTo>
                    <a:pt x="634" y="2480"/>
                    <a:pt x="0" y="3303"/>
                    <a:pt x="95" y="3398"/>
                  </a:cubicBezTo>
                  <a:cubicBezTo>
                    <a:pt x="101" y="3404"/>
                    <a:pt x="110" y="3407"/>
                    <a:pt x="120" y="3407"/>
                  </a:cubicBezTo>
                  <a:cubicBezTo>
                    <a:pt x="288" y="3407"/>
                    <a:pt x="1036" y="2740"/>
                    <a:pt x="1869" y="1878"/>
                  </a:cubicBezTo>
                  <a:cubicBezTo>
                    <a:pt x="2755" y="928"/>
                    <a:pt x="3389" y="104"/>
                    <a:pt x="3294" y="9"/>
                  </a:cubicBezTo>
                  <a:cubicBezTo>
                    <a:pt x="3288" y="4"/>
                    <a:pt x="3280" y="1"/>
                    <a:pt x="3269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42;p41">
              <a:extLst>
                <a:ext uri="{FF2B5EF4-FFF2-40B4-BE49-F238E27FC236}">
                  <a16:creationId xmlns:a16="http://schemas.microsoft.com/office/drawing/2014/main" id="{1D91E5EB-1538-1823-94B6-2E4B287B3A6C}"/>
                </a:ext>
              </a:extLst>
            </p:cNvPr>
            <p:cNvSpPr/>
            <p:nvPr/>
          </p:nvSpPr>
          <p:spPr>
            <a:xfrm>
              <a:off x="8164465" y="1284756"/>
              <a:ext cx="113900" cy="103306"/>
            </a:xfrm>
            <a:custGeom>
              <a:avLst/>
              <a:gdLst/>
              <a:ahLst/>
              <a:cxnLst/>
              <a:rect l="l" t="t" r="r" b="b"/>
              <a:pathLst>
                <a:path w="3548" h="3218" extrusionOk="0">
                  <a:moveTo>
                    <a:pt x="92" y="0"/>
                  </a:moveTo>
                  <a:cubicBezTo>
                    <a:pt x="80" y="0"/>
                    <a:pt x="70" y="3"/>
                    <a:pt x="64" y="9"/>
                  </a:cubicBezTo>
                  <a:cubicBezTo>
                    <a:pt x="0" y="104"/>
                    <a:pt x="665" y="896"/>
                    <a:pt x="1615" y="1783"/>
                  </a:cubicBezTo>
                  <a:cubicBezTo>
                    <a:pt x="2473" y="2611"/>
                    <a:pt x="3247" y="3217"/>
                    <a:pt x="3424" y="3217"/>
                  </a:cubicBezTo>
                  <a:cubicBezTo>
                    <a:pt x="3436" y="3217"/>
                    <a:pt x="3446" y="3214"/>
                    <a:pt x="3452" y="3208"/>
                  </a:cubicBezTo>
                  <a:cubicBezTo>
                    <a:pt x="3547" y="3113"/>
                    <a:pt x="2851" y="2321"/>
                    <a:pt x="1932" y="1435"/>
                  </a:cubicBezTo>
                  <a:cubicBezTo>
                    <a:pt x="1045" y="607"/>
                    <a:pt x="269" y="0"/>
                    <a:pt x="92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43;p41">
              <a:extLst>
                <a:ext uri="{FF2B5EF4-FFF2-40B4-BE49-F238E27FC236}">
                  <a16:creationId xmlns:a16="http://schemas.microsoft.com/office/drawing/2014/main" id="{1C4443DF-1DEC-4C2F-EC39-2F622A2056CA}"/>
                </a:ext>
              </a:extLst>
            </p:cNvPr>
            <p:cNvSpPr/>
            <p:nvPr/>
          </p:nvSpPr>
          <p:spPr>
            <a:xfrm>
              <a:off x="8267129" y="1501576"/>
              <a:ext cx="11236" cy="55955"/>
            </a:xfrm>
            <a:custGeom>
              <a:avLst/>
              <a:gdLst/>
              <a:ahLst/>
              <a:cxnLst/>
              <a:rect l="l" t="t" r="r" b="b"/>
              <a:pathLst>
                <a:path w="350" h="1743" extrusionOk="0">
                  <a:moveTo>
                    <a:pt x="159" y="1"/>
                  </a:moveTo>
                  <a:cubicBezTo>
                    <a:pt x="64" y="1"/>
                    <a:pt x="1" y="413"/>
                    <a:pt x="1" y="888"/>
                  </a:cubicBezTo>
                  <a:cubicBezTo>
                    <a:pt x="1" y="1363"/>
                    <a:pt x="64" y="1743"/>
                    <a:pt x="159" y="1743"/>
                  </a:cubicBezTo>
                  <a:cubicBezTo>
                    <a:pt x="254" y="1743"/>
                    <a:pt x="349" y="1363"/>
                    <a:pt x="349" y="888"/>
                  </a:cubicBezTo>
                  <a:cubicBezTo>
                    <a:pt x="349" y="413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44;p41">
              <a:extLst>
                <a:ext uri="{FF2B5EF4-FFF2-40B4-BE49-F238E27FC236}">
                  <a16:creationId xmlns:a16="http://schemas.microsoft.com/office/drawing/2014/main" id="{F5A487E8-A1AA-1E86-8C09-01E21FA2B3E1}"/>
                </a:ext>
              </a:extLst>
            </p:cNvPr>
            <p:cNvSpPr/>
            <p:nvPr/>
          </p:nvSpPr>
          <p:spPr>
            <a:xfrm>
              <a:off x="8267129" y="1166105"/>
              <a:ext cx="11236" cy="55955"/>
            </a:xfrm>
            <a:custGeom>
              <a:avLst/>
              <a:gdLst/>
              <a:ahLst/>
              <a:cxnLst/>
              <a:rect l="l" t="t" r="r" b="b"/>
              <a:pathLst>
                <a:path w="350" h="1743" extrusionOk="0">
                  <a:moveTo>
                    <a:pt x="159" y="0"/>
                  </a:moveTo>
                  <a:cubicBezTo>
                    <a:pt x="64" y="0"/>
                    <a:pt x="1" y="380"/>
                    <a:pt x="1" y="887"/>
                  </a:cubicBezTo>
                  <a:cubicBezTo>
                    <a:pt x="1" y="1362"/>
                    <a:pt x="64" y="1742"/>
                    <a:pt x="159" y="1742"/>
                  </a:cubicBezTo>
                  <a:cubicBezTo>
                    <a:pt x="254" y="1742"/>
                    <a:pt x="349" y="1362"/>
                    <a:pt x="349" y="887"/>
                  </a:cubicBezTo>
                  <a:cubicBezTo>
                    <a:pt x="349" y="380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45;p41">
              <a:extLst>
                <a:ext uri="{FF2B5EF4-FFF2-40B4-BE49-F238E27FC236}">
                  <a16:creationId xmlns:a16="http://schemas.microsoft.com/office/drawing/2014/main" id="{12E5CAA5-049E-7955-67E5-264FBB93E238}"/>
                </a:ext>
              </a:extLst>
            </p:cNvPr>
            <p:cNvSpPr/>
            <p:nvPr/>
          </p:nvSpPr>
          <p:spPr>
            <a:xfrm>
              <a:off x="8412521" y="1356216"/>
              <a:ext cx="55955" cy="11204"/>
            </a:xfrm>
            <a:custGeom>
              <a:avLst/>
              <a:gdLst/>
              <a:ahLst/>
              <a:cxnLst/>
              <a:rect l="l" t="t" r="r" b="b"/>
              <a:pathLst>
                <a:path w="1743" h="349" extrusionOk="0">
                  <a:moveTo>
                    <a:pt x="856" y="0"/>
                  </a:moveTo>
                  <a:cubicBezTo>
                    <a:pt x="381" y="0"/>
                    <a:pt x="1" y="95"/>
                    <a:pt x="1" y="190"/>
                  </a:cubicBezTo>
                  <a:cubicBezTo>
                    <a:pt x="1" y="285"/>
                    <a:pt x="381" y="349"/>
                    <a:pt x="856" y="349"/>
                  </a:cubicBezTo>
                  <a:cubicBezTo>
                    <a:pt x="1362" y="349"/>
                    <a:pt x="1742" y="285"/>
                    <a:pt x="1742" y="190"/>
                  </a:cubicBezTo>
                  <a:cubicBezTo>
                    <a:pt x="1742" y="95"/>
                    <a:pt x="1362" y="0"/>
                    <a:pt x="85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46;p41">
              <a:extLst>
                <a:ext uri="{FF2B5EF4-FFF2-40B4-BE49-F238E27FC236}">
                  <a16:creationId xmlns:a16="http://schemas.microsoft.com/office/drawing/2014/main" id="{E3C37A0E-7F6E-A975-52B9-67C54A438BE7}"/>
                </a:ext>
              </a:extLst>
            </p:cNvPr>
            <p:cNvSpPr/>
            <p:nvPr/>
          </p:nvSpPr>
          <p:spPr>
            <a:xfrm>
              <a:off x="8077018" y="1356216"/>
              <a:ext cx="55955" cy="11204"/>
            </a:xfrm>
            <a:custGeom>
              <a:avLst/>
              <a:gdLst/>
              <a:ahLst/>
              <a:cxnLst/>
              <a:rect l="l" t="t" r="r" b="b"/>
              <a:pathLst>
                <a:path w="1743" h="349" extrusionOk="0">
                  <a:moveTo>
                    <a:pt x="856" y="0"/>
                  </a:moveTo>
                  <a:cubicBezTo>
                    <a:pt x="381" y="0"/>
                    <a:pt x="1" y="95"/>
                    <a:pt x="1" y="190"/>
                  </a:cubicBezTo>
                  <a:cubicBezTo>
                    <a:pt x="1" y="285"/>
                    <a:pt x="381" y="349"/>
                    <a:pt x="856" y="349"/>
                  </a:cubicBezTo>
                  <a:cubicBezTo>
                    <a:pt x="1363" y="349"/>
                    <a:pt x="1743" y="285"/>
                    <a:pt x="1743" y="190"/>
                  </a:cubicBezTo>
                  <a:cubicBezTo>
                    <a:pt x="1743" y="95"/>
                    <a:pt x="1331" y="0"/>
                    <a:pt x="85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47;p41">
              <a:extLst>
                <a:ext uri="{FF2B5EF4-FFF2-40B4-BE49-F238E27FC236}">
                  <a16:creationId xmlns:a16="http://schemas.microsoft.com/office/drawing/2014/main" id="{3090F135-4820-5673-3955-DC539092DF5C}"/>
                </a:ext>
              </a:extLst>
            </p:cNvPr>
            <p:cNvSpPr/>
            <p:nvPr/>
          </p:nvSpPr>
          <p:spPr>
            <a:xfrm>
              <a:off x="8382024" y="1473711"/>
              <a:ext cx="34606" cy="31075"/>
            </a:xfrm>
            <a:custGeom>
              <a:avLst/>
              <a:gdLst/>
              <a:ahLst/>
              <a:cxnLst/>
              <a:rect l="l" t="t" r="r" b="b"/>
              <a:pathLst>
                <a:path w="1078" h="968" extrusionOk="0">
                  <a:moveTo>
                    <a:pt x="104" y="0"/>
                  </a:moveTo>
                  <a:cubicBezTo>
                    <a:pt x="87" y="0"/>
                    <a:pt x="73" y="5"/>
                    <a:pt x="64" y="14"/>
                  </a:cubicBezTo>
                  <a:cubicBezTo>
                    <a:pt x="0" y="46"/>
                    <a:pt x="190" y="299"/>
                    <a:pt x="444" y="584"/>
                  </a:cubicBezTo>
                  <a:cubicBezTo>
                    <a:pt x="705" y="816"/>
                    <a:pt x="939" y="968"/>
                    <a:pt x="1001" y="968"/>
                  </a:cubicBezTo>
                  <a:cubicBezTo>
                    <a:pt x="1007" y="968"/>
                    <a:pt x="1011" y="967"/>
                    <a:pt x="1014" y="964"/>
                  </a:cubicBezTo>
                  <a:cubicBezTo>
                    <a:pt x="1077" y="901"/>
                    <a:pt x="887" y="647"/>
                    <a:pt x="634" y="394"/>
                  </a:cubicBezTo>
                  <a:cubicBezTo>
                    <a:pt x="418" y="151"/>
                    <a:pt x="202" y="0"/>
                    <a:pt x="104" y="0"/>
                  </a:cubicBezTo>
                  <a:close/>
                </a:path>
              </a:pathLst>
            </a:custGeom>
            <a:solidFill>
              <a:srgbClr val="16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48;p41">
              <a:extLst>
                <a:ext uri="{FF2B5EF4-FFF2-40B4-BE49-F238E27FC236}">
                  <a16:creationId xmlns:a16="http://schemas.microsoft.com/office/drawing/2014/main" id="{A7930CE9-BB31-F67E-64A8-0B42A21D653F}"/>
                </a:ext>
              </a:extLst>
            </p:cNvPr>
            <p:cNvSpPr/>
            <p:nvPr/>
          </p:nvSpPr>
          <p:spPr>
            <a:xfrm>
              <a:off x="8128863" y="1219587"/>
              <a:ext cx="33579" cy="31332"/>
            </a:xfrm>
            <a:custGeom>
              <a:avLst/>
              <a:gdLst/>
              <a:ahLst/>
              <a:cxnLst/>
              <a:rect l="l" t="t" r="r" b="b"/>
              <a:pathLst>
                <a:path w="1046" h="976" extrusionOk="0">
                  <a:moveTo>
                    <a:pt x="67" y="0"/>
                  </a:moveTo>
                  <a:cubicBezTo>
                    <a:pt x="52" y="0"/>
                    <a:pt x="41" y="4"/>
                    <a:pt x="33" y="13"/>
                  </a:cubicBezTo>
                  <a:cubicBezTo>
                    <a:pt x="1" y="76"/>
                    <a:pt x="159" y="329"/>
                    <a:pt x="444" y="583"/>
                  </a:cubicBezTo>
                  <a:cubicBezTo>
                    <a:pt x="664" y="803"/>
                    <a:pt x="884" y="975"/>
                    <a:pt x="980" y="975"/>
                  </a:cubicBezTo>
                  <a:cubicBezTo>
                    <a:pt x="994" y="975"/>
                    <a:pt x="1006" y="971"/>
                    <a:pt x="1014" y="963"/>
                  </a:cubicBezTo>
                  <a:cubicBezTo>
                    <a:pt x="1046" y="899"/>
                    <a:pt x="888" y="646"/>
                    <a:pt x="603" y="393"/>
                  </a:cubicBezTo>
                  <a:cubicBezTo>
                    <a:pt x="383" y="173"/>
                    <a:pt x="163" y="0"/>
                    <a:pt x="67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49;p41">
              <a:extLst>
                <a:ext uri="{FF2B5EF4-FFF2-40B4-BE49-F238E27FC236}">
                  <a16:creationId xmlns:a16="http://schemas.microsoft.com/office/drawing/2014/main" id="{11B9ED69-D512-E627-CFF9-06D19FC00267}"/>
                </a:ext>
              </a:extLst>
            </p:cNvPr>
            <p:cNvSpPr/>
            <p:nvPr/>
          </p:nvSpPr>
          <p:spPr>
            <a:xfrm>
              <a:off x="8382024" y="1219587"/>
              <a:ext cx="34606" cy="31332"/>
            </a:xfrm>
            <a:custGeom>
              <a:avLst/>
              <a:gdLst/>
              <a:ahLst/>
              <a:cxnLst/>
              <a:rect l="l" t="t" r="r" b="b"/>
              <a:pathLst>
                <a:path w="1078" h="976" extrusionOk="0">
                  <a:moveTo>
                    <a:pt x="989" y="0"/>
                  </a:moveTo>
                  <a:cubicBezTo>
                    <a:pt x="908" y="0"/>
                    <a:pt x="664" y="173"/>
                    <a:pt x="444" y="393"/>
                  </a:cubicBezTo>
                  <a:cubicBezTo>
                    <a:pt x="190" y="646"/>
                    <a:pt x="0" y="899"/>
                    <a:pt x="64" y="963"/>
                  </a:cubicBezTo>
                  <a:cubicBezTo>
                    <a:pt x="72" y="971"/>
                    <a:pt x="84" y="975"/>
                    <a:pt x="98" y="975"/>
                  </a:cubicBezTo>
                  <a:cubicBezTo>
                    <a:pt x="194" y="975"/>
                    <a:pt x="414" y="803"/>
                    <a:pt x="634" y="583"/>
                  </a:cubicBezTo>
                  <a:cubicBezTo>
                    <a:pt x="887" y="329"/>
                    <a:pt x="1077" y="76"/>
                    <a:pt x="1014" y="13"/>
                  </a:cubicBezTo>
                  <a:cubicBezTo>
                    <a:pt x="1010" y="4"/>
                    <a:pt x="1001" y="0"/>
                    <a:pt x="989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0;p41">
              <a:extLst>
                <a:ext uri="{FF2B5EF4-FFF2-40B4-BE49-F238E27FC236}">
                  <a16:creationId xmlns:a16="http://schemas.microsoft.com/office/drawing/2014/main" id="{C3F986D4-793C-3DFD-DE7D-93161B35C632}"/>
                </a:ext>
              </a:extLst>
            </p:cNvPr>
            <p:cNvSpPr/>
            <p:nvPr/>
          </p:nvSpPr>
          <p:spPr>
            <a:xfrm>
              <a:off x="8128863" y="1473711"/>
              <a:ext cx="33579" cy="31075"/>
            </a:xfrm>
            <a:custGeom>
              <a:avLst/>
              <a:gdLst/>
              <a:ahLst/>
              <a:cxnLst/>
              <a:rect l="l" t="t" r="r" b="b"/>
              <a:pathLst>
                <a:path w="1046" h="968" extrusionOk="0">
                  <a:moveTo>
                    <a:pt x="974" y="0"/>
                  </a:moveTo>
                  <a:cubicBezTo>
                    <a:pt x="876" y="0"/>
                    <a:pt x="660" y="151"/>
                    <a:pt x="444" y="394"/>
                  </a:cubicBezTo>
                  <a:cubicBezTo>
                    <a:pt x="159" y="647"/>
                    <a:pt x="1" y="901"/>
                    <a:pt x="33" y="964"/>
                  </a:cubicBezTo>
                  <a:cubicBezTo>
                    <a:pt x="38" y="967"/>
                    <a:pt x="45" y="968"/>
                    <a:pt x="53" y="968"/>
                  </a:cubicBezTo>
                  <a:cubicBezTo>
                    <a:pt x="139" y="968"/>
                    <a:pt x="374" y="816"/>
                    <a:pt x="634" y="584"/>
                  </a:cubicBezTo>
                  <a:cubicBezTo>
                    <a:pt x="888" y="299"/>
                    <a:pt x="1046" y="46"/>
                    <a:pt x="1014" y="14"/>
                  </a:cubicBezTo>
                  <a:cubicBezTo>
                    <a:pt x="1005" y="5"/>
                    <a:pt x="991" y="0"/>
                    <a:pt x="974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51;p41">
              <a:extLst>
                <a:ext uri="{FF2B5EF4-FFF2-40B4-BE49-F238E27FC236}">
                  <a16:creationId xmlns:a16="http://schemas.microsoft.com/office/drawing/2014/main" id="{C1468D74-E0FE-3933-885D-FDA418080090}"/>
                </a:ext>
              </a:extLst>
            </p:cNvPr>
            <p:cNvSpPr/>
            <p:nvPr/>
          </p:nvSpPr>
          <p:spPr>
            <a:xfrm>
              <a:off x="8331205" y="1457884"/>
              <a:ext cx="166740" cy="166740"/>
            </a:xfrm>
            <a:custGeom>
              <a:avLst/>
              <a:gdLst/>
              <a:ahLst/>
              <a:cxnLst/>
              <a:rect l="l" t="t" r="r" b="b"/>
              <a:pathLst>
                <a:path w="5194" h="5194" extrusionOk="0">
                  <a:moveTo>
                    <a:pt x="2597" y="0"/>
                  </a:moveTo>
                  <a:cubicBezTo>
                    <a:pt x="1140" y="0"/>
                    <a:pt x="0" y="1172"/>
                    <a:pt x="0" y="2597"/>
                  </a:cubicBezTo>
                  <a:cubicBezTo>
                    <a:pt x="0" y="4054"/>
                    <a:pt x="1140" y="5194"/>
                    <a:pt x="2597" y="5194"/>
                  </a:cubicBezTo>
                  <a:cubicBezTo>
                    <a:pt x="4022" y="5194"/>
                    <a:pt x="5194" y="4054"/>
                    <a:pt x="5194" y="2597"/>
                  </a:cubicBezTo>
                  <a:cubicBezTo>
                    <a:pt x="5194" y="1172"/>
                    <a:pt x="4022" y="0"/>
                    <a:pt x="259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52;p41">
              <a:extLst>
                <a:ext uri="{FF2B5EF4-FFF2-40B4-BE49-F238E27FC236}">
                  <a16:creationId xmlns:a16="http://schemas.microsoft.com/office/drawing/2014/main" id="{CB22FF8B-C52A-0E40-86C4-54B50BD04683}"/>
                </a:ext>
              </a:extLst>
            </p:cNvPr>
            <p:cNvSpPr/>
            <p:nvPr/>
          </p:nvSpPr>
          <p:spPr>
            <a:xfrm>
              <a:off x="8344400" y="1471078"/>
              <a:ext cx="140352" cy="140352"/>
            </a:xfrm>
            <a:custGeom>
              <a:avLst/>
              <a:gdLst/>
              <a:ahLst/>
              <a:cxnLst/>
              <a:rect l="l" t="t" r="r" b="b"/>
              <a:pathLst>
                <a:path w="4372" h="4372" extrusionOk="0">
                  <a:moveTo>
                    <a:pt x="2186" y="1"/>
                  </a:moveTo>
                  <a:cubicBezTo>
                    <a:pt x="951" y="1"/>
                    <a:pt x="1" y="983"/>
                    <a:pt x="1" y="2186"/>
                  </a:cubicBezTo>
                  <a:cubicBezTo>
                    <a:pt x="1" y="3389"/>
                    <a:pt x="951" y="4371"/>
                    <a:pt x="2186" y="4371"/>
                  </a:cubicBezTo>
                  <a:cubicBezTo>
                    <a:pt x="3389" y="4371"/>
                    <a:pt x="4371" y="3389"/>
                    <a:pt x="4371" y="2186"/>
                  </a:cubicBezTo>
                  <a:cubicBezTo>
                    <a:pt x="4371" y="983"/>
                    <a:pt x="3389" y="1"/>
                    <a:pt x="2186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53;p41">
              <a:extLst>
                <a:ext uri="{FF2B5EF4-FFF2-40B4-BE49-F238E27FC236}">
                  <a16:creationId xmlns:a16="http://schemas.microsoft.com/office/drawing/2014/main" id="{09987285-AF22-2ACD-BBD3-69A04C1724FE}"/>
                </a:ext>
              </a:extLst>
            </p:cNvPr>
            <p:cNvSpPr/>
            <p:nvPr/>
          </p:nvSpPr>
          <p:spPr>
            <a:xfrm>
              <a:off x="8353549" y="1481255"/>
              <a:ext cx="121026" cy="121026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901" y="1"/>
                  </a:moveTo>
                  <a:cubicBezTo>
                    <a:pt x="856" y="1"/>
                    <a:pt x="1" y="856"/>
                    <a:pt x="1" y="1869"/>
                  </a:cubicBezTo>
                  <a:cubicBezTo>
                    <a:pt x="1" y="2914"/>
                    <a:pt x="856" y="3769"/>
                    <a:pt x="1901" y="3769"/>
                  </a:cubicBezTo>
                  <a:cubicBezTo>
                    <a:pt x="2914" y="3769"/>
                    <a:pt x="3769" y="2914"/>
                    <a:pt x="3769" y="1869"/>
                  </a:cubicBezTo>
                  <a:cubicBezTo>
                    <a:pt x="3769" y="856"/>
                    <a:pt x="2914" y="1"/>
                    <a:pt x="190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54;p41">
              <a:extLst>
                <a:ext uri="{FF2B5EF4-FFF2-40B4-BE49-F238E27FC236}">
                  <a16:creationId xmlns:a16="http://schemas.microsoft.com/office/drawing/2014/main" id="{3AF3961B-F9C7-4514-221B-0AC8FB40A7B0}"/>
                </a:ext>
              </a:extLst>
            </p:cNvPr>
            <p:cNvSpPr/>
            <p:nvPr/>
          </p:nvSpPr>
          <p:spPr>
            <a:xfrm>
              <a:off x="8390146" y="1493454"/>
              <a:ext cx="47833" cy="95601"/>
            </a:xfrm>
            <a:custGeom>
              <a:avLst/>
              <a:gdLst/>
              <a:ahLst/>
              <a:cxnLst/>
              <a:rect l="l" t="t" r="r" b="b"/>
              <a:pathLst>
                <a:path w="1490" h="2978" extrusionOk="0">
                  <a:moveTo>
                    <a:pt x="698" y="666"/>
                  </a:moveTo>
                  <a:lnTo>
                    <a:pt x="698" y="1204"/>
                  </a:lnTo>
                  <a:cubicBezTo>
                    <a:pt x="634" y="1172"/>
                    <a:pt x="571" y="1141"/>
                    <a:pt x="508" y="1077"/>
                  </a:cubicBezTo>
                  <a:cubicBezTo>
                    <a:pt x="476" y="1046"/>
                    <a:pt x="444" y="982"/>
                    <a:pt x="444" y="919"/>
                  </a:cubicBezTo>
                  <a:cubicBezTo>
                    <a:pt x="444" y="856"/>
                    <a:pt x="476" y="792"/>
                    <a:pt x="508" y="761"/>
                  </a:cubicBezTo>
                  <a:cubicBezTo>
                    <a:pt x="539" y="697"/>
                    <a:pt x="603" y="666"/>
                    <a:pt x="698" y="666"/>
                  </a:cubicBezTo>
                  <a:close/>
                  <a:moveTo>
                    <a:pt x="761" y="1742"/>
                  </a:moveTo>
                  <a:cubicBezTo>
                    <a:pt x="856" y="1774"/>
                    <a:pt x="919" y="1806"/>
                    <a:pt x="983" y="1869"/>
                  </a:cubicBezTo>
                  <a:cubicBezTo>
                    <a:pt x="1014" y="1901"/>
                    <a:pt x="1046" y="1964"/>
                    <a:pt x="1046" y="2027"/>
                  </a:cubicBezTo>
                  <a:cubicBezTo>
                    <a:pt x="1046" y="2091"/>
                    <a:pt x="1046" y="2186"/>
                    <a:pt x="983" y="2217"/>
                  </a:cubicBezTo>
                  <a:cubicBezTo>
                    <a:pt x="919" y="2281"/>
                    <a:pt x="856" y="2281"/>
                    <a:pt x="761" y="2312"/>
                  </a:cubicBezTo>
                  <a:lnTo>
                    <a:pt x="761" y="1742"/>
                  </a:lnTo>
                  <a:close/>
                  <a:moveTo>
                    <a:pt x="571" y="1"/>
                  </a:moveTo>
                  <a:lnTo>
                    <a:pt x="571" y="317"/>
                  </a:lnTo>
                  <a:cubicBezTo>
                    <a:pt x="413" y="349"/>
                    <a:pt x="254" y="412"/>
                    <a:pt x="159" y="507"/>
                  </a:cubicBezTo>
                  <a:cubicBezTo>
                    <a:pt x="64" y="634"/>
                    <a:pt x="1" y="761"/>
                    <a:pt x="1" y="951"/>
                  </a:cubicBezTo>
                  <a:cubicBezTo>
                    <a:pt x="1" y="1046"/>
                    <a:pt x="33" y="1141"/>
                    <a:pt x="64" y="1204"/>
                  </a:cubicBezTo>
                  <a:cubicBezTo>
                    <a:pt x="96" y="1299"/>
                    <a:pt x="128" y="1362"/>
                    <a:pt x="191" y="1394"/>
                  </a:cubicBezTo>
                  <a:cubicBezTo>
                    <a:pt x="254" y="1457"/>
                    <a:pt x="318" y="1521"/>
                    <a:pt x="381" y="1552"/>
                  </a:cubicBezTo>
                  <a:cubicBezTo>
                    <a:pt x="444" y="1584"/>
                    <a:pt x="508" y="1616"/>
                    <a:pt x="571" y="1647"/>
                  </a:cubicBezTo>
                  <a:lnTo>
                    <a:pt x="571" y="2312"/>
                  </a:lnTo>
                  <a:cubicBezTo>
                    <a:pt x="476" y="2312"/>
                    <a:pt x="381" y="2281"/>
                    <a:pt x="318" y="2281"/>
                  </a:cubicBezTo>
                  <a:cubicBezTo>
                    <a:pt x="254" y="2249"/>
                    <a:pt x="191" y="2217"/>
                    <a:pt x="159" y="2186"/>
                  </a:cubicBezTo>
                  <a:lnTo>
                    <a:pt x="33" y="2566"/>
                  </a:lnTo>
                  <a:cubicBezTo>
                    <a:pt x="64" y="2597"/>
                    <a:pt x="159" y="2629"/>
                    <a:pt x="254" y="2661"/>
                  </a:cubicBezTo>
                  <a:cubicBezTo>
                    <a:pt x="349" y="2661"/>
                    <a:pt x="444" y="2692"/>
                    <a:pt x="571" y="2692"/>
                  </a:cubicBezTo>
                  <a:lnTo>
                    <a:pt x="571" y="2977"/>
                  </a:lnTo>
                  <a:lnTo>
                    <a:pt x="919" y="2977"/>
                  </a:lnTo>
                  <a:lnTo>
                    <a:pt x="919" y="2661"/>
                  </a:lnTo>
                  <a:cubicBezTo>
                    <a:pt x="1078" y="2629"/>
                    <a:pt x="1236" y="2566"/>
                    <a:pt x="1331" y="2439"/>
                  </a:cubicBezTo>
                  <a:cubicBezTo>
                    <a:pt x="1426" y="2344"/>
                    <a:pt x="1489" y="2186"/>
                    <a:pt x="1489" y="1964"/>
                  </a:cubicBezTo>
                  <a:cubicBezTo>
                    <a:pt x="1489" y="1869"/>
                    <a:pt x="1458" y="1774"/>
                    <a:pt x="1426" y="1711"/>
                  </a:cubicBezTo>
                  <a:cubicBezTo>
                    <a:pt x="1394" y="1647"/>
                    <a:pt x="1363" y="1584"/>
                    <a:pt x="1299" y="1521"/>
                  </a:cubicBezTo>
                  <a:cubicBezTo>
                    <a:pt x="1236" y="1489"/>
                    <a:pt x="1173" y="1426"/>
                    <a:pt x="1109" y="1394"/>
                  </a:cubicBezTo>
                  <a:cubicBezTo>
                    <a:pt x="1046" y="1362"/>
                    <a:pt x="983" y="1331"/>
                    <a:pt x="919" y="1299"/>
                  </a:cubicBezTo>
                  <a:lnTo>
                    <a:pt x="919" y="666"/>
                  </a:lnTo>
                  <a:cubicBezTo>
                    <a:pt x="983" y="666"/>
                    <a:pt x="1046" y="697"/>
                    <a:pt x="1109" y="697"/>
                  </a:cubicBezTo>
                  <a:cubicBezTo>
                    <a:pt x="1173" y="729"/>
                    <a:pt x="1204" y="761"/>
                    <a:pt x="1236" y="761"/>
                  </a:cubicBezTo>
                  <a:lnTo>
                    <a:pt x="1363" y="412"/>
                  </a:lnTo>
                  <a:cubicBezTo>
                    <a:pt x="1299" y="381"/>
                    <a:pt x="1236" y="349"/>
                    <a:pt x="1173" y="349"/>
                  </a:cubicBezTo>
                  <a:cubicBezTo>
                    <a:pt x="1078" y="317"/>
                    <a:pt x="1014" y="317"/>
                    <a:pt x="919" y="28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55;p41">
              <a:extLst>
                <a:ext uri="{FF2B5EF4-FFF2-40B4-BE49-F238E27FC236}">
                  <a16:creationId xmlns:a16="http://schemas.microsoft.com/office/drawing/2014/main" id="{1F29AD7A-9C27-172C-0FD6-9E6D3D2EFBE1}"/>
                </a:ext>
              </a:extLst>
            </p:cNvPr>
            <p:cNvSpPr/>
            <p:nvPr/>
          </p:nvSpPr>
          <p:spPr>
            <a:xfrm>
              <a:off x="7995702" y="1474128"/>
              <a:ext cx="16276" cy="16308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95" y="1"/>
                  </a:moveTo>
                  <a:cubicBezTo>
                    <a:pt x="32" y="1"/>
                    <a:pt x="0" y="33"/>
                    <a:pt x="0" y="96"/>
                  </a:cubicBezTo>
                  <a:lnTo>
                    <a:pt x="0" y="381"/>
                  </a:lnTo>
                  <a:cubicBezTo>
                    <a:pt x="0" y="444"/>
                    <a:pt x="0" y="508"/>
                    <a:pt x="64" y="508"/>
                  </a:cubicBezTo>
                  <a:lnTo>
                    <a:pt x="444" y="508"/>
                  </a:lnTo>
                  <a:cubicBezTo>
                    <a:pt x="475" y="508"/>
                    <a:pt x="507" y="476"/>
                    <a:pt x="507" y="413"/>
                  </a:cubicBezTo>
                  <a:lnTo>
                    <a:pt x="507" y="128"/>
                  </a:lnTo>
                  <a:cubicBezTo>
                    <a:pt x="507" y="64"/>
                    <a:pt x="507" y="33"/>
                    <a:pt x="444" y="33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56;p41">
              <a:extLst>
                <a:ext uri="{FF2B5EF4-FFF2-40B4-BE49-F238E27FC236}">
                  <a16:creationId xmlns:a16="http://schemas.microsoft.com/office/drawing/2014/main" id="{488FFF84-CB5A-68A9-1806-6FB52DD78A4F}"/>
                </a:ext>
              </a:extLst>
            </p:cNvPr>
            <p:cNvSpPr/>
            <p:nvPr/>
          </p:nvSpPr>
          <p:spPr>
            <a:xfrm>
              <a:off x="7989603" y="1577851"/>
              <a:ext cx="17303" cy="16276"/>
            </a:xfrm>
            <a:custGeom>
              <a:avLst/>
              <a:gdLst/>
              <a:ahLst/>
              <a:cxnLst/>
              <a:rect l="l" t="t" r="r" b="b"/>
              <a:pathLst>
                <a:path w="539" h="507" extrusionOk="0">
                  <a:moveTo>
                    <a:pt x="95" y="0"/>
                  </a:moveTo>
                  <a:cubicBezTo>
                    <a:pt x="64" y="0"/>
                    <a:pt x="32" y="32"/>
                    <a:pt x="32" y="95"/>
                  </a:cubicBezTo>
                  <a:lnTo>
                    <a:pt x="32" y="380"/>
                  </a:lnTo>
                  <a:cubicBezTo>
                    <a:pt x="0" y="443"/>
                    <a:pt x="32" y="475"/>
                    <a:pt x="95" y="475"/>
                  </a:cubicBezTo>
                  <a:lnTo>
                    <a:pt x="444" y="507"/>
                  </a:lnTo>
                  <a:cubicBezTo>
                    <a:pt x="507" y="507"/>
                    <a:pt x="539" y="475"/>
                    <a:pt x="539" y="412"/>
                  </a:cubicBezTo>
                  <a:lnTo>
                    <a:pt x="539" y="127"/>
                  </a:lnTo>
                  <a:cubicBezTo>
                    <a:pt x="539" y="63"/>
                    <a:pt x="507" y="32"/>
                    <a:pt x="47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57;p41">
              <a:extLst>
                <a:ext uri="{FF2B5EF4-FFF2-40B4-BE49-F238E27FC236}">
                  <a16:creationId xmlns:a16="http://schemas.microsoft.com/office/drawing/2014/main" id="{278BB6B7-04AC-9A3A-EEC4-E67EB086DF7C}"/>
                </a:ext>
              </a:extLst>
            </p:cNvPr>
            <p:cNvSpPr/>
            <p:nvPr/>
          </p:nvSpPr>
          <p:spPr>
            <a:xfrm>
              <a:off x="7967227" y="1477820"/>
              <a:ext cx="20353" cy="20160"/>
            </a:xfrm>
            <a:custGeom>
              <a:avLst/>
              <a:gdLst/>
              <a:ahLst/>
              <a:cxnLst/>
              <a:rect l="l" t="t" r="r" b="b"/>
              <a:pathLst>
                <a:path w="634" h="628" extrusionOk="0">
                  <a:moveTo>
                    <a:pt x="411" y="0"/>
                  </a:moveTo>
                  <a:cubicBezTo>
                    <a:pt x="400" y="0"/>
                    <a:pt x="389" y="4"/>
                    <a:pt x="381" y="13"/>
                  </a:cubicBezTo>
                  <a:lnTo>
                    <a:pt x="32" y="171"/>
                  </a:lnTo>
                  <a:cubicBezTo>
                    <a:pt x="0" y="203"/>
                    <a:pt x="0" y="266"/>
                    <a:pt x="32" y="298"/>
                  </a:cubicBezTo>
                  <a:lnTo>
                    <a:pt x="159" y="583"/>
                  </a:lnTo>
                  <a:cubicBezTo>
                    <a:pt x="181" y="605"/>
                    <a:pt x="204" y="627"/>
                    <a:pt x="237" y="627"/>
                  </a:cubicBezTo>
                  <a:cubicBezTo>
                    <a:pt x="251" y="627"/>
                    <a:pt x="267" y="624"/>
                    <a:pt x="286" y="614"/>
                  </a:cubicBezTo>
                  <a:lnTo>
                    <a:pt x="602" y="456"/>
                  </a:lnTo>
                  <a:cubicBezTo>
                    <a:pt x="634" y="424"/>
                    <a:pt x="634" y="393"/>
                    <a:pt x="634" y="329"/>
                  </a:cubicBezTo>
                  <a:lnTo>
                    <a:pt x="476" y="76"/>
                  </a:lnTo>
                  <a:cubicBezTo>
                    <a:pt x="476" y="30"/>
                    <a:pt x="442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58;p41">
              <a:extLst>
                <a:ext uri="{FF2B5EF4-FFF2-40B4-BE49-F238E27FC236}">
                  <a16:creationId xmlns:a16="http://schemas.microsoft.com/office/drawing/2014/main" id="{336BA300-6BDD-4172-D211-2F9A69E38AA4}"/>
                </a:ext>
              </a:extLst>
            </p:cNvPr>
            <p:cNvSpPr/>
            <p:nvPr/>
          </p:nvSpPr>
          <p:spPr>
            <a:xfrm>
              <a:off x="8014001" y="1570339"/>
              <a:ext cx="21380" cy="20160"/>
            </a:xfrm>
            <a:custGeom>
              <a:avLst/>
              <a:gdLst/>
              <a:ahLst/>
              <a:cxnLst/>
              <a:rect l="l" t="t" r="r" b="b"/>
              <a:pathLst>
                <a:path w="666" h="628" extrusionOk="0">
                  <a:moveTo>
                    <a:pt x="425" y="0"/>
                  </a:moveTo>
                  <a:cubicBezTo>
                    <a:pt x="412" y="0"/>
                    <a:pt x="397" y="4"/>
                    <a:pt x="380" y="12"/>
                  </a:cubicBezTo>
                  <a:lnTo>
                    <a:pt x="64" y="171"/>
                  </a:lnTo>
                  <a:cubicBezTo>
                    <a:pt x="32" y="202"/>
                    <a:pt x="0" y="266"/>
                    <a:pt x="32" y="297"/>
                  </a:cubicBezTo>
                  <a:lnTo>
                    <a:pt x="190" y="582"/>
                  </a:lnTo>
                  <a:cubicBezTo>
                    <a:pt x="190" y="605"/>
                    <a:pt x="222" y="627"/>
                    <a:pt x="252" y="627"/>
                  </a:cubicBezTo>
                  <a:cubicBezTo>
                    <a:pt x="264" y="627"/>
                    <a:pt x="276" y="623"/>
                    <a:pt x="285" y="614"/>
                  </a:cubicBezTo>
                  <a:lnTo>
                    <a:pt x="634" y="456"/>
                  </a:lnTo>
                  <a:cubicBezTo>
                    <a:pt x="665" y="424"/>
                    <a:pt x="665" y="392"/>
                    <a:pt x="634" y="329"/>
                  </a:cubicBezTo>
                  <a:lnTo>
                    <a:pt x="507" y="76"/>
                  </a:lnTo>
                  <a:cubicBezTo>
                    <a:pt x="484" y="29"/>
                    <a:pt x="4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59;p41">
              <a:extLst>
                <a:ext uri="{FF2B5EF4-FFF2-40B4-BE49-F238E27FC236}">
                  <a16:creationId xmlns:a16="http://schemas.microsoft.com/office/drawing/2014/main" id="{667BCD04-6F4F-C474-D6A7-6E184DD55CAF}"/>
                </a:ext>
              </a:extLst>
            </p:cNvPr>
            <p:cNvSpPr/>
            <p:nvPr/>
          </p:nvSpPr>
          <p:spPr>
            <a:xfrm>
              <a:off x="7946906" y="1495733"/>
              <a:ext cx="21380" cy="20899"/>
            </a:xfrm>
            <a:custGeom>
              <a:avLst/>
              <a:gdLst/>
              <a:ahLst/>
              <a:cxnLst/>
              <a:rect l="l" t="t" r="r" b="b"/>
              <a:pathLst>
                <a:path w="666" h="651" extrusionOk="0">
                  <a:moveTo>
                    <a:pt x="285" y="1"/>
                  </a:moveTo>
                  <a:cubicBezTo>
                    <a:pt x="261" y="1"/>
                    <a:pt x="238" y="9"/>
                    <a:pt x="222" y="25"/>
                  </a:cubicBezTo>
                  <a:lnTo>
                    <a:pt x="32" y="341"/>
                  </a:lnTo>
                  <a:cubicBezTo>
                    <a:pt x="0" y="373"/>
                    <a:pt x="32" y="436"/>
                    <a:pt x="63" y="468"/>
                  </a:cubicBezTo>
                  <a:lnTo>
                    <a:pt x="317" y="626"/>
                  </a:lnTo>
                  <a:cubicBezTo>
                    <a:pt x="348" y="642"/>
                    <a:pt x="372" y="650"/>
                    <a:pt x="392" y="650"/>
                  </a:cubicBezTo>
                  <a:cubicBezTo>
                    <a:pt x="412" y="650"/>
                    <a:pt x="428" y="642"/>
                    <a:pt x="443" y="626"/>
                  </a:cubicBezTo>
                  <a:lnTo>
                    <a:pt x="633" y="310"/>
                  </a:lnTo>
                  <a:cubicBezTo>
                    <a:pt x="665" y="278"/>
                    <a:pt x="633" y="215"/>
                    <a:pt x="602" y="183"/>
                  </a:cubicBezTo>
                  <a:lnTo>
                    <a:pt x="348" y="25"/>
                  </a:lnTo>
                  <a:cubicBezTo>
                    <a:pt x="333" y="9"/>
                    <a:pt x="309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60;p41">
              <a:extLst>
                <a:ext uri="{FF2B5EF4-FFF2-40B4-BE49-F238E27FC236}">
                  <a16:creationId xmlns:a16="http://schemas.microsoft.com/office/drawing/2014/main" id="{2BF586A7-9EB3-8D4E-5BE4-E57933E8C601}"/>
                </a:ext>
              </a:extLst>
            </p:cNvPr>
            <p:cNvSpPr/>
            <p:nvPr/>
          </p:nvSpPr>
          <p:spPr>
            <a:xfrm>
              <a:off x="8034322" y="1552426"/>
              <a:ext cx="21380" cy="20096"/>
            </a:xfrm>
            <a:custGeom>
              <a:avLst/>
              <a:gdLst/>
              <a:ahLst/>
              <a:cxnLst/>
              <a:rect l="l" t="t" r="r" b="b"/>
              <a:pathLst>
                <a:path w="666" h="626" extrusionOk="0">
                  <a:moveTo>
                    <a:pt x="349" y="0"/>
                  </a:moveTo>
                  <a:cubicBezTo>
                    <a:pt x="286" y="0"/>
                    <a:pt x="254" y="0"/>
                    <a:pt x="222" y="32"/>
                  </a:cubicBezTo>
                  <a:lnTo>
                    <a:pt x="32" y="349"/>
                  </a:lnTo>
                  <a:cubicBezTo>
                    <a:pt x="1" y="380"/>
                    <a:pt x="32" y="412"/>
                    <a:pt x="64" y="444"/>
                  </a:cubicBezTo>
                  <a:lnTo>
                    <a:pt x="317" y="602"/>
                  </a:lnTo>
                  <a:cubicBezTo>
                    <a:pt x="333" y="618"/>
                    <a:pt x="357" y="626"/>
                    <a:pt x="381" y="626"/>
                  </a:cubicBezTo>
                  <a:cubicBezTo>
                    <a:pt x="404" y="626"/>
                    <a:pt x="428" y="618"/>
                    <a:pt x="444" y="602"/>
                  </a:cubicBezTo>
                  <a:lnTo>
                    <a:pt x="634" y="285"/>
                  </a:lnTo>
                  <a:cubicBezTo>
                    <a:pt x="666" y="254"/>
                    <a:pt x="634" y="190"/>
                    <a:pt x="602" y="190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61;p41">
              <a:extLst>
                <a:ext uri="{FF2B5EF4-FFF2-40B4-BE49-F238E27FC236}">
                  <a16:creationId xmlns:a16="http://schemas.microsoft.com/office/drawing/2014/main" id="{63A759F1-465E-D83D-1FE0-946976F92C95}"/>
                </a:ext>
              </a:extLst>
            </p:cNvPr>
            <p:cNvSpPr/>
            <p:nvPr/>
          </p:nvSpPr>
          <p:spPr>
            <a:xfrm>
              <a:off x="7940807" y="1522956"/>
              <a:ext cx="17303" cy="17303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127" y="0"/>
                  </a:moveTo>
                  <a:cubicBezTo>
                    <a:pt x="95" y="0"/>
                    <a:pt x="32" y="32"/>
                    <a:pt x="32" y="63"/>
                  </a:cubicBezTo>
                  <a:lnTo>
                    <a:pt x="0" y="443"/>
                  </a:lnTo>
                  <a:cubicBezTo>
                    <a:pt x="0" y="475"/>
                    <a:pt x="63" y="507"/>
                    <a:pt x="95" y="507"/>
                  </a:cubicBezTo>
                  <a:lnTo>
                    <a:pt x="412" y="538"/>
                  </a:lnTo>
                  <a:cubicBezTo>
                    <a:pt x="443" y="538"/>
                    <a:pt x="507" y="507"/>
                    <a:pt x="507" y="475"/>
                  </a:cubicBezTo>
                  <a:lnTo>
                    <a:pt x="538" y="95"/>
                  </a:lnTo>
                  <a:cubicBezTo>
                    <a:pt x="538" y="63"/>
                    <a:pt x="475" y="32"/>
                    <a:pt x="443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62;p41">
              <a:extLst>
                <a:ext uri="{FF2B5EF4-FFF2-40B4-BE49-F238E27FC236}">
                  <a16:creationId xmlns:a16="http://schemas.microsoft.com/office/drawing/2014/main" id="{0D079AAB-7584-3624-3EED-860D1D61F3EB}"/>
                </a:ext>
              </a:extLst>
            </p:cNvPr>
            <p:cNvSpPr/>
            <p:nvPr/>
          </p:nvSpPr>
          <p:spPr>
            <a:xfrm>
              <a:off x="8044498" y="1528028"/>
              <a:ext cx="17303" cy="17303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127" y="0"/>
                  </a:moveTo>
                  <a:cubicBezTo>
                    <a:pt x="95" y="0"/>
                    <a:pt x="32" y="32"/>
                    <a:pt x="32" y="64"/>
                  </a:cubicBezTo>
                  <a:lnTo>
                    <a:pt x="0" y="444"/>
                  </a:lnTo>
                  <a:cubicBezTo>
                    <a:pt x="0" y="475"/>
                    <a:pt x="64" y="507"/>
                    <a:pt x="95" y="539"/>
                  </a:cubicBezTo>
                  <a:lnTo>
                    <a:pt x="412" y="539"/>
                  </a:lnTo>
                  <a:cubicBezTo>
                    <a:pt x="444" y="539"/>
                    <a:pt x="507" y="507"/>
                    <a:pt x="507" y="475"/>
                  </a:cubicBezTo>
                  <a:lnTo>
                    <a:pt x="539" y="95"/>
                  </a:lnTo>
                  <a:cubicBezTo>
                    <a:pt x="539" y="64"/>
                    <a:pt x="475" y="32"/>
                    <a:pt x="444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63;p41">
              <a:extLst>
                <a:ext uri="{FF2B5EF4-FFF2-40B4-BE49-F238E27FC236}">
                  <a16:creationId xmlns:a16="http://schemas.microsoft.com/office/drawing/2014/main" id="{F7D37389-DF82-DA83-0291-3BFE53F15B9F}"/>
                </a:ext>
              </a:extLst>
            </p:cNvPr>
            <p:cNvSpPr/>
            <p:nvPr/>
          </p:nvSpPr>
          <p:spPr>
            <a:xfrm>
              <a:off x="7944852" y="1547579"/>
              <a:ext cx="20385" cy="20128"/>
            </a:xfrm>
            <a:custGeom>
              <a:avLst/>
              <a:gdLst/>
              <a:ahLst/>
              <a:cxnLst/>
              <a:rect l="l" t="t" r="r" b="b"/>
              <a:pathLst>
                <a:path w="635" h="627" extrusionOk="0">
                  <a:moveTo>
                    <a:pt x="409" y="1"/>
                  </a:moveTo>
                  <a:cubicBezTo>
                    <a:pt x="389" y="1"/>
                    <a:pt x="365" y="9"/>
                    <a:pt x="349" y="25"/>
                  </a:cubicBezTo>
                  <a:lnTo>
                    <a:pt x="64" y="151"/>
                  </a:lnTo>
                  <a:cubicBezTo>
                    <a:pt x="32" y="183"/>
                    <a:pt x="1" y="215"/>
                    <a:pt x="1" y="278"/>
                  </a:cubicBezTo>
                  <a:lnTo>
                    <a:pt x="191" y="595"/>
                  </a:lnTo>
                  <a:cubicBezTo>
                    <a:pt x="191" y="626"/>
                    <a:pt x="254" y="626"/>
                    <a:pt x="286" y="626"/>
                  </a:cubicBezTo>
                  <a:lnTo>
                    <a:pt x="571" y="468"/>
                  </a:lnTo>
                  <a:cubicBezTo>
                    <a:pt x="602" y="468"/>
                    <a:pt x="634" y="405"/>
                    <a:pt x="634" y="373"/>
                  </a:cubicBezTo>
                  <a:lnTo>
                    <a:pt x="444" y="25"/>
                  </a:lnTo>
                  <a:cubicBezTo>
                    <a:pt x="444" y="9"/>
                    <a:pt x="428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64;p41">
              <a:extLst>
                <a:ext uri="{FF2B5EF4-FFF2-40B4-BE49-F238E27FC236}">
                  <a16:creationId xmlns:a16="http://schemas.microsoft.com/office/drawing/2014/main" id="{8ED80F67-7841-5732-E133-EBE2F35DFFAC}"/>
                </a:ext>
              </a:extLst>
            </p:cNvPr>
            <p:cNvSpPr/>
            <p:nvPr/>
          </p:nvSpPr>
          <p:spPr>
            <a:xfrm>
              <a:off x="8037371" y="1500581"/>
              <a:ext cx="20385" cy="20096"/>
            </a:xfrm>
            <a:custGeom>
              <a:avLst/>
              <a:gdLst/>
              <a:ahLst/>
              <a:cxnLst/>
              <a:rect l="l" t="t" r="r" b="b"/>
              <a:pathLst>
                <a:path w="635" h="626" extrusionOk="0">
                  <a:moveTo>
                    <a:pt x="317" y="0"/>
                  </a:moveTo>
                  <a:lnTo>
                    <a:pt x="64" y="159"/>
                  </a:lnTo>
                  <a:cubicBezTo>
                    <a:pt x="32" y="190"/>
                    <a:pt x="1" y="222"/>
                    <a:pt x="1" y="254"/>
                  </a:cubicBezTo>
                  <a:lnTo>
                    <a:pt x="191" y="602"/>
                  </a:lnTo>
                  <a:cubicBezTo>
                    <a:pt x="191" y="618"/>
                    <a:pt x="207" y="626"/>
                    <a:pt x="226" y="626"/>
                  </a:cubicBezTo>
                  <a:cubicBezTo>
                    <a:pt x="246" y="626"/>
                    <a:pt x="270" y="618"/>
                    <a:pt x="286" y="602"/>
                  </a:cubicBezTo>
                  <a:lnTo>
                    <a:pt x="571" y="475"/>
                  </a:lnTo>
                  <a:cubicBezTo>
                    <a:pt x="602" y="444"/>
                    <a:pt x="634" y="412"/>
                    <a:pt x="634" y="380"/>
                  </a:cubicBezTo>
                  <a:lnTo>
                    <a:pt x="444" y="32"/>
                  </a:lnTo>
                  <a:cubicBezTo>
                    <a:pt x="444" y="0"/>
                    <a:pt x="381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65;p41">
              <a:extLst>
                <a:ext uri="{FF2B5EF4-FFF2-40B4-BE49-F238E27FC236}">
                  <a16:creationId xmlns:a16="http://schemas.microsoft.com/office/drawing/2014/main" id="{A28B8F59-FA5B-5609-5D63-1BEF162022CC}"/>
                </a:ext>
              </a:extLst>
            </p:cNvPr>
            <p:cNvSpPr/>
            <p:nvPr/>
          </p:nvSpPr>
          <p:spPr>
            <a:xfrm>
              <a:off x="7963150" y="1567675"/>
              <a:ext cx="20385" cy="20353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286" y="0"/>
                  </a:moveTo>
                  <a:cubicBezTo>
                    <a:pt x="254" y="0"/>
                    <a:pt x="191" y="0"/>
                    <a:pt x="191" y="64"/>
                  </a:cubicBezTo>
                  <a:lnTo>
                    <a:pt x="1" y="285"/>
                  </a:lnTo>
                  <a:cubicBezTo>
                    <a:pt x="1" y="349"/>
                    <a:pt x="1" y="380"/>
                    <a:pt x="32" y="412"/>
                  </a:cubicBezTo>
                  <a:lnTo>
                    <a:pt x="349" y="634"/>
                  </a:lnTo>
                  <a:cubicBezTo>
                    <a:pt x="349" y="634"/>
                    <a:pt x="413" y="634"/>
                    <a:pt x="444" y="570"/>
                  </a:cubicBezTo>
                  <a:lnTo>
                    <a:pt x="603" y="317"/>
                  </a:lnTo>
                  <a:cubicBezTo>
                    <a:pt x="634" y="285"/>
                    <a:pt x="634" y="222"/>
                    <a:pt x="603" y="22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66;p41">
              <a:extLst>
                <a:ext uri="{FF2B5EF4-FFF2-40B4-BE49-F238E27FC236}">
                  <a16:creationId xmlns:a16="http://schemas.microsoft.com/office/drawing/2014/main" id="{8AD6CAE0-394E-E57D-6464-EDB573D5C5ED}"/>
                </a:ext>
              </a:extLst>
            </p:cNvPr>
            <p:cNvSpPr/>
            <p:nvPr/>
          </p:nvSpPr>
          <p:spPr>
            <a:xfrm>
              <a:off x="8019073" y="1480228"/>
              <a:ext cx="20353" cy="20802"/>
            </a:xfrm>
            <a:custGeom>
              <a:avLst/>
              <a:gdLst/>
              <a:ahLst/>
              <a:cxnLst/>
              <a:rect l="l" t="t" r="r" b="b"/>
              <a:pathLst>
                <a:path w="634" h="648" extrusionOk="0">
                  <a:moveTo>
                    <a:pt x="286" y="1"/>
                  </a:moveTo>
                  <a:cubicBezTo>
                    <a:pt x="254" y="1"/>
                    <a:pt x="222" y="1"/>
                    <a:pt x="191" y="64"/>
                  </a:cubicBezTo>
                  <a:lnTo>
                    <a:pt x="32" y="318"/>
                  </a:lnTo>
                  <a:cubicBezTo>
                    <a:pt x="1" y="349"/>
                    <a:pt x="1" y="413"/>
                    <a:pt x="32" y="444"/>
                  </a:cubicBezTo>
                  <a:lnTo>
                    <a:pt x="349" y="634"/>
                  </a:lnTo>
                  <a:cubicBezTo>
                    <a:pt x="358" y="644"/>
                    <a:pt x="370" y="647"/>
                    <a:pt x="383" y="647"/>
                  </a:cubicBezTo>
                  <a:cubicBezTo>
                    <a:pt x="412" y="647"/>
                    <a:pt x="444" y="625"/>
                    <a:pt x="444" y="603"/>
                  </a:cubicBezTo>
                  <a:lnTo>
                    <a:pt x="602" y="349"/>
                  </a:lnTo>
                  <a:cubicBezTo>
                    <a:pt x="634" y="286"/>
                    <a:pt x="634" y="223"/>
                    <a:pt x="602" y="22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67;p41">
              <a:extLst>
                <a:ext uri="{FF2B5EF4-FFF2-40B4-BE49-F238E27FC236}">
                  <a16:creationId xmlns:a16="http://schemas.microsoft.com/office/drawing/2014/main" id="{0B4BC100-266A-8084-706E-112BB8DD581D}"/>
                </a:ext>
              </a:extLst>
            </p:cNvPr>
            <p:cNvSpPr/>
            <p:nvPr/>
          </p:nvSpPr>
          <p:spPr>
            <a:xfrm>
              <a:off x="7949956" y="1483245"/>
              <a:ext cx="103723" cy="101765"/>
            </a:xfrm>
            <a:custGeom>
              <a:avLst/>
              <a:gdLst/>
              <a:ahLst/>
              <a:cxnLst/>
              <a:rect l="l" t="t" r="r" b="b"/>
              <a:pathLst>
                <a:path w="3231" h="3170" extrusionOk="0">
                  <a:moveTo>
                    <a:pt x="1590" y="539"/>
                  </a:moveTo>
                  <a:cubicBezTo>
                    <a:pt x="1609" y="539"/>
                    <a:pt x="1628" y="539"/>
                    <a:pt x="1647" y="540"/>
                  </a:cubicBezTo>
                  <a:cubicBezTo>
                    <a:pt x="2217" y="572"/>
                    <a:pt x="2660" y="1079"/>
                    <a:pt x="2629" y="1649"/>
                  </a:cubicBezTo>
                  <a:cubicBezTo>
                    <a:pt x="2598" y="2200"/>
                    <a:pt x="2154" y="2632"/>
                    <a:pt x="1609" y="2632"/>
                  </a:cubicBezTo>
                  <a:cubicBezTo>
                    <a:pt x="1590" y="2632"/>
                    <a:pt x="1571" y="2632"/>
                    <a:pt x="1552" y="2630"/>
                  </a:cubicBezTo>
                  <a:cubicBezTo>
                    <a:pt x="982" y="2599"/>
                    <a:pt x="538" y="2124"/>
                    <a:pt x="570" y="1522"/>
                  </a:cubicBezTo>
                  <a:cubicBezTo>
                    <a:pt x="601" y="971"/>
                    <a:pt x="1045" y="539"/>
                    <a:pt x="1590" y="539"/>
                  </a:cubicBezTo>
                  <a:close/>
                  <a:moveTo>
                    <a:pt x="1620" y="1"/>
                  </a:moveTo>
                  <a:cubicBezTo>
                    <a:pt x="789" y="1"/>
                    <a:pt x="63" y="656"/>
                    <a:pt x="32" y="1522"/>
                  </a:cubicBezTo>
                  <a:cubicBezTo>
                    <a:pt x="0" y="2377"/>
                    <a:pt x="665" y="3105"/>
                    <a:pt x="1520" y="3169"/>
                  </a:cubicBezTo>
                  <a:cubicBezTo>
                    <a:pt x="1540" y="3170"/>
                    <a:pt x="1559" y="3170"/>
                    <a:pt x="1579" y="3170"/>
                  </a:cubicBezTo>
                  <a:cubicBezTo>
                    <a:pt x="2410" y="3170"/>
                    <a:pt x="3136" y="2516"/>
                    <a:pt x="3167" y="1680"/>
                  </a:cubicBezTo>
                  <a:cubicBezTo>
                    <a:pt x="3230" y="794"/>
                    <a:pt x="2534" y="65"/>
                    <a:pt x="1679" y="2"/>
                  </a:cubicBezTo>
                  <a:cubicBezTo>
                    <a:pt x="1659" y="1"/>
                    <a:pt x="1639" y="1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6AACE771-4C97-A9E0-E5C6-CAB032D3DC0F}"/>
              </a:ext>
            </a:extLst>
          </p:cNvPr>
          <p:cNvGrpSpPr/>
          <p:nvPr/>
        </p:nvGrpSpPr>
        <p:grpSpPr>
          <a:xfrm>
            <a:off x="1933785" y="4157606"/>
            <a:ext cx="1024489" cy="764076"/>
            <a:chOff x="941739" y="2374051"/>
            <a:chExt cx="472403" cy="361086"/>
          </a:xfrm>
        </p:grpSpPr>
        <p:sp>
          <p:nvSpPr>
            <p:cNvPr id="74" name="Google Shape;3686;p36">
              <a:extLst>
                <a:ext uri="{FF2B5EF4-FFF2-40B4-BE49-F238E27FC236}">
                  <a16:creationId xmlns:a16="http://schemas.microsoft.com/office/drawing/2014/main" id="{981F38F5-844A-53D9-4DB6-402E225802D4}"/>
                </a:ext>
              </a:extLst>
            </p:cNvPr>
            <p:cNvSpPr/>
            <p:nvPr/>
          </p:nvSpPr>
          <p:spPr>
            <a:xfrm>
              <a:off x="1097513" y="2553903"/>
              <a:ext cx="158828" cy="126266"/>
            </a:xfrm>
            <a:custGeom>
              <a:avLst/>
              <a:gdLst/>
              <a:ahLst/>
              <a:cxnLst/>
              <a:rect l="l" t="t" r="r" b="b"/>
              <a:pathLst>
                <a:path w="4941" h="3928" extrusionOk="0">
                  <a:moveTo>
                    <a:pt x="1552" y="0"/>
                  </a:moveTo>
                  <a:cubicBezTo>
                    <a:pt x="697" y="32"/>
                    <a:pt x="0" y="602"/>
                    <a:pt x="32" y="1425"/>
                  </a:cubicBezTo>
                  <a:lnTo>
                    <a:pt x="32" y="3927"/>
                  </a:lnTo>
                  <a:lnTo>
                    <a:pt x="4941" y="3832"/>
                  </a:lnTo>
                  <a:lnTo>
                    <a:pt x="4909" y="1425"/>
                  </a:lnTo>
                  <a:cubicBezTo>
                    <a:pt x="4909" y="729"/>
                    <a:pt x="4244" y="0"/>
                    <a:pt x="3357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87;p36">
              <a:extLst>
                <a:ext uri="{FF2B5EF4-FFF2-40B4-BE49-F238E27FC236}">
                  <a16:creationId xmlns:a16="http://schemas.microsoft.com/office/drawing/2014/main" id="{F4A13E70-E9E8-C2C0-7A68-58C820B5E235}"/>
                </a:ext>
              </a:extLst>
            </p:cNvPr>
            <p:cNvSpPr/>
            <p:nvPr/>
          </p:nvSpPr>
          <p:spPr>
            <a:xfrm>
              <a:off x="1091406" y="2547795"/>
              <a:ext cx="171044" cy="138481"/>
            </a:xfrm>
            <a:custGeom>
              <a:avLst/>
              <a:gdLst/>
              <a:ahLst/>
              <a:cxnLst/>
              <a:rect l="l" t="t" r="r" b="b"/>
              <a:pathLst>
                <a:path w="5321" h="4308" extrusionOk="0">
                  <a:moveTo>
                    <a:pt x="1742" y="0"/>
                  </a:moveTo>
                  <a:cubicBezTo>
                    <a:pt x="729" y="32"/>
                    <a:pt x="0" y="729"/>
                    <a:pt x="32" y="1647"/>
                  </a:cubicBezTo>
                  <a:lnTo>
                    <a:pt x="32" y="4117"/>
                  </a:lnTo>
                  <a:cubicBezTo>
                    <a:pt x="32" y="4244"/>
                    <a:pt x="127" y="4307"/>
                    <a:pt x="222" y="4307"/>
                  </a:cubicBezTo>
                  <a:cubicBezTo>
                    <a:pt x="317" y="4307"/>
                    <a:pt x="412" y="4212"/>
                    <a:pt x="412" y="4117"/>
                  </a:cubicBezTo>
                  <a:lnTo>
                    <a:pt x="412" y="1615"/>
                  </a:lnTo>
                  <a:cubicBezTo>
                    <a:pt x="412" y="919"/>
                    <a:pt x="982" y="412"/>
                    <a:pt x="1742" y="380"/>
                  </a:cubicBezTo>
                  <a:lnTo>
                    <a:pt x="1774" y="380"/>
                  </a:lnTo>
                  <a:lnTo>
                    <a:pt x="3516" y="412"/>
                  </a:lnTo>
                  <a:lnTo>
                    <a:pt x="3547" y="412"/>
                  </a:lnTo>
                  <a:cubicBezTo>
                    <a:pt x="4339" y="412"/>
                    <a:pt x="4909" y="1045"/>
                    <a:pt x="4941" y="1615"/>
                  </a:cubicBezTo>
                  <a:lnTo>
                    <a:pt x="4941" y="4022"/>
                  </a:lnTo>
                  <a:cubicBezTo>
                    <a:pt x="4941" y="4117"/>
                    <a:pt x="5004" y="4212"/>
                    <a:pt x="5131" y="4212"/>
                  </a:cubicBezTo>
                  <a:cubicBezTo>
                    <a:pt x="5226" y="4212"/>
                    <a:pt x="5321" y="4117"/>
                    <a:pt x="5321" y="4022"/>
                  </a:cubicBezTo>
                  <a:lnTo>
                    <a:pt x="5321" y="1615"/>
                  </a:lnTo>
                  <a:cubicBezTo>
                    <a:pt x="5289" y="855"/>
                    <a:pt x="4592" y="32"/>
                    <a:pt x="3547" y="32"/>
                  </a:cubicBezTo>
                  <a:lnTo>
                    <a:pt x="3516" y="32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88;p36">
              <a:extLst>
                <a:ext uri="{FF2B5EF4-FFF2-40B4-BE49-F238E27FC236}">
                  <a16:creationId xmlns:a16="http://schemas.microsoft.com/office/drawing/2014/main" id="{222BB5DB-2A27-9BC3-2EB9-5BD07864474F}"/>
                </a:ext>
              </a:extLst>
            </p:cNvPr>
            <p:cNvSpPr/>
            <p:nvPr/>
          </p:nvSpPr>
          <p:spPr>
            <a:xfrm>
              <a:off x="1134159" y="2619061"/>
              <a:ext cx="89620" cy="75348"/>
            </a:xfrm>
            <a:custGeom>
              <a:avLst/>
              <a:gdLst/>
              <a:ahLst/>
              <a:cxnLst/>
              <a:rect l="l" t="t" r="r" b="b"/>
              <a:pathLst>
                <a:path w="2788" h="2344" extrusionOk="0">
                  <a:moveTo>
                    <a:pt x="0" y="0"/>
                  </a:moveTo>
                  <a:lnTo>
                    <a:pt x="0" y="2344"/>
                  </a:lnTo>
                  <a:lnTo>
                    <a:pt x="2787" y="2344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89;p36">
              <a:extLst>
                <a:ext uri="{FF2B5EF4-FFF2-40B4-BE49-F238E27FC236}">
                  <a16:creationId xmlns:a16="http://schemas.microsoft.com/office/drawing/2014/main" id="{D1BC28B3-9830-6745-BB91-1282AA0362EC}"/>
                </a:ext>
              </a:extLst>
            </p:cNvPr>
            <p:cNvSpPr/>
            <p:nvPr/>
          </p:nvSpPr>
          <p:spPr>
            <a:xfrm>
              <a:off x="1128051" y="2612953"/>
              <a:ext cx="101835" cy="87563"/>
            </a:xfrm>
            <a:custGeom>
              <a:avLst/>
              <a:gdLst/>
              <a:ahLst/>
              <a:cxnLst/>
              <a:rect l="l" t="t" r="r" b="b"/>
              <a:pathLst>
                <a:path w="3168" h="2724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2534"/>
                  </a:lnTo>
                  <a:cubicBezTo>
                    <a:pt x="0" y="2597"/>
                    <a:pt x="32" y="2629"/>
                    <a:pt x="64" y="2660"/>
                  </a:cubicBezTo>
                  <a:cubicBezTo>
                    <a:pt x="95" y="2692"/>
                    <a:pt x="159" y="2724"/>
                    <a:pt x="190" y="2724"/>
                  </a:cubicBezTo>
                  <a:lnTo>
                    <a:pt x="2977" y="2724"/>
                  </a:lnTo>
                  <a:cubicBezTo>
                    <a:pt x="3072" y="2724"/>
                    <a:pt x="3167" y="2629"/>
                    <a:pt x="3167" y="2534"/>
                  </a:cubicBezTo>
                  <a:lnTo>
                    <a:pt x="3167" y="190"/>
                  </a:lnTo>
                  <a:cubicBezTo>
                    <a:pt x="3167" y="63"/>
                    <a:pt x="3072" y="0"/>
                    <a:pt x="2977" y="0"/>
                  </a:cubicBezTo>
                  <a:cubicBezTo>
                    <a:pt x="2851" y="0"/>
                    <a:pt x="2787" y="95"/>
                    <a:pt x="2787" y="190"/>
                  </a:cubicBezTo>
                  <a:lnTo>
                    <a:pt x="2787" y="2344"/>
                  </a:lnTo>
                  <a:lnTo>
                    <a:pt x="380" y="2344"/>
                  </a:lnTo>
                  <a:lnTo>
                    <a:pt x="380" y="190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90;p36">
              <a:extLst>
                <a:ext uri="{FF2B5EF4-FFF2-40B4-BE49-F238E27FC236}">
                  <a16:creationId xmlns:a16="http://schemas.microsoft.com/office/drawing/2014/main" id="{52E1E06C-5738-F5D6-5365-8CD9B84CF251}"/>
                </a:ext>
              </a:extLst>
            </p:cNvPr>
            <p:cNvSpPr/>
            <p:nvPr/>
          </p:nvSpPr>
          <p:spPr>
            <a:xfrm>
              <a:off x="970251" y="2469393"/>
              <a:ext cx="91645" cy="90649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6" y="381"/>
                  </a:moveTo>
                  <a:cubicBezTo>
                    <a:pt x="1996" y="381"/>
                    <a:pt x="2471" y="824"/>
                    <a:pt x="2471" y="1394"/>
                  </a:cubicBezTo>
                  <a:cubicBezTo>
                    <a:pt x="2471" y="1964"/>
                    <a:pt x="1996" y="2439"/>
                    <a:pt x="1426" y="2439"/>
                  </a:cubicBezTo>
                  <a:cubicBezTo>
                    <a:pt x="856" y="2439"/>
                    <a:pt x="381" y="1964"/>
                    <a:pt x="381" y="1394"/>
                  </a:cubicBezTo>
                  <a:cubicBezTo>
                    <a:pt x="381" y="824"/>
                    <a:pt x="856" y="381"/>
                    <a:pt x="1426" y="381"/>
                  </a:cubicBezTo>
                  <a:close/>
                  <a:moveTo>
                    <a:pt x="1426" y="1"/>
                  </a:moveTo>
                  <a:cubicBezTo>
                    <a:pt x="634" y="1"/>
                    <a:pt x="1" y="634"/>
                    <a:pt x="1" y="1394"/>
                  </a:cubicBezTo>
                  <a:cubicBezTo>
                    <a:pt x="1" y="2186"/>
                    <a:pt x="634" y="2819"/>
                    <a:pt x="1426" y="2819"/>
                  </a:cubicBezTo>
                  <a:cubicBezTo>
                    <a:pt x="2217" y="2819"/>
                    <a:pt x="2851" y="2186"/>
                    <a:pt x="2851" y="1394"/>
                  </a:cubicBezTo>
                  <a:cubicBezTo>
                    <a:pt x="2851" y="634"/>
                    <a:pt x="2217" y="1"/>
                    <a:pt x="142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91;p36">
              <a:extLst>
                <a:ext uri="{FF2B5EF4-FFF2-40B4-BE49-F238E27FC236}">
                  <a16:creationId xmlns:a16="http://schemas.microsoft.com/office/drawing/2014/main" id="{3DDE90C8-F8DB-E23C-CB9A-0CBB9C5BB3B6}"/>
                </a:ext>
              </a:extLst>
            </p:cNvPr>
            <p:cNvSpPr/>
            <p:nvPr/>
          </p:nvSpPr>
          <p:spPr>
            <a:xfrm>
              <a:off x="947846" y="2570039"/>
              <a:ext cx="189398" cy="153878"/>
            </a:xfrm>
            <a:custGeom>
              <a:avLst/>
              <a:gdLst/>
              <a:ahLst/>
              <a:cxnLst/>
              <a:rect l="l" t="t" r="r" b="b"/>
              <a:pathLst>
                <a:path w="5892" h="4787" extrusionOk="0">
                  <a:moveTo>
                    <a:pt x="1757" y="1"/>
                  </a:moveTo>
                  <a:cubicBezTo>
                    <a:pt x="746" y="1"/>
                    <a:pt x="251" y="644"/>
                    <a:pt x="191" y="1462"/>
                  </a:cubicBezTo>
                  <a:lnTo>
                    <a:pt x="1" y="4787"/>
                  </a:lnTo>
                  <a:lnTo>
                    <a:pt x="4371" y="4787"/>
                  </a:lnTo>
                  <a:lnTo>
                    <a:pt x="3146" y="3596"/>
                  </a:lnTo>
                  <a:lnTo>
                    <a:pt x="3146" y="3596"/>
                  </a:lnTo>
                  <a:cubicBezTo>
                    <a:pt x="3332" y="3617"/>
                    <a:pt x="3594" y="3625"/>
                    <a:pt x="3871" y="3625"/>
                  </a:cubicBezTo>
                  <a:cubicBezTo>
                    <a:pt x="4524" y="3625"/>
                    <a:pt x="5258" y="3584"/>
                    <a:pt x="5258" y="3584"/>
                  </a:cubicBezTo>
                  <a:cubicBezTo>
                    <a:pt x="5606" y="3552"/>
                    <a:pt x="5891" y="3330"/>
                    <a:pt x="5860" y="2982"/>
                  </a:cubicBezTo>
                  <a:cubicBezTo>
                    <a:pt x="5828" y="2570"/>
                    <a:pt x="5480" y="2412"/>
                    <a:pt x="5100" y="2412"/>
                  </a:cubicBezTo>
                  <a:lnTo>
                    <a:pt x="4023" y="2443"/>
                  </a:lnTo>
                  <a:cubicBezTo>
                    <a:pt x="4023" y="2443"/>
                    <a:pt x="3516" y="2443"/>
                    <a:pt x="3389" y="2095"/>
                  </a:cubicBezTo>
                  <a:cubicBezTo>
                    <a:pt x="3231" y="1683"/>
                    <a:pt x="3073" y="860"/>
                    <a:pt x="2788" y="480"/>
                  </a:cubicBezTo>
                  <a:cubicBezTo>
                    <a:pt x="2566" y="195"/>
                    <a:pt x="2249" y="37"/>
                    <a:pt x="1901" y="5"/>
                  </a:cubicBezTo>
                  <a:cubicBezTo>
                    <a:pt x="1852" y="2"/>
                    <a:pt x="1804" y="1"/>
                    <a:pt x="17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92;p36">
              <a:extLst>
                <a:ext uri="{FF2B5EF4-FFF2-40B4-BE49-F238E27FC236}">
                  <a16:creationId xmlns:a16="http://schemas.microsoft.com/office/drawing/2014/main" id="{2FE5C3E9-C98D-31CF-5FB5-07114B4B474B}"/>
                </a:ext>
              </a:extLst>
            </p:cNvPr>
            <p:cNvSpPr/>
            <p:nvPr/>
          </p:nvSpPr>
          <p:spPr>
            <a:xfrm>
              <a:off x="947846" y="2570039"/>
              <a:ext cx="189398" cy="153878"/>
            </a:xfrm>
            <a:custGeom>
              <a:avLst/>
              <a:gdLst/>
              <a:ahLst/>
              <a:cxnLst/>
              <a:rect l="l" t="t" r="r" b="b"/>
              <a:pathLst>
                <a:path w="5892" h="4787" extrusionOk="0">
                  <a:moveTo>
                    <a:pt x="1757" y="1"/>
                  </a:moveTo>
                  <a:cubicBezTo>
                    <a:pt x="746" y="1"/>
                    <a:pt x="251" y="644"/>
                    <a:pt x="191" y="1462"/>
                  </a:cubicBezTo>
                  <a:lnTo>
                    <a:pt x="1" y="4787"/>
                  </a:lnTo>
                  <a:lnTo>
                    <a:pt x="1" y="4787"/>
                  </a:lnTo>
                  <a:lnTo>
                    <a:pt x="2123" y="2602"/>
                  </a:lnTo>
                  <a:lnTo>
                    <a:pt x="2883" y="3520"/>
                  </a:lnTo>
                  <a:cubicBezTo>
                    <a:pt x="2937" y="3602"/>
                    <a:pt x="3381" y="3625"/>
                    <a:pt x="3871" y="3625"/>
                  </a:cubicBezTo>
                  <a:cubicBezTo>
                    <a:pt x="4524" y="3625"/>
                    <a:pt x="5258" y="3584"/>
                    <a:pt x="5258" y="3584"/>
                  </a:cubicBezTo>
                  <a:cubicBezTo>
                    <a:pt x="5606" y="3552"/>
                    <a:pt x="5891" y="3330"/>
                    <a:pt x="5860" y="2982"/>
                  </a:cubicBezTo>
                  <a:cubicBezTo>
                    <a:pt x="5828" y="2570"/>
                    <a:pt x="5480" y="2412"/>
                    <a:pt x="5100" y="2412"/>
                  </a:cubicBezTo>
                  <a:lnTo>
                    <a:pt x="4023" y="2443"/>
                  </a:lnTo>
                  <a:cubicBezTo>
                    <a:pt x="4023" y="2443"/>
                    <a:pt x="3516" y="2443"/>
                    <a:pt x="3389" y="2095"/>
                  </a:cubicBezTo>
                  <a:cubicBezTo>
                    <a:pt x="3231" y="1683"/>
                    <a:pt x="3073" y="860"/>
                    <a:pt x="2788" y="480"/>
                  </a:cubicBezTo>
                  <a:cubicBezTo>
                    <a:pt x="2566" y="195"/>
                    <a:pt x="2249" y="37"/>
                    <a:pt x="1901" y="5"/>
                  </a:cubicBezTo>
                  <a:cubicBezTo>
                    <a:pt x="1852" y="2"/>
                    <a:pt x="1804" y="1"/>
                    <a:pt x="17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93;p36">
              <a:extLst>
                <a:ext uri="{FF2B5EF4-FFF2-40B4-BE49-F238E27FC236}">
                  <a16:creationId xmlns:a16="http://schemas.microsoft.com/office/drawing/2014/main" id="{7240616C-C189-72AA-6CB2-077E990BAD50}"/>
                </a:ext>
              </a:extLst>
            </p:cNvPr>
            <p:cNvSpPr/>
            <p:nvPr/>
          </p:nvSpPr>
          <p:spPr>
            <a:xfrm>
              <a:off x="941739" y="2564768"/>
              <a:ext cx="201613" cy="166286"/>
            </a:xfrm>
            <a:custGeom>
              <a:avLst/>
              <a:gdLst/>
              <a:ahLst/>
              <a:cxnLst/>
              <a:rect l="l" t="t" r="r" b="b"/>
              <a:pathLst>
                <a:path w="6272" h="5173" extrusionOk="0">
                  <a:moveTo>
                    <a:pt x="1868" y="1"/>
                  </a:moveTo>
                  <a:cubicBezTo>
                    <a:pt x="890" y="1"/>
                    <a:pt x="279" y="594"/>
                    <a:pt x="191" y="1626"/>
                  </a:cubicBezTo>
                  <a:lnTo>
                    <a:pt x="1" y="4951"/>
                  </a:lnTo>
                  <a:cubicBezTo>
                    <a:pt x="1" y="5078"/>
                    <a:pt x="64" y="5141"/>
                    <a:pt x="159" y="5173"/>
                  </a:cubicBezTo>
                  <a:lnTo>
                    <a:pt x="191" y="5173"/>
                  </a:lnTo>
                  <a:cubicBezTo>
                    <a:pt x="286" y="5173"/>
                    <a:pt x="381" y="5078"/>
                    <a:pt x="381" y="4983"/>
                  </a:cubicBezTo>
                  <a:lnTo>
                    <a:pt x="571" y="1657"/>
                  </a:lnTo>
                  <a:cubicBezTo>
                    <a:pt x="601" y="1177"/>
                    <a:pt x="830" y="383"/>
                    <a:pt x="1907" y="383"/>
                  </a:cubicBezTo>
                  <a:cubicBezTo>
                    <a:pt x="1966" y="383"/>
                    <a:pt x="2027" y="386"/>
                    <a:pt x="2091" y="391"/>
                  </a:cubicBezTo>
                  <a:cubicBezTo>
                    <a:pt x="2376" y="391"/>
                    <a:pt x="2629" y="549"/>
                    <a:pt x="2819" y="771"/>
                  </a:cubicBezTo>
                  <a:cubicBezTo>
                    <a:pt x="3009" y="992"/>
                    <a:pt x="3136" y="1467"/>
                    <a:pt x="3231" y="1847"/>
                  </a:cubicBezTo>
                  <a:cubicBezTo>
                    <a:pt x="3294" y="2037"/>
                    <a:pt x="3358" y="2196"/>
                    <a:pt x="3389" y="2322"/>
                  </a:cubicBezTo>
                  <a:cubicBezTo>
                    <a:pt x="3548" y="2766"/>
                    <a:pt x="4181" y="2797"/>
                    <a:pt x="4213" y="2797"/>
                  </a:cubicBezTo>
                  <a:lnTo>
                    <a:pt x="5258" y="2766"/>
                  </a:lnTo>
                  <a:lnTo>
                    <a:pt x="5290" y="2766"/>
                  </a:lnTo>
                  <a:cubicBezTo>
                    <a:pt x="5448" y="2766"/>
                    <a:pt x="5828" y="2797"/>
                    <a:pt x="5860" y="3146"/>
                  </a:cubicBezTo>
                  <a:cubicBezTo>
                    <a:pt x="5891" y="3463"/>
                    <a:pt x="5606" y="3526"/>
                    <a:pt x="5416" y="3558"/>
                  </a:cubicBezTo>
                  <a:cubicBezTo>
                    <a:pt x="4957" y="3589"/>
                    <a:pt x="4458" y="3605"/>
                    <a:pt x="4047" y="3605"/>
                  </a:cubicBezTo>
                  <a:cubicBezTo>
                    <a:pt x="3635" y="3605"/>
                    <a:pt x="3310" y="3589"/>
                    <a:pt x="3199" y="3558"/>
                  </a:cubicBezTo>
                  <a:lnTo>
                    <a:pt x="2439" y="2639"/>
                  </a:lnTo>
                  <a:cubicBezTo>
                    <a:pt x="2405" y="2587"/>
                    <a:pt x="2350" y="2563"/>
                    <a:pt x="2298" y="2563"/>
                  </a:cubicBezTo>
                  <a:cubicBezTo>
                    <a:pt x="2256" y="2563"/>
                    <a:pt x="2215" y="2579"/>
                    <a:pt x="2186" y="2607"/>
                  </a:cubicBezTo>
                  <a:cubicBezTo>
                    <a:pt x="2091" y="2671"/>
                    <a:pt x="2091" y="2797"/>
                    <a:pt x="2154" y="2861"/>
                  </a:cubicBezTo>
                  <a:lnTo>
                    <a:pt x="2914" y="3811"/>
                  </a:lnTo>
                  <a:cubicBezTo>
                    <a:pt x="2961" y="3881"/>
                    <a:pt x="3076" y="3985"/>
                    <a:pt x="4038" y="3985"/>
                  </a:cubicBezTo>
                  <a:cubicBezTo>
                    <a:pt x="4386" y="3985"/>
                    <a:pt x="4843" y="3971"/>
                    <a:pt x="5448" y="3938"/>
                  </a:cubicBezTo>
                  <a:cubicBezTo>
                    <a:pt x="5986" y="3874"/>
                    <a:pt x="6271" y="3558"/>
                    <a:pt x="6240" y="3114"/>
                  </a:cubicBezTo>
                  <a:cubicBezTo>
                    <a:pt x="6176" y="2671"/>
                    <a:pt x="5796" y="2386"/>
                    <a:pt x="5258" y="2386"/>
                  </a:cubicBezTo>
                  <a:lnTo>
                    <a:pt x="4213" y="2417"/>
                  </a:lnTo>
                  <a:cubicBezTo>
                    <a:pt x="4118" y="2417"/>
                    <a:pt x="3801" y="2386"/>
                    <a:pt x="3738" y="2196"/>
                  </a:cubicBezTo>
                  <a:cubicBezTo>
                    <a:pt x="3706" y="2069"/>
                    <a:pt x="3643" y="1911"/>
                    <a:pt x="3611" y="1752"/>
                  </a:cubicBezTo>
                  <a:cubicBezTo>
                    <a:pt x="3484" y="1309"/>
                    <a:pt x="3358" y="834"/>
                    <a:pt x="3104" y="517"/>
                  </a:cubicBezTo>
                  <a:cubicBezTo>
                    <a:pt x="2883" y="232"/>
                    <a:pt x="2503" y="11"/>
                    <a:pt x="2091" y="11"/>
                  </a:cubicBezTo>
                  <a:cubicBezTo>
                    <a:pt x="2015" y="4"/>
                    <a:pt x="1940" y="1"/>
                    <a:pt x="18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94;p36">
              <a:extLst>
                <a:ext uri="{FF2B5EF4-FFF2-40B4-BE49-F238E27FC236}">
                  <a16:creationId xmlns:a16="http://schemas.microsoft.com/office/drawing/2014/main" id="{E4C3C76A-CD9C-CCC1-A658-5045B9058E61}"/>
                </a:ext>
              </a:extLst>
            </p:cNvPr>
            <p:cNvSpPr/>
            <p:nvPr/>
          </p:nvSpPr>
          <p:spPr>
            <a:xfrm>
              <a:off x="1300091" y="2475501"/>
              <a:ext cx="79430" cy="78434"/>
            </a:xfrm>
            <a:custGeom>
              <a:avLst/>
              <a:gdLst/>
              <a:ahLst/>
              <a:cxnLst/>
              <a:rect l="l" t="t" r="r" b="b"/>
              <a:pathLst>
                <a:path w="2471" h="2440" extrusionOk="0">
                  <a:moveTo>
                    <a:pt x="1235" y="1"/>
                  </a:moveTo>
                  <a:cubicBezTo>
                    <a:pt x="539" y="1"/>
                    <a:pt x="0" y="539"/>
                    <a:pt x="0" y="1204"/>
                  </a:cubicBezTo>
                  <a:cubicBezTo>
                    <a:pt x="0" y="1901"/>
                    <a:pt x="539" y="2439"/>
                    <a:pt x="1235" y="2439"/>
                  </a:cubicBezTo>
                  <a:cubicBezTo>
                    <a:pt x="1901" y="2439"/>
                    <a:pt x="2471" y="1901"/>
                    <a:pt x="2471" y="1204"/>
                  </a:cubicBezTo>
                  <a:cubicBezTo>
                    <a:pt x="2471" y="539"/>
                    <a:pt x="1901" y="1"/>
                    <a:pt x="123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95;p36">
              <a:extLst>
                <a:ext uri="{FF2B5EF4-FFF2-40B4-BE49-F238E27FC236}">
                  <a16:creationId xmlns:a16="http://schemas.microsoft.com/office/drawing/2014/main" id="{A4139DDD-CCAF-76F1-108A-CB45006794AF}"/>
                </a:ext>
              </a:extLst>
            </p:cNvPr>
            <p:cNvSpPr/>
            <p:nvPr/>
          </p:nvSpPr>
          <p:spPr>
            <a:xfrm>
              <a:off x="1293984" y="2469393"/>
              <a:ext cx="91645" cy="90649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381"/>
                  </a:moveTo>
                  <a:cubicBezTo>
                    <a:pt x="1996" y="381"/>
                    <a:pt x="2471" y="824"/>
                    <a:pt x="2471" y="1394"/>
                  </a:cubicBezTo>
                  <a:cubicBezTo>
                    <a:pt x="2471" y="1964"/>
                    <a:pt x="1996" y="2439"/>
                    <a:pt x="1425" y="2439"/>
                  </a:cubicBezTo>
                  <a:cubicBezTo>
                    <a:pt x="855" y="2439"/>
                    <a:pt x="380" y="1964"/>
                    <a:pt x="380" y="1394"/>
                  </a:cubicBezTo>
                  <a:cubicBezTo>
                    <a:pt x="380" y="824"/>
                    <a:pt x="855" y="381"/>
                    <a:pt x="1425" y="38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394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1" y="2186"/>
                    <a:pt x="2851" y="1394"/>
                  </a:cubicBezTo>
                  <a:cubicBezTo>
                    <a:pt x="2851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96;p36">
              <a:extLst>
                <a:ext uri="{FF2B5EF4-FFF2-40B4-BE49-F238E27FC236}">
                  <a16:creationId xmlns:a16="http://schemas.microsoft.com/office/drawing/2014/main" id="{00F9BFDA-4577-A039-7582-343DB2921CE8}"/>
                </a:ext>
              </a:extLst>
            </p:cNvPr>
            <p:cNvSpPr/>
            <p:nvPr/>
          </p:nvSpPr>
          <p:spPr>
            <a:xfrm>
              <a:off x="1217639" y="2570039"/>
              <a:ext cx="190395" cy="153878"/>
            </a:xfrm>
            <a:custGeom>
              <a:avLst/>
              <a:gdLst/>
              <a:ahLst/>
              <a:cxnLst/>
              <a:rect l="l" t="t" r="r" b="b"/>
              <a:pathLst>
                <a:path w="5923" h="4787" extrusionOk="0">
                  <a:moveTo>
                    <a:pt x="4166" y="1"/>
                  </a:moveTo>
                  <a:cubicBezTo>
                    <a:pt x="4119" y="1"/>
                    <a:pt x="4071" y="2"/>
                    <a:pt x="4022" y="5"/>
                  </a:cubicBezTo>
                  <a:cubicBezTo>
                    <a:pt x="3674" y="37"/>
                    <a:pt x="3357" y="195"/>
                    <a:pt x="3135" y="480"/>
                  </a:cubicBezTo>
                  <a:cubicBezTo>
                    <a:pt x="2819" y="860"/>
                    <a:pt x="2692" y="1683"/>
                    <a:pt x="2534" y="2095"/>
                  </a:cubicBezTo>
                  <a:cubicBezTo>
                    <a:pt x="2407" y="2443"/>
                    <a:pt x="1900" y="2443"/>
                    <a:pt x="1900" y="2443"/>
                  </a:cubicBezTo>
                  <a:lnTo>
                    <a:pt x="824" y="2412"/>
                  </a:lnTo>
                  <a:cubicBezTo>
                    <a:pt x="444" y="2412"/>
                    <a:pt x="95" y="2570"/>
                    <a:pt x="64" y="2982"/>
                  </a:cubicBezTo>
                  <a:cubicBezTo>
                    <a:pt x="0" y="3330"/>
                    <a:pt x="285" y="3457"/>
                    <a:pt x="665" y="3520"/>
                  </a:cubicBezTo>
                  <a:cubicBezTo>
                    <a:pt x="665" y="3520"/>
                    <a:pt x="1399" y="3562"/>
                    <a:pt x="2052" y="3562"/>
                  </a:cubicBezTo>
                  <a:cubicBezTo>
                    <a:pt x="2542" y="3562"/>
                    <a:pt x="2986" y="3538"/>
                    <a:pt x="3040" y="3457"/>
                  </a:cubicBezTo>
                  <a:lnTo>
                    <a:pt x="3800" y="2602"/>
                  </a:lnTo>
                  <a:lnTo>
                    <a:pt x="5922" y="4787"/>
                  </a:lnTo>
                  <a:lnTo>
                    <a:pt x="5732" y="1462"/>
                  </a:lnTo>
                  <a:cubicBezTo>
                    <a:pt x="5672" y="644"/>
                    <a:pt x="5177" y="1"/>
                    <a:pt x="41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7;p36">
              <a:extLst>
                <a:ext uri="{FF2B5EF4-FFF2-40B4-BE49-F238E27FC236}">
                  <a16:creationId xmlns:a16="http://schemas.microsoft.com/office/drawing/2014/main" id="{E29D25FC-E623-3F01-E755-633C57F2BCA4}"/>
                </a:ext>
              </a:extLst>
            </p:cNvPr>
            <p:cNvSpPr/>
            <p:nvPr/>
          </p:nvSpPr>
          <p:spPr>
            <a:xfrm>
              <a:off x="1211532" y="2564768"/>
              <a:ext cx="202610" cy="166286"/>
            </a:xfrm>
            <a:custGeom>
              <a:avLst/>
              <a:gdLst/>
              <a:ahLst/>
              <a:cxnLst/>
              <a:rect l="l" t="t" r="r" b="b"/>
              <a:pathLst>
                <a:path w="6303" h="5173" extrusionOk="0">
                  <a:moveTo>
                    <a:pt x="4404" y="1"/>
                  </a:moveTo>
                  <a:cubicBezTo>
                    <a:pt x="4331" y="1"/>
                    <a:pt x="4257" y="4"/>
                    <a:pt x="4181" y="11"/>
                  </a:cubicBezTo>
                  <a:cubicBezTo>
                    <a:pt x="3800" y="11"/>
                    <a:pt x="3420" y="232"/>
                    <a:pt x="3167" y="549"/>
                  </a:cubicBezTo>
                  <a:cubicBezTo>
                    <a:pt x="2945" y="834"/>
                    <a:pt x="2819" y="1309"/>
                    <a:pt x="2692" y="1752"/>
                  </a:cubicBezTo>
                  <a:cubicBezTo>
                    <a:pt x="2629" y="1911"/>
                    <a:pt x="2597" y="2069"/>
                    <a:pt x="2534" y="2196"/>
                  </a:cubicBezTo>
                  <a:cubicBezTo>
                    <a:pt x="2470" y="2354"/>
                    <a:pt x="2185" y="2417"/>
                    <a:pt x="2090" y="2417"/>
                  </a:cubicBezTo>
                  <a:lnTo>
                    <a:pt x="1014" y="2386"/>
                  </a:lnTo>
                  <a:cubicBezTo>
                    <a:pt x="475" y="2386"/>
                    <a:pt x="95" y="2671"/>
                    <a:pt x="32" y="3114"/>
                  </a:cubicBezTo>
                  <a:cubicBezTo>
                    <a:pt x="0" y="3399"/>
                    <a:pt x="127" y="3779"/>
                    <a:pt x="824" y="3874"/>
                  </a:cubicBezTo>
                  <a:lnTo>
                    <a:pt x="855" y="3874"/>
                  </a:lnTo>
                  <a:cubicBezTo>
                    <a:pt x="1443" y="3908"/>
                    <a:pt x="1891" y="3921"/>
                    <a:pt x="2232" y="3921"/>
                  </a:cubicBezTo>
                  <a:cubicBezTo>
                    <a:pt x="3179" y="3921"/>
                    <a:pt x="3311" y="3817"/>
                    <a:pt x="3357" y="3748"/>
                  </a:cubicBezTo>
                  <a:lnTo>
                    <a:pt x="4149" y="2892"/>
                  </a:lnTo>
                  <a:cubicBezTo>
                    <a:pt x="4212" y="2797"/>
                    <a:pt x="4212" y="2671"/>
                    <a:pt x="4117" y="2607"/>
                  </a:cubicBezTo>
                  <a:cubicBezTo>
                    <a:pt x="4089" y="2579"/>
                    <a:pt x="4047" y="2563"/>
                    <a:pt x="4005" y="2563"/>
                  </a:cubicBezTo>
                  <a:cubicBezTo>
                    <a:pt x="3953" y="2563"/>
                    <a:pt x="3899" y="2587"/>
                    <a:pt x="3864" y="2639"/>
                  </a:cubicBezTo>
                  <a:lnTo>
                    <a:pt x="3072" y="3463"/>
                  </a:lnTo>
                  <a:cubicBezTo>
                    <a:pt x="2967" y="3515"/>
                    <a:pt x="2585" y="3538"/>
                    <a:pt x="2108" y="3538"/>
                  </a:cubicBezTo>
                  <a:cubicBezTo>
                    <a:pt x="1719" y="3538"/>
                    <a:pt x="1268" y="3523"/>
                    <a:pt x="855" y="3494"/>
                  </a:cubicBezTo>
                  <a:cubicBezTo>
                    <a:pt x="380" y="3431"/>
                    <a:pt x="412" y="3241"/>
                    <a:pt x="412" y="3146"/>
                  </a:cubicBezTo>
                  <a:cubicBezTo>
                    <a:pt x="444" y="2797"/>
                    <a:pt x="855" y="2766"/>
                    <a:pt x="1014" y="2766"/>
                  </a:cubicBezTo>
                  <a:lnTo>
                    <a:pt x="2090" y="2797"/>
                  </a:lnTo>
                  <a:cubicBezTo>
                    <a:pt x="2122" y="2797"/>
                    <a:pt x="2724" y="2766"/>
                    <a:pt x="2914" y="2322"/>
                  </a:cubicBezTo>
                  <a:cubicBezTo>
                    <a:pt x="2945" y="2196"/>
                    <a:pt x="3009" y="2037"/>
                    <a:pt x="3040" y="1847"/>
                  </a:cubicBezTo>
                  <a:cubicBezTo>
                    <a:pt x="3167" y="1467"/>
                    <a:pt x="3294" y="992"/>
                    <a:pt x="3484" y="771"/>
                  </a:cubicBezTo>
                  <a:cubicBezTo>
                    <a:pt x="3642" y="549"/>
                    <a:pt x="3927" y="391"/>
                    <a:pt x="4212" y="391"/>
                  </a:cubicBezTo>
                  <a:cubicBezTo>
                    <a:pt x="4276" y="386"/>
                    <a:pt x="4338" y="383"/>
                    <a:pt x="4396" y="383"/>
                  </a:cubicBezTo>
                  <a:cubicBezTo>
                    <a:pt x="5473" y="383"/>
                    <a:pt x="5702" y="1177"/>
                    <a:pt x="5732" y="1657"/>
                  </a:cubicBezTo>
                  <a:lnTo>
                    <a:pt x="5922" y="4983"/>
                  </a:lnTo>
                  <a:cubicBezTo>
                    <a:pt x="5922" y="5078"/>
                    <a:pt x="6017" y="5173"/>
                    <a:pt x="6112" y="5173"/>
                  </a:cubicBezTo>
                  <a:cubicBezTo>
                    <a:pt x="6239" y="5141"/>
                    <a:pt x="6302" y="5078"/>
                    <a:pt x="6302" y="4951"/>
                  </a:cubicBezTo>
                  <a:lnTo>
                    <a:pt x="6112" y="1626"/>
                  </a:lnTo>
                  <a:cubicBezTo>
                    <a:pt x="6024" y="594"/>
                    <a:pt x="5386" y="1"/>
                    <a:pt x="44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98;p36">
              <a:extLst>
                <a:ext uri="{FF2B5EF4-FFF2-40B4-BE49-F238E27FC236}">
                  <a16:creationId xmlns:a16="http://schemas.microsoft.com/office/drawing/2014/main" id="{A28B07F8-1744-B3A4-89CF-462954D8F3D1}"/>
                </a:ext>
              </a:extLst>
            </p:cNvPr>
            <p:cNvSpPr/>
            <p:nvPr/>
          </p:nvSpPr>
          <p:spPr>
            <a:xfrm>
              <a:off x="1035409" y="2682161"/>
              <a:ext cx="277958" cy="46867"/>
            </a:xfrm>
            <a:custGeom>
              <a:avLst/>
              <a:gdLst/>
              <a:ahLst/>
              <a:cxnLst/>
              <a:rect l="l" t="t" r="r" b="b"/>
              <a:pathLst>
                <a:path w="8647" h="1458" extrusionOk="0">
                  <a:moveTo>
                    <a:pt x="32" y="1"/>
                  </a:moveTo>
                  <a:lnTo>
                    <a:pt x="0" y="1457"/>
                  </a:lnTo>
                  <a:lnTo>
                    <a:pt x="8646" y="1457"/>
                  </a:lnTo>
                  <a:lnTo>
                    <a:pt x="8583" y="64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99;p36">
              <a:extLst>
                <a:ext uri="{FF2B5EF4-FFF2-40B4-BE49-F238E27FC236}">
                  <a16:creationId xmlns:a16="http://schemas.microsoft.com/office/drawing/2014/main" id="{1463129A-406A-2B09-97CE-D48EDCED925A}"/>
                </a:ext>
              </a:extLst>
            </p:cNvPr>
            <p:cNvSpPr/>
            <p:nvPr/>
          </p:nvSpPr>
          <p:spPr>
            <a:xfrm>
              <a:off x="1029302" y="2676054"/>
              <a:ext cx="290173" cy="59083"/>
            </a:xfrm>
            <a:custGeom>
              <a:avLst/>
              <a:gdLst/>
              <a:ahLst/>
              <a:cxnLst/>
              <a:rect l="l" t="t" r="r" b="b"/>
              <a:pathLst>
                <a:path w="9027" h="1838" extrusionOk="0">
                  <a:moveTo>
                    <a:pt x="412" y="381"/>
                  </a:moveTo>
                  <a:lnTo>
                    <a:pt x="8614" y="444"/>
                  </a:lnTo>
                  <a:lnTo>
                    <a:pt x="8646" y="1457"/>
                  </a:lnTo>
                  <a:lnTo>
                    <a:pt x="380" y="1457"/>
                  </a:lnTo>
                  <a:lnTo>
                    <a:pt x="412" y="381"/>
                  </a:lnTo>
                  <a:close/>
                  <a:moveTo>
                    <a:pt x="222" y="1"/>
                  </a:moveTo>
                  <a:cubicBezTo>
                    <a:pt x="127" y="1"/>
                    <a:pt x="32" y="96"/>
                    <a:pt x="32" y="191"/>
                  </a:cubicBezTo>
                  <a:lnTo>
                    <a:pt x="0" y="1616"/>
                  </a:lnTo>
                  <a:cubicBezTo>
                    <a:pt x="0" y="1679"/>
                    <a:pt x="32" y="1711"/>
                    <a:pt x="64" y="1774"/>
                  </a:cubicBezTo>
                  <a:cubicBezTo>
                    <a:pt x="95" y="1806"/>
                    <a:pt x="159" y="1837"/>
                    <a:pt x="190" y="1837"/>
                  </a:cubicBezTo>
                  <a:lnTo>
                    <a:pt x="8836" y="1837"/>
                  </a:lnTo>
                  <a:cubicBezTo>
                    <a:pt x="8899" y="1837"/>
                    <a:pt x="8931" y="1806"/>
                    <a:pt x="8994" y="1774"/>
                  </a:cubicBezTo>
                  <a:cubicBezTo>
                    <a:pt x="9026" y="1711"/>
                    <a:pt x="9026" y="1679"/>
                    <a:pt x="9026" y="1616"/>
                  </a:cubicBezTo>
                  <a:lnTo>
                    <a:pt x="8963" y="222"/>
                  </a:lnTo>
                  <a:cubicBezTo>
                    <a:pt x="8963" y="127"/>
                    <a:pt x="8899" y="64"/>
                    <a:pt x="8773" y="64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00;p36">
              <a:extLst>
                <a:ext uri="{FF2B5EF4-FFF2-40B4-BE49-F238E27FC236}">
                  <a16:creationId xmlns:a16="http://schemas.microsoft.com/office/drawing/2014/main" id="{AC7EB9E7-01B4-9785-5699-B62D736E5FD4}"/>
                </a:ext>
              </a:extLst>
            </p:cNvPr>
            <p:cNvSpPr/>
            <p:nvPr/>
          </p:nvSpPr>
          <p:spPr>
            <a:xfrm>
              <a:off x="1133130" y="2459236"/>
              <a:ext cx="87595" cy="87563"/>
            </a:xfrm>
            <a:custGeom>
              <a:avLst/>
              <a:gdLst/>
              <a:ahLst/>
              <a:cxnLst/>
              <a:rect l="l" t="t" r="r" b="b"/>
              <a:pathLst>
                <a:path w="2725" h="2724" extrusionOk="0">
                  <a:moveTo>
                    <a:pt x="1362" y="380"/>
                  </a:moveTo>
                  <a:cubicBezTo>
                    <a:pt x="1901" y="380"/>
                    <a:pt x="2344" y="823"/>
                    <a:pt x="2344" y="1362"/>
                  </a:cubicBezTo>
                  <a:cubicBezTo>
                    <a:pt x="2344" y="1900"/>
                    <a:pt x="1901" y="2344"/>
                    <a:pt x="1362" y="2344"/>
                  </a:cubicBezTo>
                  <a:cubicBezTo>
                    <a:pt x="824" y="2344"/>
                    <a:pt x="381" y="1900"/>
                    <a:pt x="381" y="1362"/>
                  </a:cubicBezTo>
                  <a:cubicBezTo>
                    <a:pt x="381" y="823"/>
                    <a:pt x="824" y="380"/>
                    <a:pt x="1362" y="380"/>
                  </a:cubicBezTo>
                  <a:close/>
                  <a:moveTo>
                    <a:pt x="1362" y="0"/>
                  </a:moveTo>
                  <a:cubicBezTo>
                    <a:pt x="602" y="0"/>
                    <a:pt x="1" y="602"/>
                    <a:pt x="1" y="1362"/>
                  </a:cubicBezTo>
                  <a:cubicBezTo>
                    <a:pt x="1" y="2122"/>
                    <a:pt x="602" y="2724"/>
                    <a:pt x="1362" y="2724"/>
                  </a:cubicBezTo>
                  <a:cubicBezTo>
                    <a:pt x="2122" y="2724"/>
                    <a:pt x="2724" y="2122"/>
                    <a:pt x="2724" y="1362"/>
                  </a:cubicBezTo>
                  <a:cubicBezTo>
                    <a:pt x="2724" y="602"/>
                    <a:pt x="2122" y="0"/>
                    <a:pt x="136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01;p36">
              <a:extLst>
                <a:ext uri="{FF2B5EF4-FFF2-40B4-BE49-F238E27FC236}">
                  <a16:creationId xmlns:a16="http://schemas.microsoft.com/office/drawing/2014/main" id="{3A36780C-E18E-1BE4-2115-49FE553EF244}"/>
                </a:ext>
              </a:extLst>
            </p:cNvPr>
            <p:cNvSpPr/>
            <p:nvPr/>
          </p:nvSpPr>
          <p:spPr>
            <a:xfrm>
              <a:off x="1218636" y="2406293"/>
              <a:ext cx="82516" cy="84509"/>
            </a:xfrm>
            <a:custGeom>
              <a:avLst/>
              <a:gdLst/>
              <a:ahLst/>
              <a:cxnLst/>
              <a:rect l="l" t="t" r="r" b="b"/>
              <a:pathLst>
                <a:path w="2567" h="2629" extrusionOk="0">
                  <a:moveTo>
                    <a:pt x="1299" y="0"/>
                  </a:moveTo>
                  <a:cubicBezTo>
                    <a:pt x="571" y="0"/>
                    <a:pt x="1" y="602"/>
                    <a:pt x="1" y="1330"/>
                  </a:cubicBezTo>
                  <a:cubicBezTo>
                    <a:pt x="1" y="2027"/>
                    <a:pt x="571" y="2629"/>
                    <a:pt x="1299" y="2629"/>
                  </a:cubicBezTo>
                  <a:cubicBezTo>
                    <a:pt x="1996" y="2629"/>
                    <a:pt x="2566" y="2027"/>
                    <a:pt x="2566" y="1299"/>
                  </a:cubicBezTo>
                  <a:cubicBezTo>
                    <a:pt x="2566" y="1172"/>
                    <a:pt x="2534" y="1014"/>
                    <a:pt x="2471" y="887"/>
                  </a:cubicBezTo>
                  <a:cubicBezTo>
                    <a:pt x="2445" y="809"/>
                    <a:pt x="2376" y="752"/>
                    <a:pt x="2300" y="752"/>
                  </a:cubicBezTo>
                  <a:cubicBezTo>
                    <a:pt x="2283" y="752"/>
                    <a:pt x="2266" y="755"/>
                    <a:pt x="2249" y="760"/>
                  </a:cubicBezTo>
                  <a:cubicBezTo>
                    <a:pt x="2154" y="792"/>
                    <a:pt x="2091" y="919"/>
                    <a:pt x="2123" y="1014"/>
                  </a:cubicBezTo>
                  <a:cubicBezTo>
                    <a:pt x="2154" y="1109"/>
                    <a:pt x="2186" y="1204"/>
                    <a:pt x="2186" y="1299"/>
                  </a:cubicBezTo>
                  <a:cubicBezTo>
                    <a:pt x="2186" y="1837"/>
                    <a:pt x="1774" y="2249"/>
                    <a:pt x="1268" y="2249"/>
                  </a:cubicBezTo>
                  <a:cubicBezTo>
                    <a:pt x="793" y="2249"/>
                    <a:pt x="381" y="1837"/>
                    <a:pt x="381" y="1299"/>
                  </a:cubicBezTo>
                  <a:cubicBezTo>
                    <a:pt x="381" y="792"/>
                    <a:pt x="793" y="380"/>
                    <a:pt x="1268" y="380"/>
                  </a:cubicBezTo>
                  <a:cubicBezTo>
                    <a:pt x="1394" y="380"/>
                    <a:pt x="1521" y="412"/>
                    <a:pt x="1616" y="475"/>
                  </a:cubicBezTo>
                  <a:cubicBezTo>
                    <a:pt x="1633" y="481"/>
                    <a:pt x="1651" y="484"/>
                    <a:pt x="1669" y="484"/>
                  </a:cubicBezTo>
                  <a:cubicBezTo>
                    <a:pt x="1753" y="484"/>
                    <a:pt x="1843" y="427"/>
                    <a:pt x="1869" y="349"/>
                  </a:cubicBezTo>
                  <a:cubicBezTo>
                    <a:pt x="1933" y="254"/>
                    <a:pt x="1869" y="159"/>
                    <a:pt x="1774" y="127"/>
                  </a:cubicBezTo>
                  <a:cubicBezTo>
                    <a:pt x="1616" y="64"/>
                    <a:pt x="1458" y="0"/>
                    <a:pt x="129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02;p36">
              <a:extLst>
                <a:ext uri="{FF2B5EF4-FFF2-40B4-BE49-F238E27FC236}">
                  <a16:creationId xmlns:a16="http://schemas.microsoft.com/office/drawing/2014/main" id="{D1418EA9-6CBF-8E9A-5289-12EAF0514D25}"/>
                </a:ext>
              </a:extLst>
            </p:cNvPr>
            <p:cNvSpPr/>
            <p:nvPr/>
          </p:nvSpPr>
          <p:spPr>
            <a:xfrm>
              <a:off x="1244095" y="2431719"/>
              <a:ext cx="31599" cy="33656"/>
            </a:xfrm>
            <a:custGeom>
              <a:avLst/>
              <a:gdLst/>
              <a:ahLst/>
              <a:cxnLst/>
              <a:rect l="l" t="t" r="r" b="b"/>
              <a:pathLst>
                <a:path w="983" h="1047" extrusionOk="0">
                  <a:moveTo>
                    <a:pt x="507" y="1"/>
                  </a:moveTo>
                  <a:cubicBezTo>
                    <a:pt x="222" y="1"/>
                    <a:pt x="1" y="254"/>
                    <a:pt x="1" y="539"/>
                  </a:cubicBezTo>
                  <a:cubicBezTo>
                    <a:pt x="1" y="793"/>
                    <a:pt x="222" y="1046"/>
                    <a:pt x="507" y="1046"/>
                  </a:cubicBezTo>
                  <a:cubicBezTo>
                    <a:pt x="761" y="1046"/>
                    <a:pt x="982" y="793"/>
                    <a:pt x="982" y="539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03;p36">
              <a:extLst>
                <a:ext uri="{FF2B5EF4-FFF2-40B4-BE49-F238E27FC236}">
                  <a16:creationId xmlns:a16="http://schemas.microsoft.com/office/drawing/2014/main" id="{E1F40840-1DE7-C90F-D9C5-89128A746AE5}"/>
                </a:ext>
              </a:extLst>
            </p:cNvPr>
            <p:cNvSpPr/>
            <p:nvPr/>
          </p:nvSpPr>
          <p:spPr>
            <a:xfrm>
              <a:off x="1237987" y="2425612"/>
              <a:ext cx="43814" cy="45871"/>
            </a:xfrm>
            <a:custGeom>
              <a:avLst/>
              <a:gdLst/>
              <a:ahLst/>
              <a:cxnLst/>
              <a:rect l="l" t="t" r="r" b="b"/>
              <a:pathLst>
                <a:path w="1363" h="1427" extrusionOk="0">
                  <a:moveTo>
                    <a:pt x="697" y="1"/>
                  </a:moveTo>
                  <a:cubicBezTo>
                    <a:pt x="317" y="1"/>
                    <a:pt x="1" y="318"/>
                    <a:pt x="1" y="729"/>
                  </a:cubicBezTo>
                  <a:cubicBezTo>
                    <a:pt x="1" y="1109"/>
                    <a:pt x="317" y="1426"/>
                    <a:pt x="697" y="1426"/>
                  </a:cubicBezTo>
                  <a:cubicBezTo>
                    <a:pt x="1077" y="1426"/>
                    <a:pt x="1362" y="1109"/>
                    <a:pt x="1362" y="698"/>
                  </a:cubicBezTo>
                  <a:cubicBezTo>
                    <a:pt x="1362" y="603"/>
                    <a:pt x="1299" y="508"/>
                    <a:pt x="1172" y="508"/>
                  </a:cubicBezTo>
                  <a:cubicBezTo>
                    <a:pt x="1077" y="508"/>
                    <a:pt x="982" y="603"/>
                    <a:pt x="982" y="698"/>
                  </a:cubicBezTo>
                  <a:cubicBezTo>
                    <a:pt x="982" y="888"/>
                    <a:pt x="856" y="1046"/>
                    <a:pt x="697" y="1046"/>
                  </a:cubicBezTo>
                  <a:cubicBezTo>
                    <a:pt x="507" y="1046"/>
                    <a:pt x="381" y="888"/>
                    <a:pt x="381" y="698"/>
                  </a:cubicBezTo>
                  <a:cubicBezTo>
                    <a:pt x="381" y="539"/>
                    <a:pt x="507" y="381"/>
                    <a:pt x="697" y="381"/>
                  </a:cubicBezTo>
                  <a:cubicBezTo>
                    <a:pt x="792" y="381"/>
                    <a:pt x="887" y="318"/>
                    <a:pt x="887" y="191"/>
                  </a:cubicBezTo>
                  <a:cubicBezTo>
                    <a:pt x="887" y="96"/>
                    <a:pt x="792" y="1"/>
                    <a:pt x="69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04;p36">
              <a:extLst>
                <a:ext uri="{FF2B5EF4-FFF2-40B4-BE49-F238E27FC236}">
                  <a16:creationId xmlns:a16="http://schemas.microsoft.com/office/drawing/2014/main" id="{BE7E7821-01D7-96BE-7717-A26ED335A55A}"/>
                </a:ext>
              </a:extLst>
            </p:cNvPr>
            <p:cNvSpPr/>
            <p:nvPr/>
          </p:nvSpPr>
          <p:spPr>
            <a:xfrm>
              <a:off x="1253256" y="2406807"/>
              <a:ext cx="47896" cy="48378"/>
            </a:xfrm>
            <a:custGeom>
              <a:avLst/>
              <a:gdLst/>
              <a:ahLst/>
              <a:cxnLst/>
              <a:rect l="l" t="t" r="r" b="b"/>
              <a:pathLst>
                <a:path w="1490" h="1505" extrusionOk="0">
                  <a:moveTo>
                    <a:pt x="1283" y="0"/>
                  </a:moveTo>
                  <a:cubicBezTo>
                    <a:pt x="1236" y="0"/>
                    <a:pt x="1188" y="16"/>
                    <a:pt x="1141" y="48"/>
                  </a:cubicBezTo>
                  <a:lnTo>
                    <a:pt x="64" y="1156"/>
                  </a:lnTo>
                  <a:cubicBezTo>
                    <a:pt x="1" y="1251"/>
                    <a:pt x="1" y="1346"/>
                    <a:pt x="64" y="1441"/>
                  </a:cubicBezTo>
                  <a:cubicBezTo>
                    <a:pt x="127" y="1473"/>
                    <a:pt x="159" y="1504"/>
                    <a:pt x="222" y="1504"/>
                  </a:cubicBezTo>
                  <a:cubicBezTo>
                    <a:pt x="254" y="1504"/>
                    <a:pt x="317" y="1473"/>
                    <a:pt x="349" y="1441"/>
                  </a:cubicBezTo>
                  <a:lnTo>
                    <a:pt x="1426" y="333"/>
                  </a:lnTo>
                  <a:cubicBezTo>
                    <a:pt x="1489" y="238"/>
                    <a:pt x="1489" y="111"/>
                    <a:pt x="1426" y="48"/>
                  </a:cubicBezTo>
                  <a:cubicBezTo>
                    <a:pt x="1378" y="16"/>
                    <a:pt x="1331" y="0"/>
                    <a:pt x="128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05;p36">
              <a:extLst>
                <a:ext uri="{FF2B5EF4-FFF2-40B4-BE49-F238E27FC236}">
                  <a16:creationId xmlns:a16="http://schemas.microsoft.com/office/drawing/2014/main" id="{07CDFA96-BCF7-594B-3CB9-58C0091D8A51}"/>
                </a:ext>
              </a:extLst>
            </p:cNvPr>
            <p:cNvSpPr/>
            <p:nvPr/>
          </p:nvSpPr>
          <p:spPr>
            <a:xfrm>
              <a:off x="1295012" y="2379805"/>
              <a:ext cx="31566" cy="33624"/>
            </a:xfrm>
            <a:custGeom>
              <a:avLst/>
              <a:gdLst/>
              <a:ahLst/>
              <a:cxnLst/>
              <a:rect l="l" t="t" r="r" b="b"/>
              <a:pathLst>
                <a:path w="982" h="1046" extrusionOk="0">
                  <a:moveTo>
                    <a:pt x="538" y="1"/>
                  </a:moveTo>
                  <a:lnTo>
                    <a:pt x="0" y="571"/>
                  </a:lnTo>
                  <a:lnTo>
                    <a:pt x="0" y="1046"/>
                  </a:lnTo>
                  <a:lnTo>
                    <a:pt x="443" y="1046"/>
                  </a:lnTo>
                  <a:lnTo>
                    <a:pt x="982" y="476"/>
                  </a:lnTo>
                  <a:lnTo>
                    <a:pt x="538" y="476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06;p36">
              <a:extLst>
                <a:ext uri="{FF2B5EF4-FFF2-40B4-BE49-F238E27FC236}">
                  <a16:creationId xmlns:a16="http://schemas.microsoft.com/office/drawing/2014/main" id="{F08CE601-2C51-154E-F19A-8ABAE296151E}"/>
                </a:ext>
              </a:extLst>
            </p:cNvPr>
            <p:cNvSpPr/>
            <p:nvPr/>
          </p:nvSpPr>
          <p:spPr>
            <a:xfrm>
              <a:off x="1288905" y="2374051"/>
              <a:ext cx="44810" cy="45485"/>
            </a:xfrm>
            <a:custGeom>
              <a:avLst/>
              <a:gdLst/>
              <a:ahLst/>
              <a:cxnLst/>
              <a:rect l="l" t="t" r="r" b="b"/>
              <a:pathLst>
                <a:path w="1394" h="1415" extrusionOk="0">
                  <a:moveTo>
                    <a:pt x="538" y="655"/>
                  </a:moveTo>
                  <a:cubicBezTo>
                    <a:pt x="538" y="750"/>
                    <a:pt x="633" y="845"/>
                    <a:pt x="728" y="845"/>
                  </a:cubicBezTo>
                  <a:lnTo>
                    <a:pt x="570" y="1035"/>
                  </a:lnTo>
                  <a:lnTo>
                    <a:pt x="380" y="1035"/>
                  </a:lnTo>
                  <a:lnTo>
                    <a:pt x="380" y="813"/>
                  </a:lnTo>
                  <a:lnTo>
                    <a:pt x="538" y="655"/>
                  </a:lnTo>
                  <a:close/>
                  <a:moveTo>
                    <a:pt x="713" y="1"/>
                  </a:moveTo>
                  <a:cubicBezTo>
                    <a:pt x="676" y="1"/>
                    <a:pt x="639" y="16"/>
                    <a:pt x="602" y="53"/>
                  </a:cubicBezTo>
                  <a:lnTo>
                    <a:pt x="63" y="623"/>
                  </a:lnTo>
                  <a:cubicBezTo>
                    <a:pt x="32" y="655"/>
                    <a:pt x="0" y="687"/>
                    <a:pt x="0" y="750"/>
                  </a:cubicBezTo>
                  <a:lnTo>
                    <a:pt x="0" y="1225"/>
                  </a:lnTo>
                  <a:cubicBezTo>
                    <a:pt x="0" y="1320"/>
                    <a:pt x="95" y="1415"/>
                    <a:pt x="190" y="1415"/>
                  </a:cubicBezTo>
                  <a:lnTo>
                    <a:pt x="633" y="1415"/>
                  </a:lnTo>
                  <a:cubicBezTo>
                    <a:pt x="697" y="1415"/>
                    <a:pt x="728" y="1383"/>
                    <a:pt x="760" y="1352"/>
                  </a:cubicBezTo>
                  <a:lnTo>
                    <a:pt x="1330" y="782"/>
                  </a:lnTo>
                  <a:cubicBezTo>
                    <a:pt x="1362" y="718"/>
                    <a:pt x="1393" y="655"/>
                    <a:pt x="1362" y="592"/>
                  </a:cubicBezTo>
                  <a:cubicBezTo>
                    <a:pt x="1330" y="497"/>
                    <a:pt x="1267" y="465"/>
                    <a:pt x="1172" y="465"/>
                  </a:cubicBezTo>
                  <a:lnTo>
                    <a:pt x="918" y="465"/>
                  </a:lnTo>
                  <a:lnTo>
                    <a:pt x="918" y="180"/>
                  </a:lnTo>
                  <a:cubicBezTo>
                    <a:pt x="918" y="117"/>
                    <a:pt x="887" y="53"/>
                    <a:pt x="792" y="22"/>
                  </a:cubicBezTo>
                  <a:cubicBezTo>
                    <a:pt x="766" y="8"/>
                    <a:pt x="739" y="1"/>
                    <a:pt x="71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07;p36">
              <a:extLst>
                <a:ext uri="{FF2B5EF4-FFF2-40B4-BE49-F238E27FC236}">
                  <a16:creationId xmlns:a16="http://schemas.microsoft.com/office/drawing/2014/main" id="{F87EE3DC-AE51-649A-5212-D10D718A6B68}"/>
                </a:ext>
              </a:extLst>
            </p:cNvPr>
            <p:cNvSpPr/>
            <p:nvPr/>
          </p:nvSpPr>
          <p:spPr>
            <a:xfrm>
              <a:off x="1046596" y="2448017"/>
              <a:ext cx="35681" cy="35681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191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81"/>
                    <a:pt x="191" y="381"/>
                  </a:cubicBezTo>
                  <a:cubicBezTo>
                    <a:pt x="476" y="381"/>
                    <a:pt x="729" y="602"/>
                    <a:pt x="729" y="919"/>
                  </a:cubicBezTo>
                  <a:cubicBezTo>
                    <a:pt x="729" y="1014"/>
                    <a:pt x="824" y="1109"/>
                    <a:pt x="919" y="1109"/>
                  </a:cubicBezTo>
                  <a:cubicBezTo>
                    <a:pt x="1014" y="1109"/>
                    <a:pt x="1109" y="1014"/>
                    <a:pt x="1109" y="919"/>
                  </a:cubicBezTo>
                  <a:cubicBezTo>
                    <a:pt x="1109" y="412"/>
                    <a:pt x="69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08;p36">
              <a:extLst>
                <a:ext uri="{FF2B5EF4-FFF2-40B4-BE49-F238E27FC236}">
                  <a16:creationId xmlns:a16="http://schemas.microsoft.com/office/drawing/2014/main" id="{3C94B4E4-8FB5-BCEB-0EAF-9538DA2657E7}"/>
                </a:ext>
              </a:extLst>
            </p:cNvPr>
            <p:cNvSpPr/>
            <p:nvPr/>
          </p:nvSpPr>
          <p:spPr>
            <a:xfrm>
              <a:off x="1046596" y="2423587"/>
              <a:ext cx="59083" cy="60111"/>
            </a:xfrm>
            <a:custGeom>
              <a:avLst/>
              <a:gdLst/>
              <a:ahLst/>
              <a:cxnLst/>
              <a:rect l="l" t="t" r="r" b="b"/>
              <a:pathLst>
                <a:path w="1838" h="1870" extrusionOk="0">
                  <a:moveTo>
                    <a:pt x="191" y="1"/>
                  </a:moveTo>
                  <a:cubicBezTo>
                    <a:pt x="64" y="1"/>
                    <a:pt x="1" y="96"/>
                    <a:pt x="1" y="191"/>
                  </a:cubicBezTo>
                  <a:cubicBezTo>
                    <a:pt x="1" y="286"/>
                    <a:pt x="64" y="381"/>
                    <a:pt x="191" y="381"/>
                  </a:cubicBezTo>
                  <a:cubicBezTo>
                    <a:pt x="888" y="381"/>
                    <a:pt x="1458" y="951"/>
                    <a:pt x="1458" y="1679"/>
                  </a:cubicBezTo>
                  <a:cubicBezTo>
                    <a:pt x="1458" y="1774"/>
                    <a:pt x="1553" y="1869"/>
                    <a:pt x="1648" y="1869"/>
                  </a:cubicBezTo>
                  <a:cubicBezTo>
                    <a:pt x="1743" y="1869"/>
                    <a:pt x="1838" y="1774"/>
                    <a:pt x="1838" y="1679"/>
                  </a:cubicBezTo>
                  <a:cubicBezTo>
                    <a:pt x="1838" y="761"/>
                    <a:pt x="107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09;p36">
              <a:extLst>
                <a:ext uri="{FF2B5EF4-FFF2-40B4-BE49-F238E27FC236}">
                  <a16:creationId xmlns:a16="http://schemas.microsoft.com/office/drawing/2014/main" id="{63D4E64A-5660-CD8C-CB97-F8B0D25F8252}"/>
                </a:ext>
              </a:extLst>
            </p:cNvPr>
            <p:cNvSpPr/>
            <p:nvPr/>
          </p:nvSpPr>
          <p:spPr>
            <a:xfrm>
              <a:off x="1046596" y="2400185"/>
              <a:ext cx="82484" cy="83513"/>
            </a:xfrm>
            <a:custGeom>
              <a:avLst/>
              <a:gdLst/>
              <a:ahLst/>
              <a:cxnLst/>
              <a:rect l="l" t="t" r="r" b="b"/>
              <a:pathLst>
                <a:path w="2566" h="2598" extrusionOk="0">
                  <a:moveTo>
                    <a:pt x="191" y="0"/>
                  </a:moveTo>
                  <a:cubicBezTo>
                    <a:pt x="64" y="0"/>
                    <a:pt x="1" y="64"/>
                    <a:pt x="1" y="190"/>
                  </a:cubicBezTo>
                  <a:cubicBezTo>
                    <a:pt x="1" y="285"/>
                    <a:pt x="96" y="380"/>
                    <a:pt x="191" y="380"/>
                  </a:cubicBezTo>
                  <a:cubicBezTo>
                    <a:pt x="1299" y="380"/>
                    <a:pt x="2186" y="1267"/>
                    <a:pt x="2186" y="2407"/>
                  </a:cubicBezTo>
                  <a:cubicBezTo>
                    <a:pt x="2186" y="2502"/>
                    <a:pt x="2281" y="2597"/>
                    <a:pt x="2376" y="2597"/>
                  </a:cubicBezTo>
                  <a:cubicBezTo>
                    <a:pt x="2471" y="2597"/>
                    <a:pt x="2566" y="2502"/>
                    <a:pt x="2566" y="2407"/>
                  </a:cubicBezTo>
                  <a:cubicBezTo>
                    <a:pt x="2566" y="1077"/>
                    <a:pt x="1489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775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5EA121D7-5B7F-6D4A-4085-C0476DD7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 18">
            <a:extLst>
              <a:ext uri="{FF2B5EF4-FFF2-40B4-BE49-F238E27FC236}">
                <a16:creationId xmlns:a16="http://schemas.microsoft.com/office/drawing/2014/main" id="{E0ABA855-AB9F-CD5A-8F1E-20FE6D3A5C32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l-GR" dirty="0"/>
              <a:t>ΣΥΝΟΨΗ ΕΥΡΗΜΑΤΩΝ - ΣΥΜΠΕΡΑΣΜΑΤΑ</a:t>
            </a:r>
          </a:p>
        </p:txBody>
      </p:sp>
      <p:sp>
        <p:nvSpPr>
          <p:cNvPr id="3250" name="Google Shape;753;p39">
            <a:extLst>
              <a:ext uri="{FF2B5EF4-FFF2-40B4-BE49-F238E27FC236}">
                <a16:creationId xmlns:a16="http://schemas.microsoft.com/office/drawing/2014/main" id="{12C1F8CC-D311-0E26-57E0-DD0DE51D4AFB}"/>
              </a:ext>
            </a:extLst>
          </p:cNvPr>
          <p:cNvSpPr/>
          <p:nvPr/>
        </p:nvSpPr>
        <p:spPr>
          <a:xfrm>
            <a:off x="3364950" y="1447502"/>
            <a:ext cx="2414100" cy="24141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3251" name="Google Shape;754;p39">
            <a:extLst>
              <a:ext uri="{FF2B5EF4-FFF2-40B4-BE49-F238E27FC236}">
                <a16:creationId xmlns:a16="http://schemas.microsoft.com/office/drawing/2014/main" id="{8A66ED80-141E-062F-542F-0AB12B8A9027}"/>
              </a:ext>
            </a:extLst>
          </p:cNvPr>
          <p:cNvSpPr/>
          <p:nvPr/>
        </p:nvSpPr>
        <p:spPr>
          <a:xfrm>
            <a:off x="3725325" y="1618475"/>
            <a:ext cx="188700" cy="18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3252" name="Google Shape;757;p39">
            <a:extLst>
              <a:ext uri="{FF2B5EF4-FFF2-40B4-BE49-F238E27FC236}">
                <a16:creationId xmlns:a16="http://schemas.microsoft.com/office/drawing/2014/main" id="{64928912-BFA6-0C1C-4271-31D171D53AD3}"/>
              </a:ext>
            </a:extLst>
          </p:cNvPr>
          <p:cNvSpPr/>
          <p:nvPr/>
        </p:nvSpPr>
        <p:spPr>
          <a:xfrm>
            <a:off x="5229875" y="1618475"/>
            <a:ext cx="188700" cy="18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3253" name="Google Shape;758;p39">
            <a:extLst>
              <a:ext uri="{FF2B5EF4-FFF2-40B4-BE49-F238E27FC236}">
                <a16:creationId xmlns:a16="http://schemas.microsoft.com/office/drawing/2014/main" id="{B06CA50D-800D-8BF4-4380-7055F664F938}"/>
              </a:ext>
            </a:extLst>
          </p:cNvPr>
          <p:cNvSpPr/>
          <p:nvPr/>
        </p:nvSpPr>
        <p:spPr>
          <a:xfrm>
            <a:off x="3725325" y="3501800"/>
            <a:ext cx="188700" cy="18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3254" name="Google Shape;759;p39">
            <a:extLst>
              <a:ext uri="{FF2B5EF4-FFF2-40B4-BE49-F238E27FC236}">
                <a16:creationId xmlns:a16="http://schemas.microsoft.com/office/drawing/2014/main" id="{01316FF6-1A94-6A41-4B32-A56702E6BD0F}"/>
              </a:ext>
            </a:extLst>
          </p:cNvPr>
          <p:cNvSpPr/>
          <p:nvPr/>
        </p:nvSpPr>
        <p:spPr>
          <a:xfrm>
            <a:off x="5229875" y="3501800"/>
            <a:ext cx="188700" cy="18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grpSp>
        <p:nvGrpSpPr>
          <p:cNvPr id="3255" name="Google Shape;760;p39">
            <a:extLst>
              <a:ext uri="{FF2B5EF4-FFF2-40B4-BE49-F238E27FC236}">
                <a16:creationId xmlns:a16="http://schemas.microsoft.com/office/drawing/2014/main" id="{F8F9F210-7665-2B20-3594-E9E20A66DF7F}"/>
              </a:ext>
            </a:extLst>
          </p:cNvPr>
          <p:cNvGrpSpPr/>
          <p:nvPr/>
        </p:nvGrpSpPr>
        <p:grpSpPr>
          <a:xfrm>
            <a:off x="5948161" y="3184306"/>
            <a:ext cx="3097024" cy="761658"/>
            <a:chOff x="5951972" y="3429090"/>
            <a:chExt cx="3438082" cy="761658"/>
          </a:xfrm>
        </p:grpSpPr>
        <p:sp>
          <p:nvSpPr>
            <p:cNvPr id="3256" name="Google Shape;761;p39">
              <a:extLst>
                <a:ext uri="{FF2B5EF4-FFF2-40B4-BE49-F238E27FC236}">
                  <a16:creationId xmlns:a16="http://schemas.microsoft.com/office/drawing/2014/main" id="{370A2F75-4DAC-DFCB-6A53-4A7FB8A88587}"/>
                </a:ext>
              </a:extLst>
            </p:cNvPr>
            <p:cNvSpPr txBox="1"/>
            <p:nvPr/>
          </p:nvSpPr>
          <p:spPr>
            <a:xfrm>
              <a:off x="5951972" y="3663948"/>
              <a:ext cx="3438082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Περισσότερη επικοινωνία &amp; ομαδικότητα 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  <a:endParaRPr lang="el-GR"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Καλύτερα τεχνολογικά εργαλεία 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  <a:endParaRPr lang="el-GR"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Υποστήριξη από τις εταιρείες (εξοπλισμός &amp; εκπαίδευση)</a:t>
              </a:r>
              <a:endParaRPr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</p:txBody>
        </p:sp>
        <p:sp>
          <p:nvSpPr>
            <p:cNvPr id="3257" name="Google Shape;762;p39">
              <a:extLst>
                <a:ext uri="{FF2B5EF4-FFF2-40B4-BE49-F238E27FC236}">
                  <a16:creationId xmlns:a16="http://schemas.microsoft.com/office/drawing/2014/main" id="{0DCAB5B2-A175-59C6-22D8-BAF5F6CA8917}"/>
                </a:ext>
              </a:extLst>
            </p:cNvPr>
            <p:cNvSpPr txBox="1"/>
            <p:nvPr/>
          </p:nvSpPr>
          <p:spPr>
            <a:xfrm>
              <a:off x="5951972" y="3429090"/>
              <a:ext cx="2962256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/>
              <a:r>
                <a:rPr lang="el-GR" b="1" dirty="0">
                  <a:solidFill>
                    <a:srgbClr val="345792"/>
                  </a:solidFill>
                  <a:latin typeface="Oxygen" panose="02000503000000000000" pitchFamily="2" charset="0"/>
                  <a:ea typeface="Abril Fatface"/>
                  <a:cs typeface="Abril Fatface"/>
                  <a:sym typeface="Abril Fatface"/>
                </a:rPr>
                <a:t>Προσδοκίες για το μέλλον</a:t>
              </a:r>
            </a:p>
          </p:txBody>
        </p:sp>
      </p:grpSp>
      <p:grpSp>
        <p:nvGrpSpPr>
          <p:cNvPr id="3258" name="Google Shape;766;p39">
            <a:extLst>
              <a:ext uri="{FF2B5EF4-FFF2-40B4-BE49-F238E27FC236}">
                <a16:creationId xmlns:a16="http://schemas.microsoft.com/office/drawing/2014/main" id="{5F0F64E0-35EC-54B9-C386-73B6A4AE3F20}"/>
              </a:ext>
            </a:extLst>
          </p:cNvPr>
          <p:cNvGrpSpPr/>
          <p:nvPr/>
        </p:nvGrpSpPr>
        <p:grpSpPr>
          <a:xfrm>
            <a:off x="5952085" y="1094295"/>
            <a:ext cx="3011067" cy="699315"/>
            <a:chOff x="5951971" y="1556777"/>
            <a:chExt cx="3342659" cy="699315"/>
          </a:xfrm>
        </p:grpSpPr>
        <p:sp>
          <p:nvSpPr>
            <p:cNvPr id="3259" name="Google Shape;767;p39">
              <a:extLst>
                <a:ext uri="{FF2B5EF4-FFF2-40B4-BE49-F238E27FC236}">
                  <a16:creationId xmlns:a16="http://schemas.microsoft.com/office/drawing/2014/main" id="{168CCE05-C644-9C43-71C5-8F6824CE3752}"/>
                </a:ext>
              </a:extLst>
            </p:cNvPr>
            <p:cNvSpPr txBox="1"/>
            <p:nvPr/>
          </p:nvSpPr>
          <p:spPr>
            <a:xfrm>
              <a:off x="5951971" y="1729292"/>
              <a:ext cx="3342659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Πλειονότητα προτιμά την υβριδική εργασία, συνδυασμός παραγωγικότητα γραφείου &amp; άνεση της τηλεργασίας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2η επιλογή αποκλειστικά εξ αποστάσεως εργασία, ευελιξία ισορροπία &amp; οικονομικών οφέλη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  <a:endParaRPr lang="el-GR"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Μεγαλύτερο μειονέκτημα απομόνωση &amp; έλλειψη αλληλεπίδρασης</a:t>
              </a:r>
              <a:endParaRPr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</p:txBody>
        </p:sp>
        <p:sp>
          <p:nvSpPr>
            <p:cNvPr id="3260" name="Google Shape;768;p39">
              <a:extLst>
                <a:ext uri="{FF2B5EF4-FFF2-40B4-BE49-F238E27FC236}">
                  <a16:creationId xmlns:a16="http://schemas.microsoft.com/office/drawing/2014/main" id="{B16D3FF7-5AE6-0B3A-FD45-C2AA38B3A53D}"/>
                </a:ext>
              </a:extLst>
            </p:cNvPr>
            <p:cNvSpPr txBox="1"/>
            <p:nvPr/>
          </p:nvSpPr>
          <p:spPr>
            <a:xfrm>
              <a:off x="5951972" y="1556777"/>
              <a:ext cx="3236921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/>
              <a:r>
                <a:rPr lang="el-GR" b="1" dirty="0">
                  <a:solidFill>
                    <a:srgbClr val="DFEBC0">
                      <a:lumMod val="50000"/>
                    </a:srgbClr>
                  </a:solidFill>
                  <a:latin typeface="Oxygen" panose="02000503000000000000" pitchFamily="2" charset="0"/>
                  <a:ea typeface="Abril Fatface"/>
                  <a:cs typeface="Abril Fatface"/>
                  <a:sym typeface="Abril Fatface"/>
                </a:rPr>
                <a:t>Προτιμήσεις εργαζομένων </a:t>
              </a:r>
            </a:p>
          </p:txBody>
        </p:sp>
      </p:grpSp>
      <p:grpSp>
        <p:nvGrpSpPr>
          <p:cNvPr id="3261" name="Google Shape;769;p39">
            <a:extLst>
              <a:ext uri="{FF2B5EF4-FFF2-40B4-BE49-F238E27FC236}">
                <a16:creationId xmlns:a16="http://schemas.microsoft.com/office/drawing/2014/main" id="{7E767180-C3C8-B0B1-EFC1-3CE81EF321E1}"/>
              </a:ext>
            </a:extLst>
          </p:cNvPr>
          <p:cNvGrpSpPr/>
          <p:nvPr/>
        </p:nvGrpSpPr>
        <p:grpSpPr>
          <a:xfrm>
            <a:off x="411947" y="3184306"/>
            <a:ext cx="2772815" cy="761658"/>
            <a:chOff x="113751" y="3439019"/>
            <a:chExt cx="3078171" cy="761658"/>
          </a:xfrm>
        </p:grpSpPr>
        <p:sp>
          <p:nvSpPr>
            <p:cNvPr id="3262" name="Google Shape;770;p39">
              <a:extLst>
                <a:ext uri="{FF2B5EF4-FFF2-40B4-BE49-F238E27FC236}">
                  <a16:creationId xmlns:a16="http://schemas.microsoft.com/office/drawing/2014/main" id="{EEDC829B-E2BE-4C05-F4E6-33EA0964E9DB}"/>
                </a:ext>
              </a:extLst>
            </p:cNvPr>
            <p:cNvSpPr txBox="1"/>
            <p:nvPr/>
          </p:nvSpPr>
          <p:spPr>
            <a:xfrm>
              <a:off x="113751" y="3673877"/>
              <a:ext cx="3078171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r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Επαρκή τεχνολογική κάλυψη, χωρίς σημαντικά προβλήματα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</a:p>
            <a:p>
              <a:pPr marL="171450" lvl="0" indent="-171450" algn="r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Η αξιοπιστία των τεχνολογικών εργαλείων είναι κρίσιμη για την αποτελεσματικότητα</a:t>
              </a:r>
              <a:endParaRPr sz="1200" dirty="0">
                <a:solidFill>
                  <a:schemeClr val="dk1"/>
                </a:solidFill>
                <a:latin typeface="Oxygen" panose="02000503000000000000" pitchFamily="2" charset="0"/>
                <a:ea typeface="Oxygen Light"/>
                <a:cs typeface="Oxygen Light"/>
                <a:sym typeface="Oxygen Light"/>
              </a:endParaRPr>
            </a:p>
          </p:txBody>
        </p:sp>
        <p:sp>
          <p:nvSpPr>
            <p:cNvPr id="3263" name="Google Shape;771;p39">
              <a:extLst>
                <a:ext uri="{FF2B5EF4-FFF2-40B4-BE49-F238E27FC236}">
                  <a16:creationId xmlns:a16="http://schemas.microsoft.com/office/drawing/2014/main" id="{03D13200-52BE-122A-8D51-6BBE3DD0401D}"/>
                </a:ext>
              </a:extLst>
            </p:cNvPr>
            <p:cNvSpPr txBox="1"/>
            <p:nvPr/>
          </p:nvSpPr>
          <p:spPr>
            <a:xfrm>
              <a:off x="447788" y="3439019"/>
              <a:ext cx="2744134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r"/>
              <a:r>
                <a:rPr lang="el-GR" b="1" dirty="0">
                  <a:solidFill>
                    <a:srgbClr val="DFEBC0">
                      <a:lumMod val="50000"/>
                    </a:srgbClr>
                  </a:solidFill>
                  <a:latin typeface="Oxygen" panose="02000503000000000000" pitchFamily="2" charset="0"/>
                  <a:ea typeface="Abril Fatface"/>
                  <a:cs typeface="Abril Fatface"/>
                  <a:sym typeface="Abril Fatface"/>
                </a:rPr>
                <a:t>Τεχνολογικές απαιτήσεις &amp; υποδομές</a:t>
              </a:r>
            </a:p>
          </p:txBody>
        </p:sp>
      </p:grpSp>
      <p:grpSp>
        <p:nvGrpSpPr>
          <p:cNvPr id="3264" name="Google Shape;775;p39">
            <a:extLst>
              <a:ext uri="{FF2B5EF4-FFF2-40B4-BE49-F238E27FC236}">
                <a16:creationId xmlns:a16="http://schemas.microsoft.com/office/drawing/2014/main" id="{BB0B8D08-ABE7-5BBA-0DCC-C603F1C4B641}"/>
              </a:ext>
            </a:extLst>
          </p:cNvPr>
          <p:cNvGrpSpPr/>
          <p:nvPr/>
        </p:nvGrpSpPr>
        <p:grpSpPr>
          <a:xfrm>
            <a:off x="180848" y="989329"/>
            <a:ext cx="3011067" cy="1212382"/>
            <a:chOff x="-150738" y="1462541"/>
            <a:chExt cx="3342660" cy="845965"/>
          </a:xfrm>
        </p:grpSpPr>
        <p:sp>
          <p:nvSpPr>
            <p:cNvPr id="3265" name="Google Shape;776;p39">
              <a:extLst>
                <a:ext uri="{FF2B5EF4-FFF2-40B4-BE49-F238E27FC236}">
                  <a16:creationId xmlns:a16="http://schemas.microsoft.com/office/drawing/2014/main" id="{50777493-B79F-42B8-1FB4-4DDFE649049E}"/>
                </a:ext>
              </a:extLst>
            </p:cNvPr>
            <p:cNvSpPr txBox="1"/>
            <p:nvPr/>
          </p:nvSpPr>
          <p:spPr>
            <a:xfrm>
              <a:off x="-150738" y="1781706"/>
              <a:ext cx="334266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r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Μεταβατική φάση από εργασία με φυσική παρουσία προς εξ αποστάσεως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</a:p>
            <a:p>
              <a:pPr marL="171450" lvl="0" indent="-171450" algn="r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Κλάδοι τεχνολογίας πιο εξοικειωμένοι </a:t>
              </a:r>
              <a:b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</a:br>
              <a:r>
                <a:rPr lang="el-GR" sz="4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 </a:t>
              </a:r>
            </a:p>
            <a:p>
              <a:pPr marL="171450" lvl="0" indent="-171450" algn="r">
                <a:buFont typeface="Arial" panose="020B0604020202020204" pitchFamily="34" charset="0"/>
                <a:buChar char="•"/>
              </a:pPr>
              <a:r>
                <a:rPr lang="el-GR" sz="1200" dirty="0">
                  <a:solidFill>
                    <a:schemeClr val="dk1"/>
                  </a:solidFill>
                  <a:latin typeface="Oxygen" panose="02000503000000000000" pitchFamily="2" charset="0"/>
                  <a:ea typeface="Oxygen Light"/>
                  <a:cs typeface="Oxygen Light"/>
                  <a:sym typeface="Oxygen Light"/>
                </a:rPr>
                <a:t>Υβριδικό μοντέλο πιο δημοφιλές λόγω ευελιξίας &amp; αίσθησης ελέγχου</a:t>
              </a:r>
            </a:p>
          </p:txBody>
        </p:sp>
        <p:sp>
          <p:nvSpPr>
            <p:cNvPr id="3266" name="Google Shape;777;p39">
              <a:extLst>
                <a:ext uri="{FF2B5EF4-FFF2-40B4-BE49-F238E27FC236}">
                  <a16:creationId xmlns:a16="http://schemas.microsoft.com/office/drawing/2014/main" id="{3DBE1A35-C776-FF84-5835-7D2F0F2B39EF}"/>
                </a:ext>
              </a:extLst>
            </p:cNvPr>
            <p:cNvSpPr txBox="1"/>
            <p:nvPr/>
          </p:nvSpPr>
          <p:spPr>
            <a:xfrm>
              <a:off x="645203" y="1462541"/>
              <a:ext cx="2528325" cy="397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r"/>
              <a:r>
                <a:rPr lang="el-GR" b="1" dirty="0">
                  <a:solidFill>
                    <a:schemeClr val="accent3">
                      <a:lumMod val="50000"/>
                    </a:schemeClr>
                  </a:solidFill>
                  <a:latin typeface="Oxygen" panose="02000503000000000000" pitchFamily="2" charset="0"/>
                  <a:ea typeface="Abril Fatface"/>
                  <a:cs typeface="Abril Fatface"/>
                  <a:sym typeface="Abril Fatface"/>
                </a:rPr>
                <a:t>Μετάβαση στην εξ αποστάσεως εργασία</a:t>
              </a:r>
              <a:endParaRPr b="1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267" name="Google Shape;778;p39">
            <a:extLst>
              <a:ext uri="{FF2B5EF4-FFF2-40B4-BE49-F238E27FC236}">
                <a16:creationId xmlns:a16="http://schemas.microsoft.com/office/drawing/2014/main" id="{3170FA0A-6E9D-278B-DE88-B5180087F20D}"/>
              </a:ext>
            </a:extLst>
          </p:cNvPr>
          <p:cNvCxnSpPr>
            <a:cxnSpLocks/>
            <a:endCxn id="3251" idx="2"/>
          </p:cNvCxnSpPr>
          <p:nvPr/>
        </p:nvCxnSpPr>
        <p:spPr>
          <a:xfrm>
            <a:off x="3191914" y="1712825"/>
            <a:ext cx="53341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68" name="Google Shape;780;p39">
            <a:extLst>
              <a:ext uri="{FF2B5EF4-FFF2-40B4-BE49-F238E27FC236}">
                <a16:creationId xmlns:a16="http://schemas.microsoft.com/office/drawing/2014/main" id="{D4529993-5C72-865C-1ED7-88358F8707F6}"/>
              </a:ext>
            </a:extLst>
          </p:cNvPr>
          <p:cNvCxnSpPr>
            <a:cxnSpLocks/>
            <a:stCxn id="3253" idx="2"/>
          </p:cNvCxnSpPr>
          <p:nvPr/>
        </p:nvCxnSpPr>
        <p:spPr>
          <a:xfrm flipH="1" flipV="1">
            <a:off x="3191915" y="3593385"/>
            <a:ext cx="533410" cy="276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69" name="Google Shape;781;p39">
            <a:extLst>
              <a:ext uri="{FF2B5EF4-FFF2-40B4-BE49-F238E27FC236}">
                <a16:creationId xmlns:a16="http://schemas.microsoft.com/office/drawing/2014/main" id="{B13FD0BB-FFC3-6EE7-EAC8-B6EC09767AF6}"/>
              </a:ext>
            </a:extLst>
          </p:cNvPr>
          <p:cNvCxnSpPr>
            <a:cxnSpLocks/>
            <a:stCxn id="3252" idx="6"/>
          </p:cNvCxnSpPr>
          <p:nvPr/>
        </p:nvCxnSpPr>
        <p:spPr>
          <a:xfrm>
            <a:off x="5418575" y="1712825"/>
            <a:ext cx="64278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70" name="Google Shape;783;p39">
            <a:extLst>
              <a:ext uri="{FF2B5EF4-FFF2-40B4-BE49-F238E27FC236}">
                <a16:creationId xmlns:a16="http://schemas.microsoft.com/office/drawing/2014/main" id="{CC9B0870-B194-A952-EA8D-BE0538377BD6}"/>
              </a:ext>
            </a:extLst>
          </p:cNvPr>
          <p:cNvCxnSpPr>
            <a:cxnSpLocks/>
            <a:stCxn id="3254" idx="6"/>
          </p:cNvCxnSpPr>
          <p:nvPr/>
        </p:nvCxnSpPr>
        <p:spPr>
          <a:xfrm flipV="1">
            <a:off x="5418575" y="3593385"/>
            <a:ext cx="529586" cy="276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74" name="Google Shape;5134;p42">
            <a:extLst>
              <a:ext uri="{FF2B5EF4-FFF2-40B4-BE49-F238E27FC236}">
                <a16:creationId xmlns:a16="http://schemas.microsoft.com/office/drawing/2014/main" id="{4F14402D-8D4D-AB6D-9232-15A4295721B8}"/>
              </a:ext>
            </a:extLst>
          </p:cNvPr>
          <p:cNvSpPr/>
          <p:nvPr/>
        </p:nvSpPr>
        <p:spPr>
          <a:xfrm>
            <a:off x="3818766" y="1980413"/>
            <a:ext cx="1506468" cy="1180562"/>
          </a:xfrm>
          <a:custGeom>
            <a:avLst/>
            <a:gdLst/>
            <a:ahLst/>
            <a:cxnLst/>
            <a:rect l="l" t="t" r="r" b="b"/>
            <a:pathLst>
              <a:path w="44939" h="35217" extrusionOk="0">
                <a:moveTo>
                  <a:pt x="1679" y="0"/>
                </a:moveTo>
                <a:cubicBezTo>
                  <a:pt x="760" y="0"/>
                  <a:pt x="0" y="760"/>
                  <a:pt x="0" y="1679"/>
                </a:cubicBezTo>
                <a:lnTo>
                  <a:pt x="0" y="33538"/>
                </a:lnTo>
                <a:cubicBezTo>
                  <a:pt x="0" y="34456"/>
                  <a:pt x="728" y="35216"/>
                  <a:pt x="1679" y="35216"/>
                </a:cubicBezTo>
                <a:lnTo>
                  <a:pt x="43260" y="35216"/>
                </a:lnTo>
                <a:cubicBezTo>
                  <a:pt x="44178" y="35216"/>
                  <a:pt x="44939" y="34456"/>
                  <a:pt x="44939" y="33538"/>
                </a:cubicBezTo>
                <a:lnTo>
                  <a:pt x="44939" y="1679"/>
                </a:lnTo>
                <a:cubicBezTo>
                  <a:pt x="44939" y="760"/>
                  <a:pt x="44178" y="0"/>
                  <a:pt x="4326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5135;p42">
            <a:extLst>
              <a:ext uri="{FF2B5EF4-FFF2-40B4-BE49-F238E27FC236}">
                <a16:creationId xmlns:a16="http://schemas.microsoft.com/office/drawing/2014/main" id="{3F67B26F-9CDC-808F-7E04-93A42F8ECEF8}"/>
              </a:ext>
            </a:extLst>
          </p:cNvPr>
          <p:cNvSpPr/>
          <p:nvPr/>
        </p:nvSpPr>
        <p:spPr>
          <a:xfrm>
            <a:off x="3927044" y="2077025"/>
            <a:ext cx="1289912" cy="989450"/>
          </a:xfrm>
          <a:custGeom>
            <a:avLst/>
            <a:gdLst/>
            <a:ahLst/>
            <a:cxnLst/>
            <a:rect l="l" t="t" r="r" b="b"/>
            <a:pathLst>
              <a:path w="38479" h="29516" extrusionOk="0">
                <a:moveTo>
                  <a:pt x="1805" y="0"/>
                </a:moveTo>
                <a:cubicBezTo>
                  <a:pt x="887" y="0"/>
                  <a:pt x="0" y="634"/>
                  <a:pt x="0" y="1520"/>
                </a:cubicBezTo>
                <a:lnTo>
                  <a:pt x="0" y="27805"/>
                </a:lnTo>
                <a:cubicBezTo>
                  <a:pt x="0" y="28724"/>
                  <a:pt x="887" y="29516"/>
                  <a:pt x="1805" y="29516"/>
                </a:cubicBezTo>
                <a:lnTo>
                  <a:pt x="36800" y="29516"/>
                </a:lnTo>
                <a:cubicBezTo>
                  <a:pt x="37718" y="29516"/>
                  <a:pt x="38478" y="28724"/>
                  <a:pt x="38478" y="27805"/>
                </a:cubicBezTo>
                <a:lnTo>
                  <a:pt x="38478" y="1520"/>
                </a:lnTo>
                <a:cubicBezTo>
                  <a:pt x="38478" y="634"/>
                  <a:pt x="37718" y="0"/>
                  <a:pt x="36800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5136;p42">
            <a:extLst>
              <a:ext uri="{FF2B5EF4-FFF2-40B4-BE49-F238E27FC236}">
                <a16:creationId xmlns:a16="http://schemas.microsoft.com/office/drawing/2014/main" id="{5942E910-2F4D-76AC-0315-038F66D9D497}"/>
              </a:ext>
            </a:extLst>
          </p:cNvPr>
          <p:cNvSpPr/>
          <p:nvPr/>
        </p:nvSpPr>
        <p:spPr>
          <a:xfrm>
            <a:off x="3927044" y="2082321"/>
            <a:ext cx="1271844" cy="978857"/>
          </a:xfrm>
          <a:custGeom>
            <a:avLst/>
            <a:gdLst/>
            <a:ahLst/>
            <a:cxnLst/>
            <a:rect l="l" t="t" r="r" b="b"/>
            <a:pathLst>
              <a:path w="37940" h="29200" extrusionOk="0">
                <a:moveTo>
                  <a:pt x="697" y="0"/>
                </a:moveTo>
                <a:cubicBezTo>
                  <a:pt x="285" y="286"/>
                  <a:pt x="0" y="697"/>
                  <a:pt x="0" y="1204"/>
                </a:cubicBezTo>
                <a:lnTo>
                  <a:pt x="0" y="27489"/>
                </a:lnTo>
                <a:cubicBezTo>
                  <a:pt x="0" y="28407"/>
                  <a:pt x="887" y="29199"/>
                  <a:pt x="1805" y="29199"/>
                </a:cubicBezTo>
                <a:lnTo>
                  <a:pt x="36800" y="29199"/>
                </a:lnTo>
                <a:cubicBezTo>
                  <a:pt x="37243" y="29199"/>
                  <a:pt x="37623" y="29009"/>
                  <a:pt x="37940" y="28724"/>
                </a:cubicBezTo>
                <a:lnTo>
                  <a:pt x="697" y="0"/>
                </a:lnTo>
                <a:close/>
              </a:path>
            </a:pathLst>
          </a:custGeom>
          <a:solidFill>
            <a:srgbClr val="1B1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5137;p42">
            <a:extLst>
              <a:ext uri="{FF2B5EF4-FFF2-40B4-BE49-F238E27FC236}">
                <a16:creationId xmlns:a16="http://schemas.microsoft.com/office/drawing/2014/main" id="{1A01CE5F-CC59-3CE2-DDB6-8F788DAFEA40}"/>
              </a:ext>
            </a:extLst>
          </p:cNvPr>
          <p:cNvSpPr/>
          <p:nvPr/>
        </p:nvSpPr>
        <p:spPr>
          <a:xfrm>
            <a:off x="3652092" y="3012302"/>
            <a:ext cx="1868477" cy="172004"/>
          </a:xfrm>
          <a:custGeom>
            <a:avLst/>
            <a:gdLst/>
            <a:ahLst/>
            <a:cxnLst/>
            <a:rect l="l" t="t" r="r" b="b"/>
            <a:pathLst>
              <a:path w="55738" h="5131" extrusionOk="0">
                <a:moveTo>
                  <a:pt x="0" y="0"/>
                </a:moveTo>
                <a:cubicBezTo>
                  <a:pt x="0" y="4972"/>
                  <a:pt x="5067" y="5131"/>
                  <a:pt x="5067" y="5131"/>
                </a:cubicBezTo>
                <a:lnTo>
                  <a:pt x="50639" y="5131"/>
                </a:lnTo>
                <a:cubicBezTo>
                  <a:pt x="50639" y="5131"/>
                  <a:pt x="55738" y="4972"/>
                  <a:pt x="55738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69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1" grpId="0" animBg="1"/>
      <p:bldP spid="3252" grpId="0" animBg="1"/>
      <p:bldP spid="3253" grpId="0" animBg="1"/>
      <p:bldP spid="32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9EEEB84F-4D31-A56E-4AEE-323208E5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 18">
            <a:extLst>
              <a:ext uri="{FF2B5EF4-FFF2-40B4-BE49-F238E27FC236}">
                <a16:creationId xmlns:a16="http://schemas.microsoft.com/office/drawing/2014/main" id="{8CBAC70F-F57E-E4BB-C650-1E527981DE28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l-GR" dirty="0"/>
              <a:t>ΣΥΝΟΨΗ ΕΥΡΗΜΑΤΩΝ - ΣΥΜΠΕΡΑΣΜΑΤΑ</a:t>
            </a:r>
          </a:p>
        </p:txBody>
      </p:sp>
      <p:cxnSp>
        <p:nvCxnSpPr>
          <p:cNvPr id="2" name="Google Shape;556;p35">
            <a:extLst>
              <a:ext uri="{FF2B5EF4-FFF2-40B4-BE49-F238E27FC236}">
                <a16:creationId xmlns:a16="http://schemas.microsoft.com/office/drawing/2014/main" id="{AE50C7E7-42EC-373B-A339-4DACAC2681FC}"/>
              </a:ext>
            </a:extLst>
          </p:cNvPr>
          <p:cNvCxnSpPr>
            <a:cxnSpLocks/>
          </p:cNvCxnSpPr>
          <p:nvPr/>
        </p:nvCxnSpPr>
        <p:spPr>
          <a:xfrm flipH="1" flipV="1">
            <a:off x="4562267" y="967416"/>
            <a:ext cx="5" cy="389641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560;p35">
            <a:extLst>
              <a:ext uri="{FF2B5EF4-FFF2-40B4-BE49-F238E27FC236}">
                <a16:creationId xmlns:a16="http://schemas.microsoft.com/office/drawing/2014/main" id="{6BFABA21-B10E-6491-DA72-C988919CB1AA}"/>
              </a:ext>
            </a:extLst>
          </p:cNvPr>
          <p:cNvSpPr txBox="1"/>
          <p:nvPr/>
        </p:nvSpPr>
        <p:spPr>
          <a:xfrm>
            <a:off x="1532357" y="979123"/>
            <a:ext cx="2440572" cy="116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Κύρια πλεονεκτήματα: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 Ευελιξία 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Εξοικονόμηση κόστους μετακίνησης 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Καλύτερη ισορροπία επαγγελματικής &amp; προσωπικής ζωής</a:t>
            </a:r>
            <a:endParaRPr sz="1300" dirty="0">
              <a:solidFill>
                <a:schemeClr val="accent3">
                  <a:lumMod val="50000"/>
                </a:schemeClr>
              </a:solidFill>
              <a:latin typeface="Oxygen" panose="02000503000000000000" pitchFamily="2" charset="0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4" name="Google Shape;576;p35">
            <a:extLst>
              <a:ext uri="{FF2B5EF4-FFF2-40B4-BE49-F238E27FC236}">
                <a16:creationId xmlns:a16="http://schemas.microsoft.com/office/drawing/2014/main" id="{7E84D401-5078-BB52-35D8-9CCAC1E7C07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4057546" y="1233616"/>
            <a:ext cx="42009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</p:cxnSp>
      <p:cxnSp>
        <p:nvCxnSpPr>
          <p:cNvPr id="5" name="Google Shape;577;p35">
            <a:extLst>
              <a:ext uri="{FF2B5EF4-FFF2-40B4-BE49-F238E27FC236}">
                <a16:creationId xmlns:a16="http://schemas.microsoft.com/office/drawing/2014/main" id="{C5D5DDA8-1604-EA01-D12E-DF87A091B053}"/>
              </a:ext>
            </a:extLst>
          </p:cNvPr>
          <p:cNvCxnSpPr>
            <a:endCxn id="9" idx="6"/>
          </p:cNvCxnSpPr>
          <p:nvPr/>
        </p:nvCxnSpPr>
        <p:spPr>
          <a:xfrm flipH="1">
            <a:off x="4661448" y="2084915"/>
            <a:ext cx="509612" cy="183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</p:cxnSp>
      <p:cxnSp>
        <p:nvCxnSpPr>
          <p:cNvPr id="6" name="Google Shape;579;p35">
            <a:extLst>
              <a:ext uri="{FF2B5EF4-FFF2-40B4-BE49-F238E27FC236}">
                <a16:creationId xmlns:a16="http://schemas.microsoft.com/office/drawing/2014/main" id="{1367A72D-F3C6-1ABB-BC8F-B81536765209}"/>
              </a:ext>
            </a:extLst>
          </p:cNvPr>
          <p:cNvCxnSpPr>
            <a:endCxn id="10" idx="2"/>
          </p:cNvCxnSpPr>
          <p:nvPr/>
        </p:nvCxnSpPr>
        <p:spPr>
          <a:xfrm>
            <a:off x="3972929" y="2983910"/>
            <a:ext cx="50471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</p:cxnSp>
      <p:cxnSp>
        <p:nvCxnSpPr>
          <p:cNvPr id="7" name="Google Shape;581;p35">
            <a:extLst>
              <a:ext uri="{FF2B5EF4-FFF2-40B4-BE49-F238E27FC236}">
                <a16:creationId xmlns:a16="http://schemas.microsoft.com/office/drawing/2014/main" id="{E26BF6D1-EB0C-C4D7-3655-B3264BE9CD55}"/>
              </a:ext>
            </a:extLst>
          </p:cNvPr>
          <p:cNvCxnSpPr>
            <a:endCxn id="11" idx="6"/>
          </p:cNvCxnSpPr>
          <p:nvPr/>
        </p:nvCxnSpPr>
        <p:spPr>
          <a:xfrm flipH="1">
            <a:off x="4666350" y="3705873"/>
            <a:ext cx="504710" cy="423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</p:cxnSp>
      <p:sp>
        <p:nvSpPr>
          <p:cNvPr id="8" name="Google Shape;557;p35">
            <a:extLst>
              <a:ext uri="{FF2B5EF4-FFF2-40B4-BE49-F238E27FC236}">
                <a16:creationId xmlns:a16="http://schemas.microsoft.com/office/drawing/2014/main" id="{49600E85-F611-DB3A-8D0F-9764CE607011}"/>
              </a:ext>
            </a:extLst>
          </p:cNvPr>
          <p:cNvSpPr/>
          <p:nvPr/>
        </p:nvSpPr>
        <p:spPr>
          <a:xfrm>
            <a:off x="4477645" y="1139266"/>
            <a:ext cx="188700" cy="18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9" name="Google Shape;578;p35">
            <a:extLst>
              <a:ext uri="{FF2B5EF4-FFF2-40B4-BE49-F238E27FC236}">
                <a16:creationId xmlns:a16="http://schemas.microsoft.com/office/drawing/2014/main" id="{0F09BA1A-2830-8681-28B4-F91C028A5FD6}"/>
              </a:ext>
            </a:extLst>
          </p:cNvPr>
          <p:cNvSpPr/>
          <p:nvPr/>
        </p:nvSpPr>
        <p:spPr>
          <a:xfrm>
            <a:off x="4472748" y="1992400"/>
            <a:ext cx="188700" cy="18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10" name="Google Shape;580;p35">
            <a:extLst>
              <a:ext uri="{FF2B5EF4-FFF2-40B4-BE49-F238E27FC236}">
                <a16:creationId xmlns:a16="http://schemas.microsoft.com/office/drawing/2014/main" id="{0E367A9C-FB9D-D7FA-BF3A-02B9AA51DE0C}"/>
              </a:ext>
            </a:extLst>
          </p:cNvPr>
          <p:cNvSpPr/>
          <p:nvPr/>
        </p:nvSpPr>
        <p:spPr>
          <a:xfrm>
            <a:off x="4477645" y="2889560"/>
            <a:ext cx="188700" cy="18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11" name="Google Shape;582;p35">
            <a:extLst>
              <a:ext uri="{FF2B5EF4-FFF2-40B4-BE49-F238E27FC236}">
                <a16:creationId xmlns:a16="http://schemas.microsoft.com/office/drawing/2014/main" id="{9A67CE3F-A69A-70D5-1F48-D025207384B6}"/>
              </a:ext>
            </a:extLst>
          </p:cNvPr>
          <p:cNvSpPr/>
          <p:nvPr/>
        </p:nvSpPr>
        <p:spPr>
          <a:xfrm>
            <a:off x="4477650" y="3615757"/>
            <a:ext cx="188700" cy="18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 panose="02000503000000000000" pitchFamily="2" charset="0"/>
            </a:endParaRPr>
          </a:p>
        </p:txBody>
      </p:sp>
      <p:sp>
        <p:nvSpPr>
          <p:cNvPr id="32" name="Google Shape;560;p35">
            <a:extLst>
              <a:ext uri="{FF2B5EF4-FFF2-40B4-BE49-F238E27FC236}">
                <a16:creationId xmlns:a16="http://schemas.microsoft.com/office/drawing/2014/main" id="{21E2A665-0E72-5509-DC67-CDF23F84D7CC}"/>
              </a:ext>
            </a:extLst>
          </p:cNvPr>
          <p:cNvSpPr txBox="1"/>
          <p:nvPr/>
        </p:nvSpPr>
        <p:spPr>
          <a:xfrm>
            <a:off x="1459434" y="2807921"/>
            <a:ext cx="2440572" cy="13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Υποστήριξη </a:t>
            </a:r>
            <a:b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</a:br>
            <a: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από εργοδότες</a:t>
            </a:r>
          </a:p>
          <a:p>
            <a:pPr lvl="0" algn="r"/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Διχασμένες απόψεις σχετικά με το αν οι εργοδότες στηρίζουν επαρκώς τα ευέλικτα μοντέλα εργασίας</a:t>
            </a:r>
            <a:endParaRPr sz="1300" dirty="0">
              <a:solidFill>
                <a:schemeClr val="accent3">
                  <a:lumMod val="50000"/>
                </a:schemeClr>
              </a:solidFill>
              <a:latin typeface="Oxygen" panose="02000503000000000000" pitchFamily="2" charset="0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3" name="Google Shape;560;p35">
            <a:extLst>
              <a:ext uri="{FF2B5EF4-FFF2-40B4-BE49-F238E27FC236}">
                <a16:creationId xmlns:a16="http://schemas.microsoft.com/office/drawing/2014/main" id="{CA7D044D-BB1A-D2D3-AB83-0236E810BA50}"/>
              </a:ext>
            </a:extLst>
          </p:cNvPr>
          <p:cNvSpPr txBox="1"/>
          <p:nvPr/>
        </p:nvSpPr>
        <p:spPr>
          <a:xfrm>
            <a:off x="5205060" y="1563745"/>
            <a:ext cx="2551311" cy="13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Κύρια μειονεκτήματα: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Έλλειψη κοινωνικής αλληλεπίδρασης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Δυσκολία διατήρησης ορίων εργασίας-προσωπικής ζωής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Αίσθηση απομόνωσης </a:t>
            </a:r>
          </a:p>
        </p:txBody>
      </p:sp>
      <p:sp>
        <p:nvSpPr>
          <p:cNvPr id="34" name="Google Shape;560;p35">
            <a:extLst>
              <a:ext uri="{FF2B5EF4-FFF2-40B4-BE49-F238E27FC236}">
                <a16:creationId xmlns:a16="http://schemas.microsoft.com/office/drawing/2014/main" id="{65F38E22-EC1B-4213-1ABA-1223CE8382D8}"/>
              </a:ext>
            </a:extLst>
          </p:cNvPr>
          <p:cNvSpPr txBox="1"/>
          <p:nvPr/>
        </p:nvSpPr>
        <p:spPr>
          <a:xfrm>
            <a:off x="5243983" y="3237523"/>
            <a:ext cx="2440572" cy="13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l-GR" b="1" dirty="0">
                <a:solidFill>
                  <a:schemeClr val="accent3">
                    <a:lumMod val="25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Δίλημμα </a:t>
            </a:r>
          </a:p>
          <a:p>
            <a:pPr lvl="0"/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50-50! </a:t>
            </a:r>
            <a:br>
              <a:rPr lang="el-GR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</a:br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Oxygen" panose="02000503000000000000" pitchFamily="2" charset="0"/>
                <a:ea typeface="Abril Fatface"/>
                <a:cs typeface="Abril Fatface"/>
                <a:sym typeface="Abril Fatface"/>
              </a:rPr>
              <a:t>Οι εργαζόμενοι εκτιμούν τόσο την ευελιξία όσο και την οικονομική ανταμοιβή</a:t>
            </a:r>
            <a:endParaRPr dirty="0">
              <a:solidFill>
                <a:schemeClr val="accent3">
                  <a:lumMod val="50000"/>
                </a:schemeClr>
              </a:solidFill>
              <a:latin typeface="Oxygen" panose="02000503000000000000" pitchFamily="2" charset="0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047CFB5B-B5F3-FD1A-33CC-8BEFE38ABF0C}"/>
              </a:ext>
            </a:extLst>
          </p:cNvPr>
          <p:cNvGrpSpPr/>
          <p:nvPr/>
        </p:nvGrpSpPr>
        <p:grpSpPr>
          <a:xfrm>
            <a:off x="891738" y="2798680"/>
            <a:ext cx="617952" cy="575870"/>
            <a:chOff x="891738" y="2798680"/>
            <a:chExt cx="617952" cy="575870"/>
          </a:xfrm>
        </p:grpSpPr>
        <p:sp>
          <p:nvSpPr>
            <p:cNvPr id="13" name="Google Shape;588;p35">
              <a:extLst>
                <a:ext uri="{FF2B5EF4-FFF2-40B4-BE49-F238E27FC236}">
                  <a16:creationId xmlns:a16="http://schemas.microsoft.com/office/drawing/2014/main" id="{701192AD-D2C9-B83C-6C10-655CD803C567}"/>
                </a:ext>
              </a:extLst>
            </p:cNvPr>
            <p:cNvSpPr/>
            <p:nvPr/>
          </p:nvSpPr>
          <p:spPr>
            <a:xfrm>
              <a:off x="891738" y="2798680"/>
              <a:ext cx="617952" cy="575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xygen" panose="02000503000000000000" pitchFamily="2" charset="0"/>
              </a:endParaRPr>
            </a:p>
          </p:txBody>
        </p:sp>
        <p:grpSp>
          <p:nvGrpSpPr>
            <p:cNvPr id="37" name="Google Shape;8171;p65">
              <a:extLst>
                <a:ext uri="{FF2B5EF4-FFF2-40B4-BE49-F238E27FC236}">
                  <a16:creationId xmlns:a16="http://schemas.microsoft.com/office/drawing/2014/main" id="{43A9261F-CCD0-65E9-0333-8627ECD675AE}"/>
                </a:ext>
              </a:extLst>
            </p:cNvPr>
            <p:cNvGrpSpPr/>
            <p:nvPr/>
          </p:nvGrpSpPr>
          <p:grpSpPr>
            <a:xfrm>
              <a:off x="1021167" y="2907170"/>
              <a:ext cx="353645" cy="342179"/>
              <a:chOff x="-32568800" y="3232000"/>
              <a:chExt cx="291450" cy="282000"/>
            </a:xfrm>
            <a:solidFill>
              <a:schemeClr val="tx1">
                <a:lumMod val="75000"/>
              </a:schemeClr>
            </a:solidFill>
          </p:grpSpPr>
          <p:sp>
            <p:nvSpPr>
              <p:cNvPr id="38" name="Google Shape;8172;p65">
                <a:extLst>
                  <a:ext uri="{FF2B5EF4-FFF2-40B4-BE49-F238E27FC236}">
                    <a16:creationId xmlns:a16="http://schemas.microsoft.com/office/drawing/2014/main" id="{3962C723-B778-A5FE-15B6-31F12BB229D4}"/>
                  </a:ext>
                </a:extLst>
              </p:cNvPr>
              <p:cNvSpPr/>
              <p:nvPr/>
            </p:nvSpPr>
            <p:spPr>
              <a:xfrm>
                <a:off x="-32545150" y="3232000"/>
                <a:ext cx="244175" cy="246550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9862" extrusionOk="0">
                    <a:moveTo>
                      <a:pt x="4883" y="1"/>
                    </a:moveTo>
                    <a:cubicBezTo>
                      <a:pt x="4505" y="1"/>
                      <a:pt x="4222" y="316"/>
                      <a:pt x="4222" y="662"/>
                    </a:cubicBezTo>
                    <a:lnTo>
                      <a:pt x="4222" y="4128"/>
                    </a:lnTo>
                    <a:cubicBezTo>
                      <a:pt x="4159" y="4033"/>
                      <a:pt x="2899" y="1859"/>
                      <a:pt x="2772" y="1702"/>
                    </a:cubicBezTo>
                    <a:cubicBezTo>
                      <a:pt x="2639" y="1479"/>
                      <a:pt x="2394" y="1350"/>
                      <a:pt x="2151" y="1350"/>
                    </a:cubicBezTo>
                    <a:cubicBezTo>
                      <a:pt x="2051" y="1350"/>
                      <a:pt x="1951" y="1372"/>
                      <a:pt x="1859" y="1418"/>
                    </a:cubicBezTo>
                    <a:cubicBezTo>
                      <a:pt x="1512" y="1576"/>
                      <a:pt x="1386" y="2017"/>
                      <a:pt x="1544" y="2332"/>
                    </a:cubicBezTo>
                    <a:cubicBezTo>
                      <a:pt x="1544" y="2363"/>
                      <a:pt x="2804" y="4947"/>
                      <a:pt x="2836" y="4947"/>
                    </a:cubicBezTo>
                    <a:cubicBezTo>
                      <a:pt x="3434" y="4947"/>
                      <a:pt x="5261" y="4947"/>
                      <a:pt x="5261" y="6617"/>
                    </a:cubicBezTo>
                    <a:cubicBezTo>
                      <a:pt x="5261" y="6806"/>
                      <a:pt x="5104" y="6963"/>
                      <a:pt x="4883" y="6963"/>
                    </a:cubicBezTo>
                    <a:cubicBezTo>
                      <a:pt x="4694" y="6963"/>
                      <a:pt x="4537" y="6806"/>
                      <a:pt x="4537" y="6617"/>
                    </a:cubicBezTo>
                    <a:cubicBezTo>
                      <a:pt x="4537" y="6018"/>
                      <a:pt x="4253" y="5640"/>
                      <a:pt x="3056" y="5608"/>
                    </a:cubicBezTo>
                    <a:cubicBezTo>
                      <a:pt x="3056" y="5608"/>
                      <a:pt x="1260" y="4254"/>
                      <a:pt x="1197" y="4191"/>
                    </a:cubicBezTo>
                    <a:cubicBezTo>
                      <a:pt x="1060" y="4084"/>
                      <a:pt x="901" y="4029"/>
                      <a:pt x="745" y="4029"/>
                    </a:cubicBezTo>
                    <a:cubicBezTo>
                      <a:pt x="578" y="4029"/>
                      <a:pt x="414" y="4092"/>
                      <a:pt x="284" y="4222"/>
                    </a:cubicBezTo>
                    <a:cubicBezTo>
                      <a:pt x="0" y="4506"/>
                      <a:pt x="0" y="4915"/>
                      <a:pt x="284" y="5199"/>
                    </a:cubicBezTo>
                    <a:lnTo>
                      <a:pt x="1859" y="6774"/>
                    </a:lnTo>
                    <a:cubicBezTo>
                      <a:pt x="2048" y="6963"/>
                      <a:pt x="2142" y="7215"/>
                      <a:pt x="2142" y="7436"/>
                    </a:cubicBezTo>
                    <a:cubicBezTo>
                      <a:pt x="2142" y="8034"/>
                      <a:pt x="2520" y="8538"/>
                      <a:pt x="3088" y="8759"/>
                    </a:cubicBezTo>
                    <a:cubicBezTo>
                      <a:pt x="3245" y="8790"/>
                      <a:pt x="3371" y="8948"/>
                      <a:pt x="3434" y="9074"/>
                    </a:cubicBezTo>
                    <a:cubicBezTo>
                      <a:pt x="2426" y="8979"/>
                      <a:pt x="1260" y="8790"/>
                      <a:pt x="1103" y="8475"/>
                    </a:cubicBezTo>
                    <a:cubicBezTo>
                      <a:pt x="1103" y="8475"/>
                      <a:pt x="1197" y="8349"/>
                      <a:pt x="1638" y="8192"/>
                    </a:cubicBezTo>
                    <a:cubicBezTo>
                      <a:pt x="1544" y="8003"/>
                      <a:pt x="1481" y="7751"/>
                      <a:pt x="1481" y="7530"/>
                    </a:cubicBezTo>
                    <a:cubicBezTo>
                      <a:pt x="756" y="7782"/>
                      <a:pt x="441" y="8066"/>
                      <a:pt x="441" y="8475"/>
                    </a:cubicBezTo>
                    <a:cubicBezTo>
                      <a:pt x="441" y="9641"/>
                      <a:pt x="3718" y="9862"/>
                      <a:pt x="4883" y="9862"/>
                    </a:cubicBezTo>
                    <a:cubicBezTo>
                      <a:pt x="6081" y="9862"/>
                      <a:pt x="9357" y="9641"/>
                      <a:pt x="9357" y="8475"/>
                    </a:cubicBezTo>
                    <a:cubicBezTo>
                      <a:pt x="9357" y="8066"/>
                      <a:pt x="8979" y="7751"/>
                      <a:pt x="8317" y="7530"/>
                    </a:cubicBezTo>
                    <a:cubicBezTo>
                      <a:pt x="8317" y="7782"/>
                      <a:pt x="8286" y="8003"/>
                      <a:pt x="8160" y="8192"/>
                    </a:cubicBezTo>
                    <a:cubicBezTo>
                      <a:pt x="8286" y="8255"/>
                      <a:pt x="8349" y="8286"/>
                      <a:pt x="8443" y="8318"/>
                    </a:cubicBezTo>
                    <a:lnTo>
                      <a:pt x="8664" y="8444"/>
                    </a:lnTo>
                    <a:cubicBezTo>
                      <a:pt x="8475" y="8790"/>
                      <a:pt x="7372" y="8948"/>
                      <a:pt x="6364" y="9074"/>
                    </a:cubicBezTo>
                    <a:cubicBezTo>
                      <a:pt x="6427" y="8979"/>
                      <a:pt x="6553" y="8885"/>
                      <a:pt x="6711" y="8822"/>
                    </a:cubicBezTo>
                    <a:cubicBezTo>
                      <a:pt x="7246" y="8633"/>
                      <a:pt x="7656" y="8129"/>
                      <a:pt x="7656" y="7530"/>
                    </a:cubicBezTo>
                    <a:lnTo>
                      <a:pt x="7656" y="6428"/>
                    </a:lnTo>
                    <a:lnTo>
                      <a:pt x="9515" y="4569"/>
                    </a:lnTo>
                    <a:cubicBezTo>
                      <a:pt x="9767" y="4317"/>
                      <a:pt x="9767" y="3876"/>
                      <a:pt x="9515" y="3592"/>
                    </a:cubicBezTo>
                    <a:cubicBezTo>
                      <a:pt x="9373" y="3450"/>
                      <a:pt x="9192" y="3379"/>
                      <a:pt x="9010" y="3379"/>
                    </a:cubicBezTo>
                    <a:cubicBezTo>
                      <a:pt x="8829" y="3379"/>
                      <a:pt x="8648" y="3450"/>
                      <a:pt x="8506" y="3592"/>
                    </a:cubicBezTo>
                    <a:cubicBezTo>
                      <a:pt x="8191" y="3876"/>
                      <a:pt x="7498" y="4411"/>
                      <a:pt x="7026" y="4789"/>
                    </a:cubicBezTo>
                    <a:cubicBezTo>
                      <a:pt x="7089" y="4663"/>
                      <a:pt x="8191" y="2426"/>
                      <a:pt x="8254" y="2332"/>
                    </a:cubicBezTo>
                    <a:cubicBezTo>
                      <a:pt x="8412" y="1985"/>
                      <a:pt x="8286" y="1576"/>
                      <a:pt x="7939" y="1418"/>
                    </a:cubicBezTo>
                    <a:cubicBezTo>
                      <a:pt x="7847" y="1372"/>
                      <a:pt x="7747" y="1350"/>
                      <a:pt x="7647" y="1350"/>
                    </a:cubicBezTo>
                    <a:cubicBezTo>
                      <a:pt x="7404" y="1350"/>
                      <a:pt x="7159" y="1479"/>
                      <a:pt x="7026" y="1702"/>
                    </a:cubicBezTo>
                    <a:cubicBezTo>
                      <a:pt x="6900" y="1859"/>
                      <a:pt x="5639" y="4033"/>
                      <a:pt x="5576" y="4128"/>
                    </a:cubicBezTo>
                    <a:lnTo>
                      <a:pt x="5576" y="662"/>
                    </a:lnTo>
                    <a:cubicBezTo>
                      <a:pt x="5576" y="284"/>
                      <a:pt x="5261" y="1"/>
                      <a:pt x="48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173;p65">
                <a:extLst>
                  <a:ext uri="{FF2B5EF4-FFF2-40B4-BE49-F238E27FC236}">
                    <a16:creationId xmlns:a16="http://schemas.microsoft.com/office/drawing/2014/main" id="{818E6AB2-E98B-172C-45BF-0D4876E85A24}"/>
                  </a:ext>
                </a:extLst>
              </p:cNvPr>
              <p:cNvSpPr/>
              <p:nvPr/>
            </p:nvSpPr>
            <p:spPr>
              <a:xfrm>
                <a:off x="-32568800" y="3392675"/>
                <a:ext cx="2914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4853" extrusionOk="0">
                    <a:moveTo>
                      <a:pt x="9578" y="1"/>
                    </a:moveTo>
                    <a:lnTo>
                      <a:pt x="9263" y="316"/>
                    </a:lnTo>
                    <a:lnTo>
                      <a:pt x="9263" y="631"/>
                    </a:lnTo>
                    <a:cubicBezTo>
                      <a:pt x="10335" y="1040"/>
                      <a:pt x="10965" y="1576"/>
                      <a:pt x="10965" y="2143"/>
                    </a:cubicBezTo>
                    <a:cubicBezTo>
                      <a:pt x="10965" y="3119"/>
                      <a:pt x="8885" y="4191"/>
                      <a:pt x="5829" y="4191"/>
                    </a:cubicBezTo>
                    <a:cubicBezTo>
                      <a:pt x="2805" y="4191"/>
                      <a:pt x="726" y="3119"/>
                      <a:pt x="726" y="2143"/>
                    </a:cubicBezTo>
                    <a:cubicBezTo>
                      <a:pt x="726" y="1607"/>
                      <a:pt x="1261" y="1103"/>
                      <a:pt x="2175" y="725"/>
                    </a:cubicBezTo>
                    <a:lnTo>
                      <a:pt x="1671" y="190"/>
                    </a:lnTo>
                    <a:cubicBezTo>
                      <a:pt x="631" y="725"/>
                      <a:pt x="1" y="1387"/>
                      <a:pt x="1" y="2111"/>
                    </a:cubicBezTo>
                    <a:cubicBezTo>
                      <a:pt x="1" y="3655"/>
                      <a:pt x="2584" y="4852"/>
                      <a:pt x="5829" y="4852"/>
                    </a:cubicBezTo>
                    <a:cubicBezTo>
                      <a:pt x="9106" y="4852"/>
                      <a:pt x="11658" y="3624"/>
                      <a:pt x="11658" y="2111"/>
                    </a:cubicBezTo>
                    <a:cubicBezTo>
                      <a:pt x="11658" y="1261"/>
                      <a:pt x="10870" y="505"/>
                      <a:pt x="95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8A5F0F84-46B1-9959-912A-B64B0D961A75}"/>
              </a:ext>
            </a:extLst>
          </p:cNvPr>
          <p:cNvGrpSpPr/>
          <p:nvPr/>
        </p:nvGrpSpPr>
        <p:grpSpPr>
          <a:xfrm>
            <a:off x="7716666" y="1768824"/>
            <a:ext cx="617952" cy="575870"/>
            <a:chOff x="7716666" y="1768824"/>
            <a:chExt cx="617952" cy="575870"/>
          </a:xfrm>
        </p:grpSpPr>
        <p:sp>
          <p:nvSpPr>
            <p:cNvPr id="14" name="Google Shape;590;p35">
              <a:extLst>
                <a:ext uri="{FF2B5EF4-FFF2-40B4-BE49-F238E27FC236}">
                  <a16:creationId xmlns:a16="http://schemas.microsoft.com/office/drawing/2014/main" id="{D159A986-C174-DCF8-1CE1-08C902621A53}"/>
                </a:ext>
              </a:extLst>
            </p:cNvPr>
            <p:cNvSpPr/>
            <p:nvPr/>
          </p:nvSpPr>
          <p:spPr>
            <a:xfrm>
              <a:off x="7716666" y="1768824"/>
              <a:ext cx="617952" cy="575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xygen" panose="02000503000000000000" pitchFamily="2" charset="0"/>
              </a:endParaRPr>
            </a:p>
          </p:txBody>
        </p:sp>
        <p:grpSp>
          <p:nvGrpSpPr>
            <p:cNvPr id="41" name="Google Shape;6938;p62">
              <a:extLst>
                <a:ext uri="{FF2B5EF4-FFF2-40B4-BE49-F238E27FC236}">
                  <a16:creationId xmlns:a16="http://schemas.microsoft.com/office/drawing/2014/main" id="{340FAD2C-DA0D-2A3E-FC55-8D198D0EDDBF}"/>
                </a:ext>
              </a:extLst>
            </p:cNvPr>
            <p:cNvGrpSpPr/>
            <p:nvPr/>
          </p:nvGrpSpPr>
          <p:grpSpPr>
            <a:xfrm>
              <a:off x="7857114" y="1894507"/>
              <a:ext cx="339253" cy="339253"/>
              <a:chOff x="5049725" y="3806450"/>
              <a:chExt cx="481825" cy="481825"/>
            </a:xfrm>
            <a:solidFill>
              <a:schemeClr val="tx1">
                <a:lumMod val="75000"/>
              </a:schemeClr>
            </a:solidFill>
          </p:grpSpPr>
          <p:sp>
            <p:nvSpPr>
              <p:cNvPr id="42" name="Google Shape;6939;p62">
                <a:extLst>
                  <a:ext uri="{FF2B5EF4-FFF2-40B4-BE49-F238E27FC236}">
                    <a16:creationId xmlns:a16="http://schemas.microsoft.com/office/drawing/2014/main" id="{0071A560-6E9A-1497-48BB-3EC4607CB5C2}"/>
                  </a:ext>
                </a:extLst>
              </p:cNvPr>
              <p:cNvSpPr/>
              <p:nvPr/>
            </p:nvSpPr>
            <p:spPr>
              <a:xfrm>
                <a:off x="536115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3" name="Google Shape;6940;p62">
                <a:extLst>
                  <a:ext uri="{FF2B5EF4-FFF2-40B4-BE49-F238E27FC236}">
                    <a16:creationId xmlns:a16="http://schemas.microsoft.com/office/drawing/2014/main" id="{219B9D75-C151-31EE-08CC-16958E74DBAB}"/>
                  </a:ext>
                </a:extLst>
              </p:cNvPr>
              <p:cNvSpPr/>
              <p:nvPr/>
            </p:nvSpPr>
            <p:spPr>
              <a:xfrm>
                <a:off x="519177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4" name="Google Shape;6941;p62">
                <a:extLst>
                  <a:ext uri="{FF2B5EF4-FFF2-40B4-BE49-F238E27FC236}">
                    <a16:creationId xmlns:a16="http://schemas.microsoft.com/office/drawing/2014/main" id="{5E67943C-5252-D077-C86B-1313020F3E95}"/>
                  </a:ext>
                </a:extLst>
              </p:cNvPr>
              <p:cNvSpPr/>
              <p:nvPr/>
            </p:nvSpPr>
            <p:spPr>
              <a:xfrm>
                <a:off x="504972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0" y="8901"/>
                      <a:pt x="6686" y="9073"/>
                      <a:pt x="6246" y="9073"/>
                    </a:cubicBezTo>
                    <a:cubicBezTo>
                      <a:pt x="6028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3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0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9636" y="10196"/>
                    </a:moveTo>
                    <a:cubicBezTo>
                      <a:pt x="11955" y="10196"/>
                      <a:pt x="13981" y="11765"/>
                      <a:pt x="14557" y="14012"/>
                    </a:cubicBezTo>
                    <a:cubicBezTo>
                      <a:pt x="14635" y="14316"/>
                      <a:pt x="14454" y="14623"/>
                      <a:pt x="14153" y="14701"/>
                    </a:cubicBezTo>
                    <a:cubicBezTo>
                      <a:pt x="14107" y="14713"/>
                      <a:pt x="14060" y="14718"/>
                      <a:pt x="14014" y="14718"/>
                    </a:cubicBezTo>
                    <a:cubicBezTo>
                      <a:pt x="13760" y="14718"/>
                      <a:pt x="13530" y="14550"/>
                      <a:pt x="13464" y="14295"/>
                    </a:cubicBezTo>
                    <a:cubicBezTo>
                      <a:pt x="13015" y="12548"/>
                      <a:pt x="11440" y="11326"/>
                      <a:pt x="9636" y="11326"/>
                    </a:cubicBezTo>
                    <a:cubicBezTo>
                      <a:pt x="7833" y="11326"/>
                      <a:pt x="6258" y="12548"/>
                      <a:pt x="5809" y="14295"/>
                    </a:cubicBezTo>
                    <a:cubicBezTo>
                      <a:pt x="5743" y="14550"/>
                      <a:pt x="5512" y="14718"/>
                      <a:pt x="5260" y="14718"/>
                    </a:cubicBezTo>
                    <a:cubicBezTo>
                      <a:pt x="5215" y="14718"/>
                      <a:pt x="5169" y="14713"/>
                      <a:pt x="5122" y="14701"/>
                    </a:cubicBezTo>
                    <a:cubicBezTo>
                      <a:pt x="4818" y="14623"/>
                      <a:pt x="4638" y="14316"/>
                      <a:pt x="4716" y="14012"/>
                    </a:cubicBezTo>
                    <a:cubicBezTo>
                      <a:pt x="5291" y="11765"/>
                      <a:pt x="7318" y="10196"/>
                      <a:pt x="9636" y="10196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27" y="0"/>
                      <a:pt x="96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4" name="Ομάδα 53">
            <a:extLst>
              <a:ext uri="{FF2B5EF4-FFF2-40B4-BE49-F238E27FC236}">
                <a16:creationId xmlns:a16="http://schemas.microsoft.com/office/drawing/2014/main" id="{162ED114-2916-C89E-CAE7-CF0D21C9A555}"/>
              </a:ext>
            </a:extLst>
          </p:cNvPr>
          <p:cNvGrpSpPr/>
          <p:nvPr/>
        </p:nvGrpSpPr>
        <p:grpSpPr>
          <a:xfrm>
            <a:off x="1072647" y="1113775"/>
            <a:ext cx="617952" cy="575870"/>
            <a:chOff x="1072647" y="1113775"/>
            <a:chExt cx="617952" cy="575870"/>
          </a:xfrm>
        </p:grpSpPr>
        <p:sp>
          <p:nvSpPr>
            <p:cNvPr id="12" name="Google Shape;587;p35">
              <a:extLst>
                <a:ext uri="{FF2B5EF4-FFF2-40B4-BE49-F238E27FC236}">
                  <a16:creationId xmlns:a16="http://schemas.microsoft.com/office/drawing/2014/main" id="{FD232FE9-D9D8-EF02-8DAD-42E1E4A3247A}"/>
                </a:ext>
              </a:extLst>
            </p:cNvPr>
            <p:cNvSpPr/>
            <p:nvPr/>
          </p:nvSpPr>
          <p:spPr>
            <a:xfrm>
              <a:off x="1072647" y="1113775"/>
              <a:ext cx="617952" cy="575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xygen" panose="02000503000000000000" pitchFamily="2" charset="0"/>
              </a:endParaRPr>
            </a:p>
          </p:txBody>
        </p:sp>
        <p:grpSp>
          <p:nvGrpSpPr>
            <p:cNvPr id="45" name="Google Shape;6942;p62">
              <a:extLst>
                <a:ext uri="{FF2B5EF4-FFF2-40B4-BE49-F238E27FC236}">
                  <a16:creationId xmlns:a16="http://schemas.microsoft.com/office/drawing/2014/main" id="{38CB093A-EA47-734D-4B98-B8DC4FF2EEBF}"/>
                </a:ext>
              </a:extLst>
            </p:cNvPr>
            <p:cNvGrpSpPr/>
            <p:nvPr/>
          </p:nvGrpSpPr>
          <p:grpSpPr>
            <a:xfrm>
              <a:off x="1213095" y="1233616"/>
              <a:ext cx="339253" cy="339253"/>
              <a:chOff x="5651375" y="3806450"/>
              <a:chExt cx="481825" cy="481825"/>
            </a:xfrm>
            <a:solidFill>
              <a:schemeClr val="tx1">
                <a:lumMod val="75000"/>
              </a:schemeClr>
            </a:solidFill>
          </p:grpSpPr>
          <p:sp>
            <p:nvSpPr>
              <p:cNvPr id="46" name="Google Shape;6943;p62">
                <a:extLst>
                  <a:ext uri="{FF2B5EF4-FFF2-40B4-BE49-F238E27FC236}">
                    <a16:creationId xmlns:a16="http://schemas.microsoft.com/office/drawing/2014/main" id="{8CDB689D-629D-C938-087F-EF19276469A1}"/>
                  </a:ext>
                </a:extLst>
              </p:cNvPr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" name="Google Shape;6944;p62">
                <a:extLst>
                  <a:ext uri="{FF2B5EF4-FFF2-40B4-BE49-F238E27FC236}">
                    <a16:creationId xmlns:a16="http://schemas.microsoft.com/office/drawing/2014/main" id="{4160A9ED-D2D6-245F-CBF4-42B6048F9D81}"/>
                  </a:ext>
                </a:extLst>
              </p:cNvPr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8" name="Google Shape;6945;p62">
                <a:extLst>
                  <a:ext uri="{FF2B5EF4-FFF2-40B4-BE49-F238E27FC236}">
                    <a16:creationId xmlns:a16="http://schemas.microsoft.com/office/drawing/2014/main" id="{7C25B162-4FB4-3B3B-43D3-36E65DFBF0CF}"/>
                  </a:ext>
                </a:extLst>
              </p:cNvPr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" name="Google Shape;6946;p62">
                <a:extLst>
                  <a:ext uri="{FF2B5EF4-FFF2-40B4-BE49-F238E27FC236}">
                    <a16:creationId xmlns:a16="http://schemas.microsoft.com/office/drawing/2014/main" id="{31DCF81D-CDC4-9F65-B6CD-84D89B703FFC}"/>
                  </a:ext>
                </a:extLst>
              </p:cNvPr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D4E67257-DD43-CF68-1EF1-8BD445F0E2BE}"/>
              </a:ext>
            </a:extLst>
          </p:cNvPr>
          <p:cNvGrpSpPr/>
          <p:nvPr/>
        </p:nvGrpSpPr>
        <p:grpSpPr>
          <a:xfrm>
            <a:off x="7721568" y="3439847"/>
            <a:ext cx="617952" cy="575870"/>
            <a:chOff x="7721568" y="3439847"/>
            <a:chExt cx="617952" cy="575870"/>
          </a:xfrm>
        </p:grpSpPr>
        <p:sp>
          <p:nvSpPr>
            <p:cNvPr id="15" name="Google Shape;591;p35">
              <a:extLst>
                <a:ext uri="{FF2B5EF4-FFF2-40B4-BE49-F238E27FC236}">
                  <a16:creationId xmlns:a16="http://schemas.microsoft.com/office/drawing/2014/main" id="{5A8330A3-F92B-8438-A0D1-5C7BEF772902}"/>
                </a:ext>
              </a:extLst>
            </p:cNvPr>
            <p:cNvSpPr/>
            <p:nvPr/>
          </p:nvSpPr>
          <p:spPr>
            <a:xfrm>
              <a:off x="7721568" y="3439847"/>
              <a:ext cx="617952" cy="575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xygen" panose="02000503000000000000" pitchFamily="2" charset="0"/>
              </a:endParaRPr>
            </a:p>
          </p:txBody>
        </p:sp>
        <p:grpSp>
          <p:nvGrpSpPr>
            <p:cNvPr id="50" name="Google Shape;7663;p64">
              <a:extLst>
                <a:ext uri="{FF2B5EF4-FFF2-40B4-BE49-F238E27FC236}">
                  <a16:creationId xmlns:a16="http://schemas.microsoft.com/office/drawing/2014/main" id="{C60394AD-0212-705D-3EE9-58A12B2FF57D}"/>
                </a:ext>
              </a:extLst>
            </p:cNvPr>
            <p:cNvGrpSpPr/>
            <p:nvPr/>
          </p:nvGrpSpPr>
          <p:grpSpPr>
            <a:xfrm>
              <a:off x="7857114" y="3563912"/>
              <a:ext cx="353802" cy="327739"/>
              <a:chOff x="4266025" y="3609275"/>
              <a:chExt cx="299325" cy="277275"/>
            </a:xfrm>
            <a:solidFill>
              <a:schemeClr val="tx1">
                <a:lumMod val="75000"/>
              </a:schemeClr>
            </a:solidFill>
          </p:grpSpPr>
          <p:sp>
            <p:nvSpPr>
              <p:cNvPr id="51" name="Google Shape;7664;p64">
                <a:extLst>
                  <a:ext uri="{FF2B5EF4-FFF2-40B4-BE49-F238E27FC236}">
                    <a16:creationId xmlns:a16="http://schemas.microsoft.com/office/drawing/2014/main" id="{9131F3AF-A26D-CC93-720B-ED89AC324604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65;p64">
                <a:extLst>
                  <a:ext uri="{FF2B5EF4-FFF2-40B4-BE49-F238E27FC236}">
                    <a16:creationId xmlns:a16="http://schemas.microsoft.com/office/drawing/2014/main" id="{B1A83BA9-AA77-2F25-DF4E-73EB7524021F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0699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E6E8CB92-6E42-16C1-53A8-ABF97163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 18">
            <a:extLst>
              <a:ext uri="{FF2B5EF4-FFF2-40B4-BE49-F238E27FC236}">
                <a16:creationId xmlns:a16="http://schemas.microsoft.com/office/drawing/2014/main" id="{31372DE1-227F-7F26-7F69-A155BC7530C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l-GR" dirty="0"/>
              <a:t>ΠΡΟΤΑΣΕΙΣ ΓΙΑ ΜΕΛΛΟΝΤΙΚΗ ΕΡΕΥΝΑ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88402-1592-E3B1-505F-012BBDFFDB06}"/>
              </a:ext>
            </a:extLst>
          </p:cNvPr>
          <p:cNvSpPr txBox="1"/>
          <p:nvPr/>
        </p:nvSpPr>
        <p:spPr>
          <a:xfrm>
            <a:off x="720000" y="1139049"/>
            <a:ext cx="789461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Συγκριτικές μελέτες </a:t>
            </a:r>
            <a:r>
              <a:rPr lang="el-GR" dirty="0">
                <a:latin typeface="Oxygen" panose="02000503000000000000" pitchFamily="2" charset="0"/>
              </a:rPr>
              <a:t>μεταξύ διαφορετικών κλάδων &amp; χωρών για την κατανόηση των διαφορών στην εφαρμογή και τις επιπτώσεις της τηλεργασίας.</a:t>
            </a:r>
          </a:p>
          <a:p>
            <a:endParaRPr lang="el-GR" sz="800" dirty="0">
              <a:latin typeface="Oxygen" panose="02000503000000000000" pitchFamily="2" charset="0"/>
            </a:endParaRPr>
          </a:p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Ψυχολογικές και κοινωνικές διαστάσεις </a:t>
            </a:r>
            <a:r>
              <a:rPr lang="el-GR" dirty="0">
                <a:latin typeface="Oxygen" panose="02000503000000000000" pitchFamily="2" charset="0"/>
              </a:rPr>
              <a:t>της τηλεργασίας (επιπτώσεις στην ψυχική υγεία, η αίσθηση απομόνωσης και η ισορροπία εργασιακής-προσωπικής ζωής).</a:t>
            </a:r>
          </a:p>
          <a:p>
            <a:endParaRPr lang="el-GR" sz="800" dirty="0">
              <a:latin typeface="Oxygen" panose="02000503000000000000" pitchFamily="2" charset="0"/>
            </a:endParaRPr>
          </a:p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Ρόλος της τεχνολογίας και της Τεχνητής Νοημοσύνης </a:t>
            </a:r>
            <a:r>
              <a:rPr lang="el-GR" dirty="0">
                <a:latin typeface="Oxygen" panose="02000503000000000000" pitchFamily="2" charset="0"/>
              </a:rPr>
              <a:t>στην εξ αποστάσεως εργασία (αυτοματοποιημένες διαδικασίες, εικονικούς χώρους συνεργασίας, νέες μορφές επικοινωνίας).</a:t>
            </a:r>
          </a:p>
          <a:p>
            <a:endParaRPr lang="el-GR" sz="800" dirty="0">
              <a:latin typeface="Oxygen" panose="02000503000000000000" pitchFamily="2" charset="0"/>
            </a:endParaRPr>
          </a:p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Εργασιακές σχέσεις και εταιρική κουλτούρα:</a:t>
            </a:r>
            <a:r>
              <a:rPr lang="el-GR" dirty="0">
                <a:latin typeface="Oxygen" panose="02000503000000000000" pitchFamily="2" charset="0"/>
              </a:rPr>
              <a:t> πώς η απομακρυσμένη εργασία επηρεάζει την εταιρική ταυτότητα, την εμπιστοσύνη μεταξύ συναδέλφων και την ανάπτυξη ηγετικών δεξιοτήτων.</a:t>
            </a:r>
          </a:p>
          <a:p>
            <a:endParaRPr lang="el-GR" sz="800" dirty="0">
              <a:latin typeface="Oxygen" panose="02000503000000000000" pitchFamily="2" charset="0"/>
            </a:endParaRPr>
          </a:p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Πολιτικές και νομοθετικά πλαίσια </a:t>
            </a:r>
            <a:r>
              <a:rPr lang="el-GR" dirty="0">
                <a:latin typeface="Oxygen" panose="02000503000000000000" pitchFamily="2" charset="0"/>
              </a:rPr>
              <a:t>για ένα βιώσιμο και δίκαιο εξ αποστάσεως μοντέλο εργασίας &amp; η φορολογική αντιμετώπιση των τηλεργαζομένων.</a:t>
            </a:r>
          </a:p>
          <a:p>
            <a:endParaRPr lang="el-GR" sz="800" dirty="0">
              <a:latin typeface="Oxygen" panose="02000503000000000000" pitchFamily="2" charset="0"/>
            </a:endParaRPr>
          </a:p>
          <a:p>
            <a:r>
              <a:rPr lang="el-GR" dirty="0">
                <a:latin typeface="Oxygen" panose="02000503000000000000" pitchFamily="2" charset="0"/>
              </a:rPr>
              <a:t>🔎</a:t>
            </a:r>
            <a:r>
              <a:rPr lang="el-GR" b="1" dirty="0">
                <a:latin typeface="Oxygen" panose="02000503000000000000" pitchFamily="2" charset="0"/>
              </a:rPr>
              <a:t>Οικονομικές επιπτώσεις </a:t>
            </a:r>
            <a:r>
              <a:rPr lang="el-GR" dirty="0">
                <a:latin typeface="Oxygen" panose="02000503000000000000" pitchFamily="2" charset="0"/>
              </a:rPr>
              <a:t>της τηλεργασίας, σε επίπεδο επιχειρήσεων και σε τοπικές και εθνικές οικονομίες.</a:t>
            </a:r>
          </a:p>
        </p:txBody>
      </p:sp>
    </p:spTree>
    <p:extLst>
      <p:ext uri="{BB962C8B-B14F-4D97-AF65-F5344CB8AC3E}">
        <p14:creationId xmlns:p14="http://schemas.microsoft.com/office/powerpoint/2010/main" val="16635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>
          <a:extLst>
            <a:ext uri="{FF2B5EF4-FFF2-40B4-BE49-F238E27FC236}">
              <a16:creationId xmlns:a16="http://schemas.microsoft.com/office/drawing/2014/main" id="{9ED0F81C-4C05-E69A-0F4A-06B5A7B3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3">
            <a:extLst>
              <a:ext uri="{FF2B5EF4-FFF2-40B4-BE49-F238E27FC236}">
                <a16:creationId xmlns:a16="http://schemas.microsoft.com/office/drawing/2014/main" id="{D8334DAF-F424-DEF8-EC41-ABFE138FC5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TIMEL</a:t>
            </a:r>
            <a:r>
              <a:rPr lang="en-US" dirty="0"/>
              <a:t>INE - </a:t>
            </a:r>
            <a:r>
              <a:rPr lang="el-GR" dirty="0"/>
              <a:t>ΕΞΕΛΙΞΗ ΤΗΛΕΡΓΑΣΙΑΣ</a:t>
            </a:r>
            <a:endParaRPr b="1" dirty="0"/>
          </a:p>
        </p:txBody>
      </p:sp>
      <p:sp>
        <p:nvSpPr>
          <p:cNvPr id="1683" name="Google Shape;1683;p43">
            <a:extLst>
              <a:ext uri="{FF2B5EF4-FFF2-40B4-BE49-F238E27FC236}">
                <a16:creationId xmlns:a16="http://schemas.microsoft.com/office/drawing/2014/main" id="{27CC970C-1E82-3DCC-7B53-9AABF334EA7E}"/>
              </a:ext>
            </a:extLst>
          </p:cNvPr>
          <p:cNvSpPr/>
          <p:nvPr/>
        </p:nvSpPr>
        <p:spPr>
          <a:xfrm>
            <a:off x="3245578" y="1118055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1B2C1CAA-03CE-86FD-6DE2-F4519FBD712F}"/>
              </a:ext>
            </a:extLst>
          </p:cNvPr>
          <p:cNvSpPr/>
          <p:nvPr/>
        </p:nvSpPr>
        <p:spPr>
          <a:xfrm>
            <a:off x="5366386" y="1118055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DF4277B3-F2AE-7F19-1EFA-D630BDCCBEAC}"/>
              </a:ext>
            </a:extLst>
          </p:cNvPr>
          <p:cNvSpPr/>
          <p:nvPr/>
        </p:nvSpPr>
        <p:spPr>
          <a:xfrm>
            <a:off x="7360133" y="1118055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>
            <a:extLst>
              <a:ext uri="{FF2B5EF4-FFF2-40B4-BE49-F238E27FC236}">
                <a16:creationId xmlns:a16="http://schemas.microsoft.com/office/drawing/2014/main" id="{0871774B-8C2E-3076-3329-0B00B225980E}"/>
              </a:ext>
            </a:extLst>
          </p:cNvPr>
          <p:cNvSpPr txBox="1"/>
          <p:nvPr/>
        </p:nvSpPr>
        <p:spPr>
          <a:xfrm flipH="1">
            <a:off x="2222366" y="1603982"/>
            <a:ext cx="2222690" cy="102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1960s</a:t>
            </a: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- </a:t>
            </a:r>
            <a:r>
              <a:rPr lang="en-US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Jack Nilles</a:t>
            </a:r>
            <a:endParaRPr lang="el-GR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πατέρας της τηλεργασίας,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dirty="0" err="1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teleworking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&amp; </a:t>
            </a:r>
            <a:r>
              <a:rPr lang="el-GR" sz="1200" dirty="0" err="1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telecommuting</a:t>
            </a:r>
            <a:endParaRPr lang="en-US" sz="1200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«Πρώτη Γενιά»</a:t>
            </a:r>
          </a:p>
          <a:p>
            <a:pPr lvl="0" algn="ctr"/>
            <a:r>
              <a:rPr lang="en-US" sz="1200" b="1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The Home Office</a:t>
            </a:r>
            <a:endParaRPr lang="el-GR" sz="1200" b="1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lvl="0" algn="ctr"/>
            <a:endParaRPr sz="1200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88" name="Google Shape;1688;p43">
            <a:extLst>
              <a:ext uri="{FF2B5EF4-FFF2-40B4-BE49-F238E27FC236}">
                <a16:creationId xmlns:a16="http://schemas.microsoft.com/office/drawing/2014/main" id="{BDF6A6AC-8860-3EEA-3670-8375B69E80EA}"/>
              </a:ext>
            </a:extLst>
          </p:cNvPr>
          <p:cNvSpPr txBox="1"/>
          <p:nvPr/>
        </p:nvSpPr>
        <p:spPr>
          <a:xfrm flipH="1">
            <a:off x="4413992" y="1614455"/>
            <a:ext cx="2078057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1980 - </a:t>
            </a:r>
            <a:r>
              <a:rPr lang="el-GR" dirty="0" err="1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Alvin</a:t>
            </a: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l-GR" dirty="0" err="1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Toffler</a:t>
            </a: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</a:p>
          <a:p>
            <a:pPr lvl="0" algn="ctr"/>
            <a:r>
              <a:rPr lang="en-US" sz="800" dirty="0"/>
              <a:t>📓 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«The 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Third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Wave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», Πρόβλεψη: η τηλεργασία θα φέρει κοινωνικές &amp; περιβαλλοντικές αλλαγές</a:t>
            </a:r>
          </a:p>
        </p:txBody>
      </p:sp>
      <p:sp>
        <p:nvSpPr>
          <p:cNvPr id="1689" name="Google Shape;1689;p43">
            <a:extLst>
              <a:ext uri="{FF2B5EF4-FFF2-40B4-BE49-F238E27FC236}">
                <a16:creationId xmlns:a16="http://schemas.microsoft.com/office/drawing/2014/main" id="{9BAB21B9-175D-4061-EE95-ADDA988A6E6F}"/>
              </a:ext>
            </a:extLst>
          </p:cNvPr>
          <p:cNvSpPr txBox="1"/>
          <p:nvPr/>
        </p:nvSpPr>
        <p:spPr>
          <a:xfrm flipH="1">
            <a:off x="6533333" y="1614455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dirty="0"/>
              <a:t>1980s-1990s</a:t>
            </a:r>
            <a:endParaRPr lang="el-GR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«Δεύτερη Γενιά» τηλεργασίας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- 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ανάπτυξη 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laptop &amp;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κινητών </a:t>
            </a:r>
            <a:b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b="1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The </a:t>
            </a:r>
            <a:r>
              <a:rPr lang="en-US" sz="1200" b="1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Mobile</a:t>
            </a:r>
            <a:r>
              <a:rPr lang="el-GR" sz="1200" b="1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Office</a:t>
            </a:r>
          </a:p>
        </p:txBody>
      </p:sp>
      <p:cxnSp>
        <p:nvCxnSpPr>
          <p:cNvPr id="1691" name="Google Shape;1691;p43">
            <a:extLst>
              <a:ext uri="{FF2B5EF4-FFF2-40B4-BE49-F238E27FC236}">
                <a16:creationId xmlns:a16="http://schemas.microsoft.com/office/drawing/2014/main" id="{BE6375F7-B163-008E-D5F8-ED017DEDB209}"/>
              </a:ext>
            </a:extLst>
          </p:cNvPr>
          <p:cNvCxnSpPr>
            <a:stCxn id="1683" idx="3"/>
            <a:endCxn id="1684" idx="1"/>
          </p:cNvCxnSpPr>
          <p:nvPr/>
        </p:nvCxnSpPr>
        <p:spPr>
          <a:xfrm>
            <a:off x="3421978" y="1206255"/>
            <a:ext cx="194440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2" name="Google Shape;1692;p43">
            <a:extLst>
              <a:ext uri="{FF2B5EF4-FFF2-40B4-BE49-F238E27FC236}">
                <a16:creationId xmlns:a16="http://schemas.microsoft.com/office/drawing/2014/main" id="{B9D4C932-2D13-3E59-7BA0-3732336A1F99}"/>
              </a:ext>
            </a:extLst>
          </p:cNvPr>
          <p:cNvCxnSpPr>
            <a:stCxn id="1684" idx="3"/>
            <a:endCxn id="1685" idx="1"/>
          </p:cNvCxnSpPr>
          <p:nvPr/>
        </p:nvCxnSpPr>
        <p:spPr>
          <a:xfrm>
            <a:off x="5542786" y="1206255"/>
            <a:ext cx="181734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4" name="Google Shape;1694;p43">
            <a:extLst>
              <a:ext uri="{FF2B5EF4-FFF2-40B4-BE49-F238E27FC236}">
                <a16:creationId xmlns:a16="http://schemas.microsoft.com/office/drawing/2014/main" id="{1119A5EE-5332-C3FD-B88E-42F4EB744885}"/>
              </a:ext>
            </a:extLst>
          </p:cNvPr>
          <p:cNvCxnSpPr>
            <a:cxnSpLocks/>
            <a:stCxn id="1683" idx="2"/>
            <a:endCxn id="1687" idx="0"/>
          </p:cNvCxnSpPr>
          <p:nvPr/>
        </p:nvCxnSpPr>
        <p:spPr>
          <a:xfrm flipH="1">
            <a:off x="3333711" y="1294455"/>
            <a:ext cx="67" cy="3095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95" name="Google Shape;1695;p43">
            <a:extLst>
              <a:ext uri="{FF2B5EF4-FFF2-40B4-BE49-F238E27FC236}">
                <a16:creationId xmlns:a16="http://schemas.microsoft.com/office/drawing/2014/main" id="{F9DDC1AD-78C3-8901-F4E9-5AFD1C5848F5}"/>
              </a:ext>
            </a:extLst>
          </p:cNvPr>
          <p:cNvCxnSpPr>
            <a:cxnSpLocks/>
            <a:stCxn id="1684" idx="2"/>
            <a:endCxn id="1688" idx="0"/>
          </p:cNvCxnSpPr>
          <p:nvPr/>
        </p:nvCxnSpPr>
        <p:spPr>
          <a:xfrm flipH="1">
            <a:off x="5453020" y="1294455"/>
            <a:ext cx="1566" cy="32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96" name="Google Shape;1696;p43">
            <a:extLst>
              <a:ext uri="{FF2B5EF4-FFF2-40B4-BE49-F238E27FC236}">
                <a16:creationId xmlns:a16="http://schemas.microsoft.com/office/drawing/2014/main" id="{E0AA5BEB-D5F0-A147-1F87-569F5F83E843}"/>
              </a:ext>
            </a:extLst>
          </p:cNvPr>
          <p:cNvCxnSpPr>
            <a:stCxn id="1685" idx="2"/>
            <a:endCxn id="1689" idx="0"/>
          </p:cNvCxnSpPr>
          <p:nvPr/>
        </p:nvCxnSpPr>
        <p:spPr>
          <a:xfrm>
            <a:off x="7448333" y="1294455"/>
            <a:ext cx="0" cy="32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697" name="Google Shape;1697;p43">
            <a:extLst>
              <a:ext uri="{FF2B5EF4-FFF2-40B4-BE49-F238E27FC236}">
                <a16:creationId xmlns:a16="http://schemas.microsoft.com/office/drawing/2014/main" id="{094EA2E8-F6E8-B065-8EC6-E9DFC49570CA}"/>
              </a:ext>
            </a:extLst>
          </p:cNvPr>
          <p:cNvSpPr/>
          <p:nvPr/>
        </p:nvSpPr>
        <p:spPr>
          <a:xfrm>
            <a:off x="1438108" y="2967550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43">
            <a:extLst>
              <a:ext uri="{FF2B5EF4-FFF2-40B4-BE49-F238E27FC236}">
                <a16:creationId xmlns:a16="http://schemas.microsoft.com/office/drawing/2014/main" id="{627953AC-2458-4359-8919-0E9845FB2BBD}"/>
              </a:ext>
            </a:extLst>
          </p:cNvPr>
          <p:cNvSpPr/>
          <p:nvPr/>
        </p:nvSpPr>
        <p:spPr>
          <a:xfrm>
            <a:off x="3449622" y="2967550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43">
            <a:extLst>
              <a:ext uri="{FF2B5EF4-FFF2-40B4-BE49-F238E27FC236}">
                <a16:creationId xmlns:a16="http://schemas.microsoft.com/office/drawing/2014/main" id="{0328107D-362C-EEED-3556-8F88C587FD81}"/>
              </a:ext>
            </a:extLst>
          </p:cNvPr>
          <p:cNvSpPr/>
          <p:nvPr/>
        </p:nvSpPr>
        <p:spPr>
          <a:xfrm>
            <a:off x="5462745" y="2972192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43">
            <a:extLst>
              <a:ext uri="{FF2B5EF4-FFF2-40B4-BE49-F238E27FC236}">
                <a16:creationId xmlns:a16="http://schemas.microsoft.com/office/drawing/2014/main" id="{BD7B6EFB-E635-6E44-8A0F-9336510C19B1}"/>
              </a:ext>
            </a:extLst>
          </p:cNvPr>
          <p:cNvSpPr/>
          <p:nvPr/>
        </p:nvSpPr>
        <p:spPr>
          <a:xfrm>
            <a:off x="7562459" y="2972192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43">
            <a:extLst>
              <a:ext uri="{FF2B5EF4-FFF2-40B4-BE49-F238E27FC236}">
                <a16:creationId xmlns:a16="http://schemas.microsoft.com/office/drawing/2014/main" id="{B986D6D0-4209-A660-ED16-ACC255343722}"/>
              </a:ext>
            </a:extLst>
          </p:cNvPr>
          <p:cNvSpPr txBox="1"/>
          <p:nvPr/>
        </p:nvSpPr>
        <p:spPr>
          <a:xfrm flipH="1">
            <a:off x="581296" y="3463950"/>
            <a:ext cx="1890025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1990 - </a:t>
            </a: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Καλιφόρνια</a:t>
            </a: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Πρώτες νομοθεσίες για την τηλεργασία, </a:t>
            </a: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Κώδικας 14201, ενθάρρυνση τηλεργασίας στον δημόσιο τομέα</a:t>
            </a:r>
          </a:p>
        </p:txBody>
      </p:sp>
      <p:sp>
        <p:nvSpPr>
          <p:cNvPr id="1702" name="Google Shape;1702;p43">
            <a:extLst>
              <a:ext uri="{FF2B5EF4-FFF2-40B4-BE49-F238E27FC236}">
                <a16:creationId xmlns:a16="http://schemas.microsoft.com/office/drawing/2014/main" id="{C3C1BD8F-769E-7C13-6FCC-CEC759DA1D9D}"/>
              </a:ext>
            </a:extLst>
          </p:cNvPr>
          <p:cNvSpPr txBox="1"/>
          <p:nvPr/>
        </p:nvSpPr>
        <p:spPr>
          <a:xfrm flipH="1">
            <a:off x="2470913" y="3443088"/>
            <a:ext cx="2142325" cy="11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1997</a:t>
            </a:r>
            <a:endParaRPr lang="el-GR" sz="1200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lvl="0" algn="ctr"/>
            <a:r>
              <a:rPr lang="en-US" sz="1200" dirty="0" err="1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Makimoto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&amp; Manners</a:t>
            </a:r>
          </a:p>
          <a:p>
            <a:pPr lvl="0" algn="ctr"/>
            <a:r>
              <a:rPr lang="en-US" sz="800" dirty="0"/>
              <a:t>📓 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«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Digital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Nomad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», 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προβλέπουν τη συνεχή εργασία σε κίνηση,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συσκευές πιο μικρές &amp; ελαφριές</a:t>
            </a:r>
          </a:p>
        </p:txBody>
      </p:sp>
      <p:sp>
        <p:nvSpPr>
          <p:cNvPr id="1703" name="Google Shape;1703;p43">
            <a:extLst>
              <a:ext uri="{FF2B5EF4-FFF2-40B4-BE49-F238E27FC236}">
                <a16:creationId xmlns:a16="http://schemas.microsoft.com/office/drawing/2014/main" id="{B30B6BD6-42EC-8AE6-A450-80BDD0717B13}"/>
              </a:ext>
            </a:extLst>
          </p:cNvPr>
          <p:cNvSpPr txBox="1"/>
          <p:nvPr/>
        </p:nvSpPr>
        <p:spPr>
          <a:xfrm flipH="1">
            <a:off x="4538864" y="3454746"/>
            <a:ext cx="2029689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2002</a:t>
            </a: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Εφαρμογή Ευρωπαϊκού Πλαισίου Συμφωνίας για την Τηλεργασία, ίσα δικαιώματα με τους φυσικά παρόντες εργαζομένους</a:t>
            </a:r>
          </a:p>
        </p:txBody>
      </p:sp>
      <p:sp>
        <p:nvSpPr>
          <p:cNvPr id="1704" name="Google Shape;1704;p43">
            <a:extLst>
              <a:ext uri="{FF2B5EF4-FFF2-40B4-BE49-F238E27FC236}">
                <a16:creationId xmlns:a16="http://schemas.microsoft.com/office/drawing/2014/main" id="{9308FD42-22DB-6E5A-E2A3-48A7B32069F7}"/>
              </a:ext>
            </a:extLst>
          </p:cNvPr>
          <p:cNvSpPr txBox="1"/>
          <p:nvPr/>
        </p:nvSpPr>
        <p:spPr>
          <a:xfrm flipH="1">
            <a:off x="6735659" y="3468592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21ος αιώνας</a:t>
            </a:r>
          </a:p>
          <a:p>
            <a:pPr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«Τρίτη Γενιά» 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ανάπτυξη διαδικτύου, </a:t>
            </a:r>
            <a:r>
              <a:rPr lang="en-US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clouds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&amp; άμεση 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ψηφιακή επικοινωνία</a:t>
            </a:r>
            <a:b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n-US" sz="1200" b="1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The Virtual Office</a:t>
            </a:r>
            <a:endParaRPr lang="el-GR" sz="1200" b="1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  <a:p>
            <a:pPr lvl="0" algn="ctr"/>
            <a:endParaRPr lang="el-GR" sz="1200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705" name="Google Shape;1705;p43">
            <a:extLst>
              <a:ext uri="{FF2B5EF4-FFF2-40B4-BE49-F238E27FC236}">
                <a16:creationId xmlns:a16="http://schemas.microsoft.com/office/drawing/2014/main" id="{BC50E249-9170-0236-F2EB-6F13B8C861C4}"/>
              </a:ext>
            </a:extLst>
          </p:cNvPr>
          <p:cNvCxnSpPr>
            <a:stCxn id="1697" idx="3"/>
            <a:endCxn id="1698" idx="1"/>
          </p:cNvCxnSpPr>
          <p:nvPr/>
        </p:nvCxnSpPr>
        <p:spPr>
          <a:xfrm>
            <a:off x="1614508" y="3055750"/>
            <a:ext cx="183511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6" name="Google Shape;1706;p43">
            <a:extLst>
              <a:ext uri="{FF2B5EF4-FFF2-40B4-BE49-F238E27FC236}">
                <a16:creationId xmlns:a16="http://schemas.microsoft.com/office/drawing/2014/main" id="{EA0F1766-8C13-259D-32E3-010EB254C25D}"/>
              </a:ext>
            </a:extLst>
          </p:cNvPr>
          <p:cNvCxnSpPr>
            <a:stCxn id="1698" idx="3"/>
            <a:endCxn id="1699" idx="1"/>
          </p:cNvCxnSpPr>
          <p:nvPr/>
        </p:nvCxnSpPr>
        <p:spPr>
          <a:xfrm>
            <a:off x="3626022" y="3055750"/>
            <a:ext cx="1836723" cy="464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7" name="Google Shape;1707;p43">
            <a:extLst>
              <a:ext uri="{FF2B5EF4-FFF2-40B4-BE49-F238E27FC236}">
                <a16:creationId xmlns:a16="http://schemas.microsoft.com/office/drawing/2014/main" id="{1BEFDE71-77D4-FFA5-2F69-F6AC8EB80BA6}"/>
              </a:ext>
            </a:extLst>
          </p:cNvPr>
          <p:cNvCxnSpPr>
            <a:stCxn id="1699" idx="3"/>
            <a:endCxn id="1700" idx="1"/>
          </p:cNvCxnSpPr>
          <p:nvPr/>
        </p:nvCxnSpPr>
        <p:spPr>
          <a:xfrm>
            <a:off x="5639145" y="3060392"/>
            <a:ext cx="192331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8" name="Google Shape;1708;p43">
            <a:extLst>
              <a:ext uri="{FF2B5EF4-FFF2-40B4-BE49-F238E27FC236}">
                <a16:creationId xmlns:a16="http://schemas.microsoft.com/office/drawing/2014/main" id="{43DB0E61-9F11-B308-ABA5-43BEE02DB1A5}"/>
              </a:ext>
            </a:extLst>
          </p:cNvPr>
          <p:cNvCxnSpPr>
            <a:cxnSpLocks/>
            <a:stCxn id="1697" idx="2"/>
            <a:endCxn id="1701" idx="0"/>
          </p:cNvCxnSpPr>
          <p:nvPr/>
        </p:nvCxnSpPr>
        <p:spPr>
          <a:xfrm>
            <a:off x="1526308" y="3143950"/>
            <a:ext cx="0" cy="32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709" name="Google Shape;1709;p43">
            <a:extLst>
              <a:ext uri="{FF2B5EF4-FFF2-40B4-BE49-F238E27FC236}">
                <a16:creationId xmlns:a16="http://schemas.microsoft.com/office/drawing/2014/main" id="{0A624185-1145-6EF6-72D7-3259358F7F77}"/>
              </a:ext>
            </a:extLst>
          </p:cNvPr>
          <p:cNvCxnSpPr>
            <a:cxnSpLocks/>
            <a:stCxn id="1698" idx="2"/>
            <a:endCxn id="1702" idx="0"/>
          </p:cNvCxnSpPr>
          <p:nvPr/>
        </p:nvCxnSpPr>
        <p:spPr>
          <a:xfrm>
            <a:off x="3537822" y="3143950"/>
            <a:ext cx="4253" cy="29913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710" name="Google Shape;1710;p43">
            <a:extLst>
              <a:ext uri="{FF2B5EF4-FFF2-40B4-BE49-F238E27FC236}">
                <a16:creationId xmlns:a16="http://schemas.microsoft.com/office/drawing/2014/main" id="{9046FCB9-B55E-D8CB-4F7C-E6BD43263194}"/>
              </a:ext>
            </a:extLst>
          </p:cNvPr>
          <p:cNvCxnSpPr>
            <a:cxnSpLocks/>
            <a:stCxn id="1699" idx="2"/>
            <a:endCxn id="1703" idx="0"/>
          </p:cNvCxnSpPr>
          <p:nvPr/>
        </p:nvCxnSpPr>
        <p:spPr>
          <a:xfrm>
            <a:off x="5550945" y="3148592"/>
            <a:ext cx="2763" cy="30615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711" name="Google Shape;1711;p43">
            <a:extLst>
              <a:ext uri="{FF2B5EF4-FFF2-40B4-BE49-F238E27FC236}">
                <a16:creationId xmlns:a16="http://schemas.microsoft.com/office/drawing/2014/main" id="{6247C123-555E-E009-FC7D-6D243D13C132}"/>
              </a:ext>
            </a:extLst>
          </p:cNvPr>
          <p:cNvCxnSpPr>
            <a:stCxn id="1700" idx="2"/>
            <a:endCxn id="1704" idx="0"/>
          </p:cNvCxnSpPr>
          <p:nvPr/>
        </p:nvCxnSpPr>
        <p:spPr>
          <a:xfrm>
            <a:off x="7650659" y="3148592"/>
            <a:ext cx="0" cy="32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712" name="Google Shape;1712;p43">
            <a:extLst>
              <a:ext uri="{FF2B5EF4-FFF2-40B4-BE49-F238E27FC236}">
                <a16:creationId xmlns:a16="http://schemas.microsoft.com/office/drawing/2014/main" id="{57BE1F8B-99F7-C65C-0CA5-65F561E78C49}"/>
              </a:ext>
            </a:extLst>
          </p:cNvPr>
          <p:cNvCxnSpPr>
            <a:stCxn id="1685" idx="3"/>
            <a:endCxn id="1697" idx="1"/>
          </p:cNvCxnSpPr>
          <p:nvPr/>
        </p:nvCxnSpPr>
        <p:spPr>
          <a:xfrm flipH="1">
            <a:off x="1438108" y="1206255"/>
            <a:ext cx="6098425" cy="1849495"/>
          </a:xfrm>
          <a:prstGeom prst="bentConnector5">
            <a:avLst>
              <a:gd name="adj1" fmla="val -16017"/>
              <a:gd name="adj2" fmla="val 84731"/>
              <a:gd name="adj3" fmla="val 10374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82;p43">
            <a:extLst>
              <a:ext uri="{FF2B5EF4-FFF2-40B4-BE49-F238E27FC236}">
                <a16:creationId xmlns:a16="http://schemas.microsoft.com/office/drawing/2014/main" id="{CD6AF3D3-2169-27C8-6D56-91348F924877}"/>
              </a:ext>
            </a:extLst>
          </p:cNvPr>
          <p:cNvSpPr/>
          <p:nvPr/>
        </p:nvSpPr>
        <p:spPr>
          <a:xfrm>
            <a:off x="1083914" y="1118055"/>
            <a:ext cx="176400" cy="176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Google Shape;1690;p43">
            <a:extLst>
              <a:ext uri="{FF2B5EF4-FFF2-40B4-BE49-F238E27FC236}">
                <a16:creationId xmlns:a16="http://schemas.microsoft.com/office/drawing/2014/main" id="{7CB90D58-3698-5B3F-3AAE-F36E72E978D2}"/>
              </a:ext>
            </a:extLst>
          </p:cNvPr>
          <p:cNvCxnSpPr>
            <a:cxnSpLocks/>
            <a:stCxn id="2" idx="3"/>
            <a:endCxn id="1683" idx="1"/>
          </p:cNvCxnSpPr>
          <p:nvPr/>
        </p:nvCxnSpPr>
        <p:spPr>
          <a:xfrm>
            <a:off x="1260314" y="1206255"/>
            <a:ext cx="198526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687;p43">
            <a:extLst>
              <a:ext uri="{FF2B5EF4-FFF2-40B4-BE49-F238E27FC236}">
                <a16:creationId xmlns:a16="http://schemas.microsoft.com/office/drawing/2014/main" id="{CD56A6A6-E283-C8AF-7EB0-E5640F1C4851}"/>
              </a:ext>
            </a:extLst>
          </p:cNvPr>
          <p:cNvSpPr txBox="1"/>
          <p:nvPr/>
        </p:nvSpPr>
        <p:spPr>
          <a:xfrm flipH="1">
            <a:off x="106895" y="1603982"/>
            <a:ext cx="2130437" cy="102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1957 - </a:t>
            </a:r>
            <a:r>
              <a:rPr lang="el-GR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ΗΠΑ</a:t>
            </a:r>
          </a:p>
          <a:p>
            <a:pPr lvl="0" algn="ctr"/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r>
              <a:rPr lang="el-GR" sz="1200" baseline="300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η</a:t>
            </a:r>
            <a:r>
              <a:rPr lang="el-GR" sz="1200" dirty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φορά πληρωμή μισθών σε ομοσπονδιακούς υπαλλήλους που εργάζονται από το σπίτι</a:t>
            </a:r>
            <a:endParaRPr sz="1200" dirty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" name="Google Shape;1694;p43">
            <a:extLst>
              <a:ext uri="{FF2B5EF4-FFF2-40B4-BE49-F238E27FC236}">
                <a16:creationId xmlns:a16="http://schemas.microsoft.com/office/drawing/2014/main" id="{73421E4E-17CE-D0F2-1E64-0A9C07FAFE4F}"/>
              </a:ext>
            </a:extLst>
          </p:cNvPr>
          <p:cNvCxnSpPr>
            <a:cxnSpLocks/>
            <a:stCxn id="2" idx="2"/>
            <a:endCxn id="21" idx="0"/>
          </p:cNvCxnSpPr>
          <p:nvPr/>
        </p:nvCxnSpPr>
        <p:spPr>
          <a:xfrm flipH="1">
            <a:off x="1172113" y="1294455"/>
            <a:ext cx="1" cy="3095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8734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" grpId="0"/>
      <p:bldP spid="1688" grpId="0"/>
      <p:bldP spid="1689" grpId="0"/>
      <p:bldP spid="1701" grpId="0"/>
      <p:bldP spid="1702" grpId="0"/>
      <p:bldP spid="1703" grpId="0"/>
      <p:bldP spid="170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8"/>
          <p:cNvSpPr txBox="1">
            <a:spLocks noGrp="1"/>
          </p:cNvSpPr>
          <p:nvPr>
            <p:ph type="title" idx="2"/>
          </p:nvPr>
        </p:nvSpPr>
        <p:spPr>
          <a:xfrm>
            <a:off x="738600" y="1554324"/>
            <a:ext cx="3706200" cy="143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Ευχαριστώ πολύ!</a:t>
            </a:r>
            <a:endParaRPr dirty="0"/>
          </a:p>
        </p:txBody>
      </p:sp>
      <p:sp>
        <p:nvSpPr>
          <p:cNvPr id="1418" name="Google Shape;1418;p38"/>
          <p:cNvSpPr txBox="1">
            <a:spLocks noGrp="1"/>
          </p:cNvSpPr>
          <p:nvPr>
            <p:ph type="subTitle" idx="5"/>
          </p:nvPr>
        </p:nvSpPr>
        <p:spPr>
          <a:xfrm>
            <a:off x="738600" y="3766993"/>
            <a:ext cx="3704400" cy="666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is not a place anymore. </a:t>
            </a:r>
            <a:br>
              <a:rPr lang="en-US" dirty="0"/>
            </a:br>
            <a:r>
              <a:rPr lang="en-US" dirty="0"/>
              <a:t>It’s what you do. </a:t>
            </a:r>
            <a:r>
              <a:rPr lang="en-US" sz="1400" i="1" dirty="0"/>
              <a:t>– Chris Herd</a:t>
            </a:r>
            <a:endParaRPr lang="en-US" i="1" dirty="0"/>
          </a:p>
        </p:txBody>
      </p:sp>
      <p:grpSp>
        <p:nvGrpSpPr>
          <p:cNvPr id="1419" name="Google Shape;1419;p38"/>
          <p:cNvGrpSpPr/>
          <p:nvPr/>
        </p:nvGrpSpPr>
        <p:grpSpPr>
          <a:xfrm>
            <a:off x="4699775" y="1813810"/>
            <a:ext cx="4324437" cy="2792267"/>
            <a:chOff x="4699775" y="1813810"/>
            <a:chExt cx="4324437" cy="2792267"/>
          </a:xfrm>
        </p:grpSpPr>
        <p:grpSp>
          <p:nvGrpSpPr>
            <p:cNvPr id="1420" name="Google Shape;1420;p38"/>
            <p:cNvGrpSpPr/>
            <p:nvPr/>
          </p:nvGrpSpPr>
          <p:grpSpPr>
            <a:xfrm>
              <a:off x="7876758" y="2753805"/>
              <a:ext cx="1147453" cy="1852273"/>
              <a:chOff x="5849258" y="-2134587"/>
              <a:chExt cx="1167298" cy="1884306"/>
            </a:xfrm>
          </p:grpSpPr>
          <p:sp>
            <p:nvSpPr>
              <p:cNvPr id="1421" name="Google Shape;1421;p38"/>
              <p:cNvSpPr/>
              <p:nvPr/>
            </p:nvSpPr>
            <p:spPr>
              <a:xfrm>
                <a:off x="5956559" y="-1138514"/>
                <a:ext cx="84994" cy="13416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2382" extrusionOk="0">
                    <a:moveTo>
                      <a:pt x="0" y="1"/>
                    </a:moveTo>
                    <a:lnTo>
                      <a:pt x="0" y="2381"/>
                    </a:lnTo>
                    <a:lnTo>
                      <a:pt x="1508" y="2381"/>
                    </a:ln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8"/>
              <p:cNvSpPr/>
              <p:nvPr/>
            </p:nvSpPr>
            <p:spPr>
              <a:xfrm>
                <a:off x="5956559" y="-1138514"/>
                <a:ext cx="84994" cy="13416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2382" fill="none" extrusionOk="0">
                    <a:moveTo>
                      <a:pt x="0" y="2381"/>
                    </a:moveTo>
                    <a:lnTo>
                      <a:pt x="1508" y="2381"/>
                    </a:lnTo>
                    <a:lnTo>
                      <a:pt x="1508" y="1"/>
                    </a:lnTo>
                    <a:lnTo>
                      <a:pt x="0" y="1"/>
                    </a:lnTo>
                    <a:lnTo>
                      <a:pt x="0" y="23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8"/>
              <p:cNvSpPr/>
              <p:nvPr/>
            </p:nvSpPr>
            <p:spPr>
              <a:xfrm>
                <a:off x="5849258" y="-1705494"/>
                <a:ext cx="1167279" cy="1455213"/>
              </a:xfrm>
              <a:custGeom>
                <a:avLst/>
                <a:gdLst/>
                <a:ahLst/>
                <a:cxnLst/>
                <a:rect l="l" t="t" r="r" b="b"/>
                <a:pathLst>
                  <a:path w="20724" h="25836" extrusionOk="0">
                    <a:moveTo>
                      <a:pt x="1" y="0"/>
                    </a:moveTo>
                    <a:lnTo>
                      <a:pt x="1" y="25835"/>
                    </a:lnTo>
                    <a:lnTo>
                      <a:pt x="20723" y="25835"/>
                    </a:lnTo>
                    <a:lnTo>
                      <a:pt x="207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8"/>
              <p:cNvSpPr/>
              <p:nvPr/>
            </p:nvSpPr>
            <p:spPr>
              <a:xfrm>
                <a:off x="6015307" y="-1357511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5"/>
                    </a:lnTo>
                    <a:lnTo>
                      <a:pt x="6575" y="885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8"/>
              <p:cNvSpPr/>
              <p:nvPr/>
            </p:nvSpPr>
            <p:spPr>
              <a:xfrm>
                <a:off x="6015307" y="-1357511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5"/>
                    </a:moveTo>
                    <a:lnTo>
                      <a:pt x="6575" y="885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8"/>
              <p:cNvSpPr/>
              <p:nvPr/>
            </p:nvSpPr>
            <p:spPr>
              <a:xfrm>
                <a:off x="6015307" y="-97821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6575" y="884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8"/>
              <p:cNvSpPr/>
              <p:nvPr/>
            </p:nvSpPr>
            <p:spPr>
              <a:xfrm>
                <a:off x="6015307" y="-97821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4"/>
                    </a:moveTo>
                    <a:lnTo>
                      <a:pt x="6575" y="884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8"/>
              <p:cNvSpPr/>
              <p:nvPr/>
            </p:nvSpPr>
            <p:spPr>
              <a:xfrm>
                <a:off x="6015307" y="-59829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6575" y="884"/>
                    </a:lnTo>
                    <a:lnTo>
                      <a:pt x="65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8"/>
              <p:cNvSpPr/>
              <p:nvPr/>
            </p:nvSpPr>
            <p:spPr>
              <a:xfrm>
                <a:off x="6015307" y="-598290"/>
                <a:ext cx="370393" cy="49848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885" fill="none" extrusionOk="0">
                    <a:moveTo>
                      <a:pt x="0" y="884"/>
                    </a:moveTo>
                    <a:lnTo>
                      <a:pt x="6575" y="884"/>
                    </a:lnTo>
                    <a:lnTo>
                      <a:pt x="6575" y="0"/>
                    </a:lnTo>
                    <a:lnTo>
                      <a:pt x="0" y="0"/>
                    </a:lnTo>
                    <a:lnTo>
                      <a:pt x="0" y="8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8"/>
              <p:cNvSpPr/>
              <p:nvPr/>
            </p:nvSpPr>
            <p:spPr>
              <a:xfrm>
                <a:off x="6697868" y="-1705494"/>
                <a:ext cx="318687" cy="1455213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25836" extrusionOk="0">
                    <a:moveTo>
                      <a:pt x="1" y="0"/>
                    </a:moveTo>
                    <a:lnTo>
                      <a:pt x="1" y="25835"/>
                    </a:lnTo>
                    <a:lnTo>
                      <a:pt x="5657" y="25835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8"/>
              <p:cNvSpPr/>
              <p:nvPr/>
            </p:nvSpPr>
            <p:spPr>
              <a:xfrm>
                <a:off x="5850553" y="-2134587"/>
                <a:ext cx="1165984" cy="429140"/>
              </a:xfrm>
              <a:custGeom>
                <a:avLst/>
                <a:gdLst/>
                <a:ahLst/>
                <a:cxnLst/>
                <a:rect l="l" t="t" r="r" b="b"/>
                <a:pathLst>
                  <a:path w="20701" h="7619" extrusionOk="0">
                    <a:moveTo>
                      <a:pt x="1" y="0"/>
                    </a:moveTo>
                    <a:lnTo>
                      <a:pt x="2528" y="7618"/>
                    </a:lnTo>
                    <a:lnTo>
                      <a:pt x="20700" y="7618"/>
                    </a:lnTo>
                    <a:lnTo>
                      <a:pt x="18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5850553" y="-2134587"/>
                <a:ext cx="1165984" cy="429140"/>
              </a:xfrm>
              <a:custGeom>
                <a:avLst/>
                <a:gdLst/>
                <a:ahLst/>
                <a:cxnLst/>
                <a:rect l="l" t="t" r="r" b="b"/>
                <a:pathLst>
                  <a:path w="20701" h="7619" fill="none" extrusionOk="0">
                    <a:moveTo>
                      <a:pt x="1" y="0"/>
                    </a:moveTo>
                    <a:lnTo>
                      <a:pt x="18161" y="0"/>
                    </a:lnTo>
                    <a:lnTo>
                      <a:pt x="20700" y="7618"/>
                    </a:lnTo>
                    <a:lnTo>
                      <a:pt x="2528" y="761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8"/>
              <p:cNvSpPr/>
              <p:nvPr/>
            </p:nvSpPr>
            <p:spPr>
              <a:xfrm>
                <a:off x="5906767" y="-2093751"/>
                <a:ext cx="1053559" cy="388305"/>
              </a:xfrm>
              <a:custGeom>
                <a:avLst/>
                <a:gdLst/>
                <a:ahLst/>
                <a:cxnLst/>
                <a:rect l="l" t="t" r="r" b="b"/>
                <a:pathLst>
                  <a:path w="18705" h="6894" extrusionOk="0">
                    <a:moveTo>
                      <a:pt x="0" y="1"/>
                    </a:moveTo>
                    <a:lnTo>
                      <a:pt x="2290" y="6893"/>
                    </a:lnTo>
                    <a:lnTo>
                      <a:pt x="18705" y="6893"/>
                    </a:lnTo>
                    <a:lnTo>
                      <a:pt x="16415" y="1"/>
                    </a:lnTo>
                    <a:close/>
                  </a:path>
                </a:pathLst>
              </a:custGeom>
              <a:solidFill>
                <a:srgbClr val="0A0A0A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8"/>
              <p:cNvSpPr/>
              <p:nvPr/>
            </p:nvSpPr>
            <p:spPr>
              <a:xfrm>
                <a:off x="5906767" y="-2093751"/>
                <a:ext cx="1053559" cy="388305"/>
              </a:xfrm>
              <a:custGeom>
                <a:avLst/>
                <a:gdLst/>
                <a:ahLst/>
                <a:cxnLst/>
                <a:rect l="l" t="t" r="r" b="b"/>
                <a:pathLst>
                  <a:path w="18705" h="6894" fill="none" extrusionOk="0">
                    <a:moveTo>
                      <a:pt x="16415" y="1"/>
                    </a:moveTo>
                    <a:lnTo>
                      <a:pt x="0" y="1"/>
                    </a:lnTo>
                    <a:lnTo>
                      <a:pt x="2290" y="6893"/>
                    </a:lnTo>
                    <a:lnTo>
                      <a:pt x="18705" y="6893"/>
                    </a:lnTo>
                    <a:lnTo>
                      <a:pt x="16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8"/>
              <p:cNvSpPr/>
              <p:nvPr/>
            </p:nvSpPr>
            <p:spPr>
              <a:xfrm>
                <a:off x="5849258" y="-1358806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8"/>
              <p:cNvSpPr/>
              <p:nvPr/>
            </p:nvSpPr>
            <p:spPr>
              <a:xfrm>
                <a:off x="5849258" y="-1358806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1"/>
                    </a:moveTo>
                    <a:lnTo>
                      <a:pt x="1" y="1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1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8"/>
              <p:cNvSpPr/>
              <p:nvPr/>
            </p:nvSpPr>
            <p:spPr>
              <a:xfrm>
                <a:off x="6697868" y="-1358806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1"/>
                    </a:lnTo>
                    <a:close/>
                  </a:path>
                </a:pathLst>
              </a:custGeom>
              <a:solidFill>
                <a:srgbClr val="B1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8"/>
              <p:cNvSpPr/>
              <p:nvPr/>
            </p:nvSpPr>
            <p:spPr>
              <a:xfrm>
                <a:off x="6697868" y="-1358806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fill="none" extrusionOk="0">
                    <a:moveTo>
                      <a:pt x="5657" y="1"/>
                    </a:moveTo>
                    <a:lnTo>
                      <a:pt x="1" y="1"/>
                    </a:ln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8"/>
              <p:cNvSpPr/>
              <p:nvPr/>
            </p:nvSpPr>
            <p:spPr>
              <a:xfrm>
                <a:off x="5849258" y="-97950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8"/>
              <p:cNvSpPr/>
              <p:nvPr/>
            </p:nvSpPr>
            <p:spPr>
              <a:xfrm>
                <a:off x="5849258" y="-97950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8"/>
              <p:cNvSpPr/>
              <p:nvPr/>
            </p:nvSpPr>
            <p:spPr>
              <a:xfrm>
                <a:off x="6697868" y="-979505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rgbClr val="B1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8"/>
              <p:cNvSpPr/>
              <p:nvPr/>
            </p:nvSpPr>
            <p:spPr>
              <a:xfrm>
                <a:off x="6697868" y="-979505"/>
                <a:ext cx="318687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46" fill="none" extrusionOk="0">
                    <a:moveTo>
                      <a:pt x="565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5657" y="46"/>
                    </a:lnTo>
                    <a:lnTo>
                      <a:pt x="56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8"/>
              <p:cNvSpPr/>
              <p:nvPr/>
            </p:nvSpPr>
            <p:spPr>
              <a:xfrm>
                <a:off x="5849258" y="-59958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extrusionOk="0">
                    <a:moveTo>
                      <a:pt x="1" y="0"/>
                    </a:move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/>
              <p:cNvSpPr/>
              <p:nvPr/>
            </p:nvSpPr>
            <p:spPr>
              <a:xfrm>
                <a:off x="5849258" y="-599585"/>
                <a:ext cx="848649" cy="2591"/>
              </a:xfrm>
              <a:custGeom>
                <a:avLst/>
                <a:gdLst/>
                <a:ahLst/>
                <a:cxnLst/>
                <a:rect l="l" t="t" r="r" b="b"/>
                <a:pathLst>
                  <a:path w="15067" h="46" fill="none" extrusionOk="0">
                    <a:moveTo>
                      <a:pt x="15067" y="0"/>
                    </a:moveTo>
                    <a:lnTo>
                      <a:pt x="1" y="0"/>
                    </a:lnTo>
                    <a:lnTo>
                      <a:pt x="1" y="46"/>
                    </a:lnTo>
                    <a:lnTo>
                      <a:pt x="2948" y="46"/>
                    </a:lnTo>
                    <a:lnTo>
                      <a:pt x="2948" y="23"/>
                    </a:lnTo>
                    <a:lnTo>
                      <a:pt x="9523" y="23"/>
                    </a:lnTo>
                    <a:lnTo>
                      <a:pt x="9523" y="46"/>
                    </a:lnTo>
                    <a:lnTo>
                      <a:pt x="15067" y="46"/>
                    </a:lnTo>
                    <a:lnTo>
                      <a:pt x="15067" y="0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5" name="Google Shape;1445;p38"/>
            <p:cNvGrpSpPr/>
            <p:nvPr/>
          </p:nvGrpSpPr>
          <p:grpSpPr>
            <a:xfrm>
              <a:off x="4699775" y="1813810"/>
              <a:ext cx="3226507" cy="2785616"/>
              <a:chOff x="5004575" y="1813810"/>
              <a:chExt cx="3226507" cy="2785616"/>
            </a:xfrm>
          </p:grpSpPr>
          <p:grpSp>
            <p:nvGrpSpPr>
              <p:cNvPr id="1446" name="Google Shape;1446;p38"/>
              <p:cNvGrpSpPr/>
              <p:nvPr/>
            </p:nvGrpSpPr>
            <p:grpSpPr>
              <a:xfrm flipH="1">
                <a:off x="5328964" y="2891562"/>
                <a:ext cx="2902118" cy="1707857"/>
                <a:chOff x="5879397" y="2862025"/>
                <a:chExt cx="2952307" cy="1737393"/>
              </a:xfrm>
            </p:grpSpPr>
            <p:sp>
              <p:nvSpPr>
                <p:cNvPr id="1447" name="Google Shape;1447;p38"/>
                <p:cNvSpPr/>
                <p:nvPr/>
              </p:nvSpPr>
              <p:spPr>
                <a:xfrm>
                  <a:off x="8601583" y="3126557"/>
                  <a:ext cx="3032" cy="147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22344" extrusionOk="0">
                      <a:moveTo>
                        <a:pt x="0" y="0"/>
                      </a:moveTo>
                      <a:lnTo>
                        <a:pt x="0" y="22344"/>
                      </a:lnTo>
                      <a:lnTo>
                        <a:pt x="45" y="2234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8"/>
                <p:cNvSpPr/>
                <p:nvPr/>
              </p:nvSpPr>
              <p:spPr>
                <a:xfrm>
                  <a:off x="8601583" y="3126557"/>
                  <a:ext cx="3032" cy="147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22344" fill="none" extrusionOk="0">
                      <a:moveTo>
                        <a:pt x="0" y="0"/>
                      </a:moveTo>
                      <a:lnTo>
                        <a:pt x="0" y="22344"/>
                      </a:lnTo>
                      <a:lnTo>
                        <a:pt x="45" y="22344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8"/>
                <p:cNvSpPr/>
                <p:nvPr/>
              </p:nvSpPr>
              <p:spPr>
                <a:xfrm>
                  <a:off x="6121866" y="3126557"/>
                  <a:ext cx="3032" cy="147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22344" extrusionOk="0">
                      <a:moveTo>
                        <a:pt x="1" y="0"/>
                      </a:moveTo>
                      <a:lnTo>
                        <a:pt x="1" y="22344"/>
                      </a:lnTo>
                      <a:lnTo>
                        <a:pt x="46" y="2234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38"/>
                <p:cNvSpPr/>
                <p:nvPr/>
              </p:nvSpPr>
              <p:spPr>
                <a:xfrm>
                  <a:off x="6121866" y="3126557"/>
                  <a:ext cx="3032" cy="147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22344" fill="none" extrusionOk="0">
                      <a:moveTo>
                        <a:pt x="1" y="0"/>
                      </a:moveTo>
                      <a:lnTo>
                        <a:pt x="1" y="22344"/>
                      </a:lnTo>
                      <a:lnTo>
                        <a:pt x="46" y="22344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38"/>
                <p:cNvSpPr/>
                <p:nvPr/>
              </p:nvSpPr>
              <p:spPr>
                <a:xfrm>
                  <a:off x="5879397" y="3071250"/>
                  <a:ext cx="2952307" cy="7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3" h="1191" extrusionOk="0">
                      <a:moveTo>
                        <a:pt x="1" y="0"/>
                      </a:moveTo>
                      <a:lnTo>
                        <a:pt x="1" y="1191"/>
                      </a:lnTo>
                      <a:lnTo>
                        <a:pt x="76883" y="1191"/>
                      </a:lnTo>
                      <a:lnTo>
                        <a:pt x="768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52" name="Google Shape;1452;p38"/>
                <p:cNvGrpSpPr/>
                <p:nvPr/>
              </p:nvGrpSpPr>
              <p:grpSpPr>
                <a:xfrm>
                  <a:off x="7199307" y="2862025"/>
                  <a:ext cx="245881" cy="210807"/>
                  <a:chOff x="5367757" y="-2469750"/>
                  <a:chExt cx="245881" cy="210807"/>
                </a:xfrm>
              </p:grpSpPr>
              <p:sp>
                <p:nvSpPr>
                  <p:cNvPr id="1453" name="Google Shape;1453;p38"/>
                  <p:cNvSpPr/>
                  <p:nvPr/>
                </p:nvSpPr>
                <p:spPr>
                  <a:xfrm>
                    <a:off x="5367757" y="-2442130"/>
                    <a:ext cx="84509" cy="120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2" h="1826" extrusionOk="0">
                        <a:moveTo>
                          <a:pt x="658" y="1"/>
                        </a:moveTo>
                        <a:lnTo>
                          <a:pt x="590" y="12"/>
                        </a:lnTo>
                        <a:lnTo>
                          <a:pt x="533" y="12"/>
                        </a:lnTo>
                        <a:lnTo>
                          <a:pt x="408" y="57"/>
                        </a:lnTo>
                        <a:lnTo>
                          <a:pt x="295" y="114"/>
                        </a:lnTo>
                        <a:lnTo>
                          <a:pt x="193" y="193"/>
                        </a:lnTo>
                        <a:lnTo>
                          <a:pt x="113" y="295"/>
                        </a:lnTo>
                        <a:lnTo>
                          <a:pt x="57" y="409"/>
                        </a:lnTo>
                        <a:lnTo>
                          <a:pt x="23" y="533"/>
                        </a:lnTo>
                        <a:lnTo>
                          <a:pt x="11" y="590"/>
                        </a:lnTo>
                        <a:lnTo>
                          <a:pt x="0" y="658"/>
                        </a:lnTo>
                        <a:lnTo>
                          <a:pt x="0" y="1168"/>
                        </a:lnTo>
                        <a:lnTo>
                          <a:pt x="11" y="1236"/>
                        </a:lnTo>
                        <a:lnTo>
                          <a:pt x="23" y="1304"/>
                        </a:lnTo>
                        <a:lnTo>
                          <a:pt x="57" y="1429"/>
                        </a:lnTo>
                        <a:lnTo>
                          <a:pt x="113" y="1542"/>
                        </a:lnTo>
                        <a:lnTo>
                          <a:pt x="193" y="1633"/>
                        </a:lnTo>
                        <a:lnTo>
                          <a:pt x="295" y="1712"/>
                        </a:lnTo>
                        <a:lnTo>
                          <a:pt x="408" y="1780"/>
                        </a:lnTo>
                        <a:lnTo>
                          <a:pt x="533" y="1814"/>
                        </a:lnTo>
                        <a:lnTo>
                          <a:pt x="590" y="1826"/>
                        </a:lnTo>
                        <a:lnTo>
                          <a:pt x="1281" y="1826"/>
                        </a:lnTo>
                        <a:lnTo>
                          <a:pt x="1281" y="1531"/>
                        </a:lnTo>
                        <a:lnTo>
                          <a:pt x="590" y="1531"/>
                        </a:lnTo>
                        <a:lnTo>
                          <a:pt x="522" y="1508"/>
                        </a:lnTo>
                        <a:lnTo>
                          <a:pt x="465" y="1474"/>
                        </a:lnTo>
                        <a:lnTo>
                          <a:pt x="408" y="1429"/>
                        </a:lnTo>
                        <a:lnTo>
                          <a:pt x="363" y="1372"/>
                        </a:lnTo>
                        <a:lnTo>
                          <a:pt x="329" y="1316"/>
                        </a:lnTo>
                        <a:lnTo>
                          <a:pt x="306" y="1248"/>
                        </a:lnTo>
                        <a:lnTo>
                          <a:pt x="295" y="1168"/>
                        </a:lnTo>
                        <a:lnTo>
                          <a:pt x="295" y="658"/>
                        </a:lnTo>
                        <a:lnTo>
                          <a:pt x="306" y="590"/>
                        </a:lnTo>
                        <a:lnTo>
                          <a:pt x="329" y="522"/>
                        </a:lnTo>
                        <a:lnTo>
                          <a:pt x="363" y="454"/>
                        </a:lnTo>
                        <a:lnTo>
                          <a:pt x="408" y="409"/>
                        </a:lnTo>
                        <a:lnTo>
                          <a:pt x="465" y="363"/>
                        </a:lnTo>
                        <a:lnTo>
                          <a:pt x="522" y="329"/>
                        </a:lnTo>
                        <a:lnTo>
                          <a:pt x="590" y="307"/>
                        </a:lnTo>
                        <a:lnTo>
                          <a:pt x="658" y="295"/>
                        </a:lnTo>
                        <a:lnTo>
                          <a:pt x="1281" y="295"/>
                        </a:lnTo>
                        <a:lnTo>
                          <a:pt x="128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4" name="Google Shape;1454;p38"/>
                  <p:cNvSpPr/>
                  <p:nvPr/>
                </p:nvSpPr>
                <p:spPr>
                  <a:xfrm>
                    <a:off x="5421546" y="-2469750"/>
                    <a:ext cx="165196" cy="199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" h="3027" extrusionOk="0">
                        <a:moveTo>
                          <a:pt x="0" y="0"/>
                        </a:moveTo>
                        <a:lnTo>
                          <a:pt x="0" y="2891"/>
                        </a:lnTo>
                        <a:lnTo>
                          <a:pt x="12" y="2948"/>
                        </a:lnTo>
                        <a:lnTo>
                          <a:pt x="46" y="2982"/>
                        </a:lnTo>
                        <a:lnTo>
                          <a:pt x="80" y="3016"/>
                        </a:lnTo>
                        <a:lnTo>
                          <a:pt x="136" y="3027"/>
                        </a:lnTo>
                        <a:lnTo>
                          <a:pt x="2370" y="3027"/>
                        </a:lnTo>
                        <a:lnTo>
                          <a:pt x="2426" y="3016"/>
                        </a:lnTo>
                        <a:lnTo>
                          <a:pt x="2460" y="2982"/>
                        </a:lnTo>
                        <a:lnTo>
                          <a:pt x="2494" y="2948"/>
                        </a:lnTo>
                        <a:lnTo>
                          <a:pt x="2506" y="2891"/>
                        </a:lnTo>
                        <a:lnTo>
                          <a:pt x="250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5" name="Google Shape;1455;p38"/>
                  <p:cNvSpPr/>
                  <p:nvPr/>
                </p:nvSpPr>
                <p:spPr>
                  <a:xfrm>
                    <a:off x="5394651" y="-2297900"/>
                    <a:ext cx="218986" cy="38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2" h="591" extrusionOk="0">
                        <a:moveTo>
                          <a:pt x="0" y="1"/>
                        </a:moveTo>
                        <a:lnTo>
                          <a:pt x="12" y="23"/>
                        </a:lnTo>
                        <a:lnTo>
                          <a:pt x="23" y="91"/>
                        </a:lnTo>
                        <a:lnTo>
                          <a:pt x="57" y="182"/>
                        </a:lnTo>
                        <a:lnTo>
                          <a:pt x="91" y="239"/>
                        </a:lnTo>
                        <a:lnTo>
                          <a:pt x="136" y="295"/>
                        </a:lnTo>
                        <a:lnTo>
                          <a:pt x="182" y="341"/>
                        </a:lnTo>
                        <a:lnTo>
                          <a:pt x="250" y="397"/>
                        </a:lnTo>
                        <a:lnTo>
                          <a:pt x="318" y="454"/>
                        </a:lnTo>
                        <a:lnTo>
                          <a:pt x="408" y="488"/>
                        </a:lnTo>
                        <a:lnTo>
                          <a:pt x="522" y="533"/>
                        </a:lnTo>
                        <a:lnTo>
                          <a:pt x="635" y="556"/>
                        </a:lnTo>
                        <a:lnTo>
                          <a:pt x="782" y="579"/>
                        </a:lnTo>
                        <a:lnTo>
                          <a:pt x="941" y="590"/>
                        </a:lnTo>
                        <a:lnTo>
                          <a:pt x="2381" y="590"/>
                        </a:lnTo>
                        <a:lnTo>
                          <a:pt x="2540" y="579"/>
                        </a:lnTo>
                        <a:lnTo>
                          <a:pt x="2676" y="556"/>
                        </a:lnTo>
                        <a:lnTo>
                          <a:pt x="2800" y="533"/>
                        </a:lnTo>
                        <a:lnTo>
                          <a:pt x="2914" y="488"/>
                        </a:lnTo>
                        <a:lnTo>
                          <a:pt x="3004" y="454"/>
                        </a:lnTo>
                        <a:lnTo>
                          <a:pt x="3072" y="397"/>
                        </a:lnTo>
                        <a:lnTo>
                          <a:pt x="3140" y="341"/>
                        </a:lnTo>
                        <a:lnTo>
                          <a:pt x="3186" y="295"/>
                        </a:lnTo>
                        <a:lnTo>
                          <a:pt x="3231" y="239"/>
                        </a:lnTo>
                        <a:lnTo>
                          <a:pt x="3265" y="182"/>
                        </a:lnTo>
                        <a:lnTo>
                          <a:pt x="3299" y="91"/>
                        </a:lnTo>
                        <a:lnTo>
                          <a:pt x="3310" y="23"/>
                        </a:lnTo>
                        <a:lnTo>
                          <a:pt x="332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6" name="Google Shape;1456;p38"/>
                  <p:cNvSpPr/>
                  <p:nvPr/>
                </p:nvSpPr>
                <p:spPr>
                  <a:xfrm>
                    <a:off x="5394651" y="-2297900"/>
                    <a:ext cx="218986" cy="38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2" h="591" extrusionOk="0">
                        <a:moveTo>
                          <a:pt x="0" y="1"/>
                        </a:moveTo>
                        <a:lnTo>
                          <a:pt x="12" y="23"/>
                        </a:lnTo>
                        <a:lnTo>
                          <a:pt x="23" y="91"/>
                        </a:lnTo>
                        <a:lnTo>
                          <a:pt x="57" y="182"/>
                        </a:lnTo>
                        <a:lnTo>
                          <a:pt x="91" y="239"/>
                        </a:lnTo>
                        <a:lnTo>
                          <a:pt x="136" y="295"/>
                        </a:lnTo>
                        <a:lnTo>
                          <a:pt x="182" y="341"/>
                        </a:lnTo>
                        <a:lnTo>
                          <a:pt x="250" y="397"/>
                        </a:lnTo>
                        <a:lnTo>
                          <a:pt x="318" y="454"/>
                        </a:lnTo>
                        <a:lnTo>
                          <a:pt x="408" y="488"/>
                        </a:lnTo>
                        <a:lnTo>
                          <a:pt x="522" y="533"/>
                        </a:lnTo>
                        <a:lnTo>
                          <a:pt x="635" y="556"/>
                        </a:lnTo>
                        <a:lnTo>
                          <a:pt x="782" y="579"/>
                        </a:lnTo>
                        <a:lnTo>
                          <a:pt x="941" y="590"/>
                        </a:lnTo>
                        <a:lnTo>
                          <a:pt x="2381" y="590"/>
                        </a:lnTo>
                        <a:lnTo>
                          <a:pt x="2540" y="579"/>
                        </a:lnTo>
                        <a:lnTo>
                          <a:pt x="2676" y="556"/>
                        </a:lnTo>
                        <a:lnTo>
                          <a:pt x="2800" y="533"/>
                        </a:lnTo>
                        <a:lnTo>
                          <a:pt x="2914" y="488"/>
                        </a:lnTo>
                        <a:lnTo>
                          <a:pt x="3004" y="454"/>
                        </a:lnTo>
                        <a:lnTo>
                          <a:pt x="3072" y="397"/>
                        </a:lnTo>
                        <a:lnTo>
                          <a:pt x="3140" y="341"/>
                        </a:lnTo>
                        <a:lnTo>
                          <a:pt x="3186" y="295"/>
                        </a:lnTo>
                        <a:lnTo>
                          <a:pt x="3231" y="239"/>
                        </a:lnTo>
                        <a:lnTo>
                          <a:pt x="3265" y="182"/>
                        </a:lnTo>
                        <a:lnTo>
                          <a:pt x="3299" y="91"/>
                        </a:lnTo>
                        <a:lnTo>
                          <a:pt x="3310" y="23"/>
                        </a:lnTo>
                        <a:lnTo>
                          <a:pt x="3322" y="1"/>
                        </a:lnTo>
                        <a:close/>
                      </a:path>
                    </a:pathLst>
                  </a:custGeom>
                  <a:solidFill>
                    <a:srgbClr val="0A0A0A">
                      <a:alpha val="106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57" name="Google Shape;1457;p38"/>
                <p:cNvGrpSpPr/>
                <p:nvPr/>
              </p:nvGrpSpPr>
              <p:grpSpPr>
                <a:xfrm>
                  <a:off x="7536357" y="2927746"/>
                  <a:ext cx="239948" cy="145086"/>
                  <a:chOff x="5933407" y="-2404029"/>
                  <a:chExt cx="239948" cy="145086"/>
                </a:xfrm>
              </p:grpSpPr>
              <p:sp>
                <p:nvSpPr>
                  <p:cNvPr id="1458" name="Google Shape;1458;p38"/>
                  <p:cNvSpPr/>
                  <p:nvPr/>
                </p:nvSpPr>
                <p:spPr>
                  <a:xfrm>
                    <a:off x="5933407" y="-2387549"/>
                    <a:ext cx="69546" cy="79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5" h="1202" extrusionOk="0">
                        <a:moveTo>
                          <a:pt x="545" y="0"/>
                        </a:moveTo>
                        <a:lnTo>
                          <a:pt x="431" y="12"/>
                        </a:lnTo>
                        <a:lnTo>
                          <a:pt x="329" y="46"/>
                        </a:lnTo>
                        <a:lnTo>
                          <a:pt x="239" y="91"/>
                        </a:lnTo>
                        <a:lnTo>
                          <a:pt x="159" y="159"/>
                        </a:lnTo>
                        <a:lnTo>
                          <a:pt x="91" y="238"/>
                        </a:lnTo>
                        <a:lnTo>
                          <a:pt x="46" y="329"/>
                        </a:lnTo>
                        <a:lnTo>
                          <a:pt x="12" y="431"/>
                        </a:lnTo>
                        <a:lnTo>
                          <a:pt x="1" y="544"/>
                        </a:lnTo>
                        <a:lnTo>
                          <a:pt x="1" y="658"/>
                        </a:lnTo>
                        <a:lnTo>
                          <a:pt x="12" y="771"/>
                        </a:lnTo>
                        <a:lnTo>
                          <a:pt x="46" y="873"/>
                        </a:lnTo>
                        <a:lnTo>
                          <a:pt x="91" y="964"/>
                        </a:lnTo>
                        <a:lnTo>
                          <a:pt x="159" y="1043"/>
                        </a:lnTo>
                        <a:lnTo>
                          <a:pt x="239" y="1111"/>
                        </a:lnTo>
                        <a:lnTo>
                          <a:pt x="329" y="1157"/>
                        </a:lnTo>
                        <a:lnTo>
                          <a:pt x="431" y="1191"/>
                        </a:lnTo>
                        <a:lnTo>
                          <a:pt x="545" y="1202"/>
                        </a:lnTo>
                        <a:lnTo>
                          <a:pt x="1055" y="1202"/>
                        </a:lnTo>
                        <a:lnTo>
                          <a:pt x="1055" y="952"/>
                        </a:lnTo>
                        <a:lnTo>
                          <a:pt x="488" y="952"/>
                        </a:lnTo>
                        <a:lnTo>
                          <a:pt x="431" y="930"/>
                        </a:lnTo>
                        <a:lnTo>
                          <a:pt x="375" y="907"/>
                        </a:lnTo>
                        <a:lnTo>
                          <a:pt x="329" y="873"/>
                        </a:lnTo>
                        <a:lnTo>
                          <a:pt x="295" y="828"/>
                        </a:lnTo>
                        <a:lnTo>
                          <a:pt x="273" y="771"/>
                        </a:lnTo>
                        <a:lnTo>
                          <a:pt x="250" y="714"/>
                        </a:lnTo>
                        <a:lnTo>
                          <a:pt x="239" y="658"/>
                        </a:lnTo>
                        <a:lnTo>
                          <a:pt x="239" y="544"/>
                        </a:lnTo>
                        <a:lnTo>
                          <a:pt x="250" y="488"/>
                        </a:lnTo>
                        <a:lnTo>
                          <a:pt x="273" y="431"/>
                        </a:lnTo>
                        <a:lnTo>
                          <a:pt x="295" y="374"/>
                        </a:lnTo>
                        <a:lnTo>
                          <a:pt x="329" y="329"/>
                        </a:lnTo>
                        <a:lnTo>
                          <a:pt x="375" y="295"/>
                        </a:lnTo>
                        <a:lnTo>
                          <a:pt x="431" y="272"/>
                        </a:lnTo>
                        <a:lnTo>
                          <a:pt x="488" y="250"/>
                        </a:lnTo>
                        <a:lnTo>
                          <a:pt x="1055" y="250"/>
                        </a:lnTo>
                        <a:lnTo>
                          <a:pt x="105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9" name="Google Shape;1459;p38"/>
                  <p:cNvSpPr/>
                  <p:nvPr/>
                </p:nvSpPr>
                <p:spPr>
                  <a:xfrm>
                    <a:off x="5981264" y="-2404029"/>
                    <a:ext cx="165196" cy="133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" h="2030" extrusionOk="0">
                        <a:moveTo>
                          <a:pt x="0" y="1"/>
                        </a:moveTo>
                        <a:lnTo>
                          <a:pt x="0" y="1894"/>
                        </a:lnTo>
                        <a:lnTo>
                          <a:pt x="11" y="1951"/>
                        </a:lnTo>
                        <a:lnTo>
                          <a:pt x="34" y="1985"/>
                        </a:lnTo>
                        <a:lnTo>
                          <a:pt x="79" y="2019"/>
                        </a:lnTo>
                        <a:lnTo>
                          <a:pt x="136" y="2030"/>
                        </a:lnTo>
                        <a:lnTo>
                          <a:pt x="2369" y="2030"/>
                        </a:lnTo>
                        <a:lnTo>
                          <a:pt x="2426" y="2019"/>
                        </a:lnTo>
                        <a:lnTo>
                          <a:pt x="2460" y="1985"/>
                        </a:lnTo>
                        <a:lnTo>
                          <a:pt x="2494" y="1951"/>
                        </a:lnTo>
                        <a:lnTo>
                          <a:pt x="2505" y="1894"/>
                        </a:lnTo>
                        <a:lnTo>
                          <a:pt x="250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0" name="Google Shape;1460;p38"/>
                  <p:cNvSpPr/>
                  <p:nvPr/>
                </p:nvSpPr>
                <p:spPr>
                  <a:xfrm>
                    <a:off x="5954369" y="-2297900"/>
                    <a:ext cx="218986" cy="38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2" h="591" extrusionOk="0">
                        <a:moveTo>
                          <a:pt x="0" y="1"/>
                        </a:moveTo>
                        <a:lnTo>
                          <a:pt x="11" y="23"/>
                        </a:lnTo>
                        <a:lnTo>
                          <a:pt x="23" y="91"/>
                        </a:lnTo>
                        <a:lnTo>
                          <a:pt x="57" y="182"/>
                        </a:lnTo>
                        <a:lnTo>
                          <a:pt x="91" y="239"/>
                        </a:lnTo>
                        <a:lnTo>
                          <a:pt x="125" y="295"/>
                        </a:lnTo>
                        <a:lnTo>
                          <a:pt x="181" y="341"/>
                        </a:lnTo>
                        <a:lnTo>
                          <a:pt x="238" y="397"/>
                        </a:lnTo>
                        <a:lnTo>
                          <a:pt x="317" y="454"/>
                        </a:lnTo>
                        <a:lnTo>
                          <a:pt x="408" y="488"/>
                        </a:lnTo>
                        <a:lnTo>
                          <a:pt x="521" y="533"/>
                        </a:lnTo>
                        <a:lnTo>
                          <a:pt x="635" y="556"/>
                        </a:lnTo>
                        <a:lnTo>
                          <a:pt x="782" y="579"/>
                        </a:lnTo>
                        <a:lnTo>
                          <a:pt x="941" y="590"/>
                        </a:lnTo>
                        <a:lnTo>
                          <a:pt x="2381" y="590"/>
                        </a:lnTo>
                        <a:lnTo>
                          <a:pt x="2539" y="579"/>
                        </a:lnTo>
                        <a:lnTo>
                          <a:pt x="2675" y="556"/>
                        </a:lnTo>
                        <a:lnTo>
                          <a:pt x="2800" y="533"/>
                        </a:lnTo>
                        <a:lnTo>
                          <a:pt x="2913" y="488"/>
                        </a:lnTo>
                        <a:lnTo>
                          <a:pt x="3004" y="454"/>
                        </a:lnTo>
                        <a:lnTo>
                          <a:pt x="3072" y="397"/>
                        </a:lnTo>
                        <a:lnTo>
                          <a:pt x="3140" y="341"/>
                        </a:lnTo>
                        <a:lnTo>
                          <a:pt x="3185" y="295"/>
                        </a:lnTo>
                        <a:lnTo>
                          <a:pt x="3231" y="239"/>
                        </a:lnTo>
                        <a:lnTo>
                          <a:pt x="3265" y="182"/>
                        </a:lnTo>
                        <a:lnTo>
                          <a:pt x="3299" y="91"/>
                        </a:lnTo>
                        <a:lnTo>
                          <a:pt x="3310" y="23"/>
                        </a:lnTo>
                        <a:lnTo>
                          <a:pt x="332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1" name="Google Shape;1461;p38"/>
                  <p:cNvSpPr/>
                  <p:nvPr/>
                </p:nvSpPr>
                <p:spPr>
                  <a:xfrm>
                    <a:off x="5954369" y="-2297900"/>
                    <a:ext cx="218986" cy="38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2" h="591" extrusionOk="0">
                        <a:moveTo>
                          <a:pt x="0" y="1"/>
                        </a:moveTo>
                        <a:lnTo>
                          <a:pt x="11" y="23"/>
                        </a:lnTo>
                        <a:lnTo>
                          <a:pt x="23" y="91"/>
                        </a:lnTo>
                        <a:lnTo>
                          <a:pt x="57" y="182"/>
                        </a:lnTo>
                        <a:lnTo>
                          <a:pt x="91" y="239"/>
                        </a:lnTo>
                        <a:lnTo>
                          <a:pt x="125" y="295"/>
                        </a:lnTo>
                        <a:lnTo>
                          <a:pt x="181" y="341"/>
                        </a:lnTo>
                        <a:lnTo>
                          <a:pt x="238" y="397"/>
                        </a:lnTo>
                        <a:lnTo>
                          <a:pt x="317" y="454"/>
                        </a:lnTo>
                        <a:lnTo>
                          <a:pt x="408" y="488"/>
                        </a:lnTo>
                        <a:lnTo>
                          <a:pt x="521" y="533"/>
                        </a:lnTo>
                        <a:lnTo>
                          <a:pt x="635" y="556"/>
                        </a:lnTo>
                        <a:lnTo>
                          <a:pt x="782" y="579"/>
                        </a:lnTo>
                        <a:lnTo>
                          <a:pt x="941" y="590"/>
                        </a:lnTo>
                        <a:lnTo>
                          <a:pt x="2381" y="590"/>
                        </a:lnTo>
                        <a:lnTo>
                          <a:pt x="2539" y="579"/>
                        </a:lnTo>
                        <a:lnTo>
                          <a:pt x="2675" y="556"/>
                        </a:lnTo>
                        <a:lnTo>
                          <a:pt x="2800" y="533"/>
                        </a:lnTo>
                        <a:lnTo>
                          <a:pt x="2913" y="488"/>
                        </a:lnTo>
                        <a:lnTo>
                          <a:pt x="3004" y="454"/>
                        </a:lnTo>
                        <a:lnTo>
                          <a:pt x="3072" y="397"/>
                        </a:lnTo>
                        <a:lnTo>
                          <a:pt x="3140" y="341"/>
                        </a:lnTo>
                        <a:lnTo>
                          <a:pt x="3185" y="295"/>
                        </a:lnTo>
                        <a:lnTo>
                          <a:pt x="3231" y="239"/>
                        </a:lnTo>
                        <a:lnTo>
                          <a:pt x="3265" y="182"/>
                        </a:lnTo>
                        <a:lnTo>
                          <a:pt x="3299" y="91"/>
                        </a:lnTo>
                        <a:lnTo>
                          <a:pt x="3310" y="23"/>
                        </a:lnTo>
                        <a:lnTo>
                          <a:pt x="3322" y="1"/>
                        </a:lnTo>
                        <a:close/>
                      </a:path>
                    </a:pathLst>
                  </a:custGeom>
                  <a:solidFill>
                    <a:srgbClr val="0A0A0A">
                      <a:alpha val="106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62" name="Google Shape;1462;p38"/>
              <p:cNvGrpSpPr/>
              <p:nvPr/>
            </p:nvGrpSpPr>
            <p:grpSpPr>
              <a:xfrm>
                <a:off x="5004575" y="1889725"/>
                <a:ext cx="2132899" cy="2709702"/>
                <a:chOff x="5004575" y="1889725"/>
                <a:chExt cx="2132899" cy="2709702"/>
              </a:xfrm>
            </p:grpSpPr>
            <p:sp>
              <p:nvSpPr>
                <p:cNvPr id="1463" name="Google Shape;1463;p38"/>
                <p:cNvSpPr/>
                <p:nvPr/>
              </p:nvSpPr>
              <p:spPr>
                <a:xfrm>
                  <a:off x="6318766" y="4414319"/>
                  <a:ext cx="213531" cy="127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" h="2482" extrusionOk="0">
                      <a:moveTo>
                        <a:pt x="459" y="0"/>
                      </a:moveTo>
                      <a:lnTo>
                        <a:pt x="344" y="268"/>
                      </a:lnTo>
                      <a:lnTo>
                        <a:pt x="249" y="535"/>
                      </a:lnTo>
                      <a:lnTo>
                        <a:pt x="153" y="859"/>
                      </a:lnTo>
                      <a:lnTo>
                        <a:pt x="58" y="1184"/>
                      </a:lnTo>
                      <a:lnTo>
                        <a:pt x="0" y="1508"/>
                      </a:lnTo>
                      <a:lnTo>
                        <a:pt x="0" y="1642"/>
                      </a:lnTo>
                      <a:lnTo>
                        <a:pt x="0" y="1756"/>
                      </a:lnTo>
                      <a:lnTo>
                        <a:pt x="39" y="1852"/>
                      </a:lnTo>
                      <a:lnTo>
                        <a:pt x="77" y="1928"/>
                      </a:lnTo>
                      <a:lnTo>
                        <a:pt x="249" y="2043"/>
                      </a:lnTo>
                      <a:lnTo>
                        <a:pt x="459" y="2157"/>
                      </a:lnTo>
                      <a:lnTo>
                        <a:pt x="707" y="2234"/>
                      </a:lnTo>
                      <a:lnTo>
                        <a:pt x="974" y="2310"/>
                      </a:lnTo>
                      <a:lnTo>
                        <a:pt x="1241" y="2367"/>
                      </a:lnTo>
                      <a:lnTo>
                        <a:pt x="1547" y="2405"/>
                      </a:lnTo>
                      <a:lnTo>
                        <a:pt x="2157" y="2463"/>
                      </a:lnTo>
                      <a:lnTo>
                        <a:pt x="2749" y="2482"/>
                      </a:lnTo>
                      <a:lnTo>
                        <a:pt x="3264" y="2463"/>
                      </a:lnTo>
                      <a:lnTo>
                        <a:pt x="3646" y="2444"/>
                      </a:lnTo>
                      <a:lnTo>
                        <a:pt x="3894" y="2425"/>
                      </a:lnTo>
                      <a:lnTo>
                        <a:pt x="3952" y="2405"/>
                      </a:lnTo>
                      <a:lnTo>
                        <a:pt x="4009" y="2386"/>
                      </a:lnTo>
                      <a:lnTo>
                        <a:pt x="4047" y="2348"/>
                      </a:lnTo>
                      <a:lnTo>
                        <a:pt x="4104" y="2291"/>
                      </a:lnTo>
                      <a:lnTo>
                        <a:pt x="4123" y="2234"/>
                      </a:lnTo>
                      <a:lnTo>
                        <a:pt x="4143" y="2176"/>
                      </a:lnTo>
                      <a:lnTo>
                        <a:pt x="4162" y="2100"/>
                      </a:lnTo>
                      <a:lnTo>
                        <a:pt x="4162" y="2024"/>
                      </a:lnTo>
                      <a:lnTo>
                        <a:pt x="4143" y="1947"/>
                      </a:lnTo>
                      <a:lnTo>
                        <a:pt x="4104" y="1871"/>
                      </a:lnTo>
                      <a:lnTo>
                        <a:pt x="4066" y="1776"/>
                      </a:lnTo>
                      <a:lnTo>
                        <a:pt x="4009" y="1699"/>
                      </a:lnTo>
                      <a:lnTo>
                        <a:pt x="3933" y="1623"/>
                      </a:lnTo>
                      <a:lnTo>
                        <a:pt x="3837" y="1527"/>
                      </a:lnTo>
                      <a:lnTo>
                        <a:pt x="3723" y="1451"/>
                      </a:lnTo>
                      <a:lnTo>
                        <a:pt x="3589" y="1394"/>
                      </a:lnTo>
                      <a:lnTo>
                        <a:pt x="2348" y="745"/>
                      </a:lnTo>
                      <a:lnTo>
                        <a:pt x="1394" y="248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38"/>
                <p:cNvSpPr/>
                <p:nvPr/>
              </p:nvSpPr>
              <p:spPr>
                <a:xfrm>
                  <a:off x="6326615" y="4166575"/>
                  <a:ext cx="157712" cy="292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5708" extrusionOk="0">
                      <a:moveTo>
                        <a:pt x="0" y="0"/>
                      </a:moveTo>
                      <a:lnTo>
                        <a:pt x="153" y="5307"/>
                      </a:lnTo>
                      <a:lnTo>
                        <a:pt x="191" y="5364"/>
                      </a:lnTo>
                      <a:lnTo>
                        <a:pt x="229" y="5421"/>
                      </a:lnTo>
                      <a:lnTo>
                        <a:pt x="306" y="5497"/>
                      </a:lnTo>
                      <a:lnTo>
                        <a:pt x="401" y="5555"/>
                      </a:lnTo>
                      <a:lnTo>
                        <a:pt x="535" y="5631"/>
                      </a:lnTo>
                      <a:lnTo>
                        <a:pt x="706" y="5688"/>
                      </a:lnTo>
                      <a:lnTo>
                        <a:pt x="916" y="5707"/>
                      </a:lnTo>
                      <a:lnTo>
                        <a:pt x="1050" y="5707"/>
                      </a:lnTo>
                      <a:lnTo>
                        <a:pt x="1184" y="5688"/>
                      </a:lnTo>
                      <a:lnTo>
                        <a:pt x="1279" y="5650"/>
                      </a:lnTo>
                      <a:lnTo>
                        <a:pt x="1374" y="5593"/>
                      </a:lnTo>
                      <a:lnTo>
                        <a:pt x="1489" y="5478"/>
                      </a:lnTo>
                      <a:lnTo>
                        <a:pt x="1527" y="5440"/>
                      </a:lnTo>
                      <a:lnTo>
                        <a:pt x="3073" y="4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8"/>
                <p:cNvSpPr/>
                <p:nvPr/>
              </p:nvSpPr>
              <p:spPr>
                <a:xfrm>
                  <a:off x="6326615" y="4166575"/>
                  <a:ext cx="157712" cy="292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5708" fill="none" extrusionOk="0">
                      <a:moveTo>
                        <a:pt x="0" y="0"/>
                      </a:moveTo>
                      <a:lnTo>
                        <a:pt x="153" y="5307"/>
                      </a:lnTo>
                      <a:lnTo>
                        <a:pt x="153" y="5307"/>
                      </a:lnTo>
                      <a:lnTo>
                        <a:pt x="191" y="5364"/>
                      </a:lnTo>
                      <a:lnTo>
                        <a:pt x="229" y="5421"/>
                      </a:lnTo>
                      <a:lnTo>
                        <a:pt x="306" y="5497"/>
                      </a:lnTo>
                      <a:lnTo>
                        <a:pt x="401" y="5555"/>
                      </a:lnTo>
                      <a:lnTo>
                        <a:pt x="535" y="5631"/>
                      </a:lnTo>
                      <a:lnTo>
                        <a:pt x="706" y="5688"/>
                      </a:lnTo>
                      <a:lnTo>
                        <a:pt x="916" y="5707"/>
                      </a:lnTo>
                      <a:lnTo>
                        <a:pt x="916" y="5707"/>
                      </a:lnTo>
                      <a:lnTo>
                        <a:pt x="1050" y="5707"/>
                      </a:lnTo>
                      <a:lnTo>
                        <a:pt x="1184" y="5688"/>
                      </a:lnTo>
                      <a:lnTo>
                        <a:pt x="1279" y="5650"/>
                      </a:lnTo>
                      <a:lnTo>
                        <a:pt x="1374" y="5593"/>
                      </a:lnTo>
                      <a:lnTo>
                        <a:pt x="1489" y="5478"/>
                      </a:lnTo>
                      <a:lnTo>
                        <a:pt x="1527" y="5440"/>
                      </a:lnTo>
                      <a:lnTo>
                        <a:pt x="3073" y="4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8"/>
                <p:cNvSpPr/>
                <p:nvPr/>
              </p:nvSpPr>
              <p:spPr>
                <a:xfrm>
                  <a:off x="5558858" y="3178469"/>
                  <a:ext cx="1017532" cy="110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33" h="21532" extrusionOk="0">
                      <a:moveTo>
                        <a:pt x="7139" y="0"/>
                      </a:moveTo>
                      <a:lnTo>
                        <a:pt x="6719" y="19"/>
                      </a:lnTo>
                      <a:lnTo>
                        <a:pt x="0" y="363"/>
                      </a:lnTo>
                      <a:lnTo>
                        <a:pt x="57" y="974"/>
                      </a:lnTo>
                      <a:lnTo>
                        <a:pt x="96" y="1565"/>
                      </a:lnTo>
                      <a:lnTo>
                        <a:pt x="134" y="2634"/>
                      </a:lnTo>
                      <a:lnTo>
                        <a:pt x="172" y="3131"/>
                      </a:lnTo>
                      <a:lnTo>
                        <a:pt x="210" y="3589"/>
                      </a:lnTo>
                      <a:lnTo>
                        <a:pt x="286" y="4028"/>
                      </a:lnTo>
                      <a:lnTo>
                        <a:pt x="382" y="4428"/>
                      </a:lnTo>
                      <a:lnTo>
                        <a:pt x="439" y="4638"/>
                      </a:lnTo>
                      <a:lnTo>
                        <a:pt x="535" y="4829"/>
                      </a:lnTo>
                      <a:lnTo>
                        <a:pt x="611" y="5001"/>
                      </a:lnTo>
                      <a:lnTo>
                        <a:pt x="725" y="5192"/>
                      </a:lnTo>
                      <a:lnTo>
                        <a:pt x="840" y="5364"/>
                      </a:lnTo>
                      <a:lnTo>
                        <a:pt x="974" y="5536"/>
                      </a:lnTo>
                      <a:lnTo>
                        <a:pt x="1126" y="5688"/>
                      </a:lnTo>
                      <a:lnTo>
                        <a:pt x="1298" y="5841"/>
                      </a:lnTo>
                      <a:lnTo>
                        <a:pt x="1470" y="5994"/>
                      </a:lnTo>
                      <a:lnTo>
                        <a:pt x="1680" y="6146"/>
                      </a:lnTo>
                      <a:lnTo>
                        <a:pt x="1909" y="6280"/>
                      </a:lnTo>
                      <a:lnTo>
                        <a:pt x="2157" y="6433"/>
                      </a:lnTo>
                      <a:lnTo>
                        <a:pt x="2443" y="6566"/>
                      </a:lnTo>
                      <a:lnTo>
                        <a:pt x="2749" y="6681"/>
                      </a:lnTo>
                      <a:lnTo>
                        <a:pt x="3073" y="6815"/>
                      </a:lnTo>
                      <a:lnTo>
                        <a:pt x="3417" y="6929"/>
                      </a:lnTo>
                      <a:lnTo>
                        <a:pt x="3894" y="7082"/>
                      </a:lnTo>
                      <a:lnTo>
                        <a:pt x="4371" y="7196"/>
                      </a:lnTo>
                      <a:lnTo>
                        <a:pt x="4829" y="7311"/>
                      </a:lnTo>
                      <a:lnTo>
                        <a:pt x="5287" y="7387"/>
                      </a:lnTo>
                      <a:lnTo>
                        <a:pt x="5746" y="7464"/>
                      </a:lnTo>
                      <a:lnTo>
                        <a:pt x="6185" y="7521"/>
                      </a:lnTo>
                      <a:lnTo>
                        <a:pt x="6624" y="7578"/>
                      </a:lnTo>
                      <a:lnTo>
                        <a:pt x="7044" y="7597"/>
                      </a:lnTo>
                      <a:lnTo>
                        <a:pt x="7883" y="7635"/>
                      </a:lnTo>
                      <a:lnTo>
                        <a:pt x="8685" y="7635"/>
                      </a:lnTo>
                      <a:lnTo>
                        <a:pt x="9430" y="7616"/>
                      </a:lnTo>
                      <a:lnTo>
                        <a:pt x="10136" y="7597"/>
                      </a:lnTo>
                      <a:lnTo>
                        <a:pt x="11262" y="7559"/>
                      </a:lnTo>
                      <a:lnTo>
                        <a:pt x="11758" y="7559"/>
                      </a:lnTo>
                      <a:lnTo>
                        <a:pt x="12216" y="7578"/>
                      </a:lnTo>
                      <a:lnTo>
                        <a:pt x="12617" y="7616"/>
                      </a:lnTo>
                      <a:lnTo>
                        <a:pt x="12808" y="7654"/>
                      </a:lnTo>
                      <a:lnTo>
                        <a:pt x="12980" y="7693"/>
                      </a:lnTo>
                      <a:lnTo>
                        <a:pt x="13133" y="7769"/>
                      </a:lnTo>
                      <a:lnTo>
                        <a:pt x="13266" y="7826"/>
                      </a:lnTo>
                      <a:lnTo>
                        <a:pt x="13400" y="7922"/>
                      </a:lnTo>
                      <a:lnTo>
                        <a:pt x="13514" y="8017"/>
                      </a:lnTo>
                      <a:lnTo>
                        <a:pt x="13400" y="9143"/>
                      </a:lnTo>
                      <a:lnTo>
                        <a:pt x="13324" y="10289"/>
                      </a:lnTo>
                      <a:lnTo>
                        <a:pt x="13171" y="12617"/>
                      </a:lnTo>
                      <a:lnTo>
                        <a:pt x="13056" y="14889"/>
                      </a:lnTo>
                      <a:lnTo>
                        <a:pt x="12980" y="16989"/>
                      </a:lnTo>
                      <a:lnTo>
                        <a:pt x="12923" y="18802"/>
                      </a:lnTo>
                      <a:lnTo>
                        <a:pt x="12904" y="20253"/>
                      </a:lnTo>
                      <a:lnTo>
                        <a:pt x="12865" y="21532"/>
                      </a:lnTo>
                      <a:lnTo>
                        <a:pt x="19413" y="21493"/>
                      </a:lnTo>
                      <a:lnTo>
                        <a:pt x="19470" y="20921"/>
                      </a:lnTo>
                      <a:lnTo>
                        <a:pt x="19584" y="19375"/>
                      </a:lnTo>
                      <a:lnTo>
                        <a:pt x="19661" y="18306"/>
                      </a:lnTo>
                      <a:lnTo>
                        <a:pt x="19718" y="17103"/>
                      </a:lnTo>
                      <a:lnTo>
                        <a:pt x="19775" y="15786"/>
                      </a:lnTo>
                      <a:lnTo>
                        <a:pt x="19813" y="14393"/>
                      </a:lnTo>
                      <a:lnTo>
                        <a:pt x="19833" y="12961"/>
                      </a:lnTo>
                      <a:lnTo>
                        <a:pt x="19813" y="11510"/>
                      </a:lnTo>
                      <a:lnTo>
                        <a:pt x="19775" y="10079"/>
                      </a:lnTo>
                      <a:lnTo>
                        <a:pt x="19737" y="9372"/>
                      </a:lnTo>
                      <a:lnTo>
                        <a:pt x="19680" y="8685"/>
                      </a:lnTo>
                      <a:lnTo>
                        <a:pt x="19623" y="8036"/>
                      </a:lnTo>
                      <a:lnTo>
                        <a:pt x="19527" y="7387"/>
                      </a:lnTo>
                      <a:lnTo>
                        <a:pt x="19451" y="6795"/>
                      </a:lnTo>
                      <a:lnTo>
                        <a:pt x="19336" y="6223"/>
                      </a:lnTo>
                      <a:lnTo>
                        <a:pt x="19222" y="5688"/>
                      </a:lnTo>
                      <a:lnTo>
                        <a:pt x="19069" y="5192"/>
                      </a:lnTo>
                      <a:lnTo>
                        <a:pt x="18916" y="4734"/>
                      </a:lnTo>
                      <a:lnTo>
                        <a:pt x="18745" y="4333"/>
                      </a:lnTo>
                      <a:lnTo>
                        <a:pt x="18611" y="4104"/>
                      </a:lnTo>
                      <a:lnTo>
                        <a:pt x="18496" y="3894"/>
                      </a:lnTo>
                      <a:lnTo>
                        <a:pt x="18344" y="3684"/>
                      </a:lnTo>
                      <a:lnTo>
                        <a:pt x="18191" y="3474"/>
                      </a:lnTo>
                      <a:lnTo>
                        <a:pt x="17866" y="3092"/>
                      </a:lnTo>
                      <a:lnTo>
                        <a:pt x="17504" y="2730"/>
                      </a:lnTo>
                      <a:lnTo>
                        <a:pt x="17122" y="2405"/>
                      </a:lnTo>
                      <a:lnTo>
                        <a:pt x="16702" y="2100"/>
                      </a:lnTo>
                      <a:lnTo>
                        <a:pt x="16263" y="1813"/>
                      </a:lnTo>
                      <a:lnTo>
                        <a:pt x="15824" y="1565"/>
                      </a:lnTo>
                      <a:lnTo>
                        <a:pt x="15347" y="1336"/>
                      </a:lnTo>
                      <a:lnTo>
                        <a:pt x="14851" y="1126"/>
                      </a:lnTo>
                      <a:lnTo>
                        <a:pt x="14354" y="954"/>
                      </a:lnTo>
                      <a:lnTo>
                        <a:pt x="13839" y="783"/>
                      </a:lnTo>
                      <a:lnTo>
                        <a:pt x="13343" y="649"/>
                      </a:lnTo>
                      <a:lnTo>
                        <a:pt x="12827" y="515"/>
                      </a:lnTo>
                      <a:lnTo>
                        <a:pt x="12312" y="401"/>
                      </a:lnTo>
                      <a:lnTo>
                        <a:pt x="11796" y="325"/>
                      </a:lnTo>
                      <a:lnTo>
                        <a:pt x="11300" y="229"/>
                      </a:lnTo>
                      <a:lnTo>
                        <a:pt x="10804" y="172"/>
                      </a:lnTo>
                      <a:lnTo>
                        <a:pt x="9869" y="76"/>
                      </a:lnTo>
                      <a:lnTo>
                        <a:pt x="9010" y="19"/>
                      </a:lnTo>
                      <a:lnTo>
                        <a:pt x="82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8"/>
                <p:cNvSpPr/>
                <p:nvPr/>
              </p:nvSpPr>
              <p:spPr>
                <a:xfrm>
                  <a:off x="6318766" y="4414319"/>
                  <a:ext cx="213531" cy="127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" h="2482" fill="none" extrusionOk="0">
                      <a:moveTo>
                        <a:pt x="459" y="0"/>
                      </a:moveTo>
                      <a:lnTo>
                        <a:pt x="459" y="0"/>
                      </a:lnTo>
                      <a:lnTo>
                        <a:pt x="344" y="268"/>
                      </a:lnTo>
                      <a:lnTo>
                        <a:pt x="249" y="535"/>
                      </a:lnTo>
                      <a:lnTo>
                        <a:pt x="153" y="859"/>
                      </a:lnTo>
                      <a:lnTo>
                        <a:pt x="58" y="1184"/>
                      </a:lnTo>
                      <a:lnTo>
                        <a:pt x="0" y="1508"/>
                      </a:lnTo>
                      <a:lnTo>
                        <a:pt x="0" y="1642"/>
                      </a:lnTo>
                      <a:lnTo>
                        <a:pt x="0" y="1756"/>
                      </a:lnTo>
                      <a:lnTo>
                        <a:pt x="39" y="1852"/>
                      </a:lnTo>
                      <a:lnTo>
                        <a:pt x="77" y="1928"/>
                      </a:lnTo>
                      <a:lnTo>
                        <a:pt x="77" y="1928"/>
                      </a:lnTo>
                      <a:lnTo>
                        <a:pt x="249" y="2043"/>
                      </a:lnTo>
                      <a:lnTo>
                        <a:pt x="459" y="2157"/>
                      </a:lnTo>
                      <a:lnTo>
                        <a:pt x="707" y="2234"/>
                      </a:lnTo>
                      <a:lnTo>
                        <a:pt x="974" y="2310"/>
                      </a:lnTo>
                      <a:lnTo>
                        <a:pt x="1241" y="2367"/>
                      </a:lnTo>
                      <a:lnTo>
                        <a:pt x="1547" y="2405"/>
                      </a:lnTo>
                      <a:lnTo>
                        <a:pt x="2157" y="2463"/>
                      </a:lnTo>
                      <a:lnTo>
                        <a:pt x="2749" y="2482"/>
                      </a:lnTo>
                      <a:lnTo>
                        <a:pt x="3264" y="2463"/>
                      </a:lnTo>
                      <a:lnTo>
                        <a:pt x="3646" y="2444"/>
                      </a:lnTo>
                      <a:lnTo>
                        <a:pt x="3894" y="2425"/>
                      </a:lnTo>
                      <a:lnTo>
                        <a:pt x="3894" y="2425"/>
                      </a:lnTo>
                      <a:lnTo>
                        <a:pt x="3952" y="2405"/>
                      </a:lnTo>
                      <a:lnTo>
                        <a:pt x="4009" y="2386"/>
                      </a:lnTo>
                      <a:lnTo>
                        <a:pt x="4047" y="2348"/>
                      </a:lnTo>
                      <a:lnTo>
                        <a:pt x="4104" y="2291"/>
                      </a:lnTo>
                      <a:lnTo>
                        <a:pt x="4123" y="2234"/>
                      </a:lnTo>
                      <a:lnTo>
                        <a:pt x="4143" y="2176"/>
                      </a:lnTo>
                      <a:lnTo>
                        <a:pt x="4162" y="2100"/>
                      </a:lnTo>
                      <a:lnTo>
                        <a:pt x="4162" y="2024"/>
                      </a:lnTo>
                      <a:lnTo>
                        <a:pt x="4143" y="1947"/>
                      </a:lnTo>
                      <a:lnTo>
                        <a:pt x="4104" y="1871"/>
                      </a:lnTo>
                      <a:lnTo>
                        <a:pt x="4066" y="1776"/>
                      </a:lnTo>
                      <a:lnTo>
                        <a:pt x="4009" y="1699"/>
                      </a:lnTo>
                      <a:lnTo>
                        <a:pt x="3933" y="1623"/>
                      </a:lnTo>
                      <a:lnTo>
                        <a:pt x="3837" y="1527"/>
                      </a:lnTo>
                      <a:lnTo>
                        <a:pt x="3723" y="1451"/>
                      </a:lnTo>
                      <a:lnTo>
                        <a:pt x="3589" y="1394"/>
                      </a:lnTo>
                      <a:lnTo>
                        <a:pt x="3589" y="1394"/>
                      </a:lnTo>
                      <a:lnTo>
                        <a:pt x="2348" y="745"/>
                      </a:lnTo>
                      <a:lnTo>
                        <a:pt x="1394" y="24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8"/>
                <p:cNvSpPr/>
                <p:nvPr/>
              </p:nvSpPr>
              <p:spPr>
                <a:xfrm>
                  <a:off x="5558858" y="3178469"/>
                  <a:ext cx="1017532" cy="110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33" h="21532" extrusionOk="0">
                      <a:moveTo>
                        <a:pt x="7139" y="0"/>
                      </a:moveTo>
                      <a:lnTo>
                        <a:pt x="6719" y="19"/>
                      </a:lnTo>
                      <a:lnTo>
                        <a:pt x="0" y="363"/>
                      </a:lnTo>
                      <a:lnTo>
                        <a:pt x="57" y="974"/>
                      </a:lnTo>
                      <a:lnTo>
                        <a:pt x="96" y="1565"/>
                      </a:lnTo>
                      <a:lnTo>
                        <a:pt x="134" y="2634"/>
                      </a:lnTo>
                      <a:lnTo>
                        <a:pt x="172" y="3131"/>
                      </a:lnTo>
                      <a:lnTo>
                        <a:pt x="210" y="3589"/>
                      </a:lnTo>
                      <a:lnTo>
                        <a:pt x="286" y="4028"/>
                      </a:lnTo>
                      <a:lnTo>
                        <a:pt x="382" y="4428"/>
                      </a:lnTo>
                      <a:lnTo>
                        <a:pt x="439" y="4638"/>
                      </a:lnTo>
                      <a:lnTo>
                        <a:pt x="535" y="4829"/>
                      </a:lnTo>
                      <a:lnTo>
                        <a:pt x="611" y="5001"/>
                      </a:lnTo>
                      <a:lnTo>
                        <a:pt x="725" y="5192"/>
                      </a:lnTo>
                      <a:lnTo>
                        <a:pt x="840" y="5364"/>
                      </a:lnTo>
                      <a:lnTo>
                        <a:pt x="974" y="5536"/>
                      </a:lnTo>
                      <a:lnTo>
                        <a:pt x="1126" y="5688"/>
                      </a:lnTo>
                      <a:lnTo>
                        <a:pt x="1298" y="5841"/>
                      </a:lnTo>
                      <a:lnTo>
                        <a:pt x="1470" y="5994"/>
                      </a:lnTo>
                      <a:lnTo>
                        <a:pt x="1680" y="6146"/>
                      </a:lnTo>
                      <a:lnTo>
                        <a:pt x="1909" y="6280"/>
                      </a:lnTo>
                      <a:lnTo>
                        <a:pt x="2157" y="6433"/>
                      </a:lnTo>
                      <a:lnTo>
                        <a:pt x="2443" y="6566"/>
                      </a:lnTo>
                      <a:lnTo>
                        <a:pt x="2749" y="6681"/>
                      </a:lnTo>
                      <a:lnTo>
                        <a:pt x="3073" y="6815"/>
                      </a:lnTo>
                      <a:lnTo>
                        <a:pt x="3417" y="6929"/>
                      </a:lnTo>
                      <a:lnTo>
                        <a:pt x="3894" y="7082"/>
                      </a:lnTo>
                      <a:lnTo>
                        <a:pt x="4371" y="7196"/>
                      </a:lnTo>
                      <a:lnTo>
                        <a:pt x="4829" y="7311"/>
                      </a:lnTo>
                      <a:lnTo>
                        <a:pt x="5287" y="7387"/>
                      </a:lnTo>
                      <a:lnTo>
                        <a:pt x="5746" y="7464"/>
                      </a:lnTo>
                      <a:lnTo>
                        <a:pt x="6185" y="7521"/>
                      </a:lnTo>
                      <a:lnTo>
                        <a:pt x="6624" y="7578"/>
                      </a:lnTo>
                      <a:lnTo>
                        <a:pt x="7044" y="7597"/>
                      </a:lnTo>
                      <a:lnTo>
                        <a:pt x="7883" y="7635"/>
                      </a:lnTo>
                      <a:lnTo>
                        <a:pt x="8685" y="7635"/>
                      </a:lnTo>
                      <a:lnTo>
                        <a:pt x="9430" y="7616"/>
                      </a:lnTo>
                      <a:lnTo>
                        <a:pt x="10136" y="7597"/>
                      </a:lnTo>
                      <a:lnTo>
                        <a:pt x="11262" y="7559"/>
                      </a:lnTo>
                      <a:lnTo>
                        <a:pt x="11758" y="7559"/>
                      </a:lnTo>
                      <a:lnTo>
                        <a:pt x="12216" y="7578"/>
                      </a:lnTo>
                      <a:lnTo>
                        <a:pt x="12617" y="7616"/>
                      </a:lnTo>
                      <a:lnTo>
                        <a:pt x="12808" y="7654"/>
                      </a:lnTo>
                      <a:lnTo>
                        <a:pt x="12980" y="7693"/>
                      </a:lnTo>
                      <a:lnTo>
                        <a:pt x="13133" y="7769"/>
                      </a:lnTo>
                      <a:lnTo>
                        <a:pt x="13266" y="7826"/>
                      </a:lnTo>
                      <a:lnTo>
                        <a:pt x="13400" y="7922"/>
                      </a:lnTo>
                      <a:lnTo>
                        <a:pt x="13514" y="8017"/>
                      </a:lnTo>
                      <a:lnTo>
                        <a:pt x="13400" y="9143"/>
                      </a:lnTo>
                      <a:lnTo>
                        <a:pt x="13324" y="10289"/>
                      </a:lnTo>
                      <a:lnTo>
                        <a:pt x="13171" y="12617"/>
                      </a:lnTo>
                      <a:lnTo>
                        <a:pt x="13056" y="14889"/>
                      </a:lnTo>
                      <a:lnTo>
                        <a:pt x="12980" y="16989"/>
                      </a:lnTo>
                      <a:lnTo>
                        <a:pt x="12923" y="18802"/>
                      </a:lnTo>
                      <a:lnTo>
                        <a:pt x="12904" y="20253"/>
                      </a:lnTo>
                      <a:lnTo>
                        <a:pt x="12865" y="21532"/>
                      </a:lnTo>
                      <a:lnTo>
                        <a:pt x="19413" y="21493"/>
                      </a:lnTo>
                      <a:lnTo>
                        <a:pt x="19470" y="20921"/>
                      </a:lnTo>
                      <a:lnTo>
                        <a:pt x="19584" y="19375"/>
                      </a:lnTo>
                      <a:lnTo>
                        <a:pt x="19661" y="18306"/>
                      </a:lnTo>
                      <a:lnTo>
                        <a:pt x="19718" y="17103"/>
                      </a:lnTo>
                      <a:lnTo>
                        <a:pt x="19775" y="15786"/>
                      </a:lnTo>
                      <a:lnTo>
                        <a:pt x="19813" y="14393"/>
                      </a:lnTo>
                      <a:lnTo>
                        <a:pt x="19833" y="12961"/>
                      </a:lnTo>
                      <a:lnTo>
                        <a:pt x="19813" y="11510"/>
                      </a:lnTo>
                      <a:lnTo>
                        <a:pt x="19775" y="10079"/>
                      </a:lnTo>
                      <a:lnTo>
                        <a:pt x="19737" y="9372"/>
                      </a:lnTo>
                      <a:lnTo>
                        <a:pt x="19680" y="8685"/>
                      </a:lnTo>
                      <a:lnTo>
                        <a:pt x="19623" y="8036"/>
                      </a:lnTo>
                      <a:lnTo>
                        <a:pt x="19527" y="7387"/>
                      </a:lnTo>
                      <a:lnTo>
                        <a:pt x="19451" y="6795"/>
                      </a:lnTo>
                      <a:lnTo>
                        <a:pt x="19336" y="6223"/>
                      </a:lnTo>
                      <a:lnTo>
                        <a:pt x="19222" y="5688"/>
                      </a:lnTo>
                      <a:lnTo>
                        <a:pt x="19069" y="5192"/>
                      </a:lnTo>
                      <a:lnTo>
                        <a:pt x="18916" y="4734"/>
                      </a:lnTo>
                      <a:lnTo>
                        <a:pt x="18745" y="4333"/>
                      </a:lnTo>
                      <a:lnTo>
                        <a:pt x="18611" y="4104"/>
                      </a:lnTo>
                      <a:lnTo>
                        <a:pt x="18496" y="3894"/>
                      </a:lnTo>
                      <a:lnTo>
                        <a:pt x="18344" y="3684"/>
                      </a:lnTo>
                      <a:lnTo>
                        <a:pt x="18191" y="3474"/>
                      </a:lnTo>
                      <a:lnTo>
                        <a:pt x="17866" y="3092"/>
                      </a:lnTo>
                      <a:lnTo>
                        <a:pt x="17504" y="2730"/>
                      </a:lnTo>
                      <a:lnTo>
                        <a:pt x="17122" y="2405"/>
                      </a:lnTo>
                      <a:lnTo>
                        <a:pt x="16702" y="2100"/>
                      </a:lnTo>
                      <a:lnTo>
                        <a:pt x="16263" y="1813"/>
                      </a:lnTo>
                      <a:lnTo>
                        <a:pt x="15824" y="1565"/>
                      </a:lnTo>
                      <a:lnTo>
                        <a:pt x="15347" y="1336"/>
                      </a:lnTo>
                      <a:lnTo>
                        <a:pt x="14851" y="1126"/>
                      </a:lnTo>
                      <a:lnTo>
                        <a:pt x="14354" y="954"/>
                      </a:lnTo>
                      <a:lnTo>
                        <a:pt x="13839" y="783"/>
                      </a:lnTo>
                      <a:lnTo>
                        <a:pt x="13343" y="649"/>
                      </a:lnTo>
                      <a:lnTo>
                        <a:pt x="12827" y="515"/>
                      </a:lnTo>
                      <a:lnTo>
                        <a:pt x="12312" y="401"/>
                      </a:lnTo>
                      <a:lnTo>
                        <a:pt x="11796" y="325"/>
                      </a:lnTo>
                      <a:lnTo>
                        <a:pt x="11300" y="229"/>
                      </a:lnTo>
                      <a:lnTo>
                        <a:pt x="10804" y="172"/>
                      </a:lnTo>
                      <a:lnTo>
                        <a:pt x="9869" y="76"/>
                      </a:lnTo>
                      <a:lnTo>
                        <a:pt x="9010" y="19"/>
                      </a:lnTo>
                      <a:lnTo>
                        <a:pt x="8246" y="0"/>
                      </a:lnTo>
                      <a:close/>
                    </a:path>
                  </a:pathLst>
                </a:custGeom>
                <a:solidFill>
                  <a:srgbClr val="0A0A0A">
                    <a:alpha val="106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8"/>
                <p:cNvSpPr/>
                <p:nvPr/>
              </p:nvSpPr>
              <p:spPr>
                <a:xfrm>
                  <a:off x="5558858" y="3178469"/>
                  <a:ext cx="1017532" cy="110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33" h="21532" fill="none" extrusionOk="0">
                      <a:moveTo>
                        <a:pt x="6719" y="19"/>
                      </a:moveTo>
                      <a:lnTo>
                        <a:pt x="6719" y="19"/>
                      </a:lnTo>
                      <a:lnTo>
                        <a:pt x="7139" y="0"/>
                      </a:lnTo>
                      <a:lnTo>
                        <a:pt x="7616" y="0"/>
                      </a:lnTo>
                      <a:lnTo>
                        <a:pt x="8246" y="0"/>
                      </a:lnTo>
                      <a:lnTo>
                        <a:pt x="9010" y="19"/>
                      </a:lnTo>
                      <a:lnTo>
                        <a:pt x="9869" y="76"/>
                      </a:lnTo>
                      <a:lnTo>
                        <a:pt x="10804" y="172"/>
                      </a:lnTo>
                      <a:lnTo>
                        <a:pt x="11300" y="229"/>
                      </a:lnTo>
                      <a:lnTo>
                        <a:pt x="11796" y="325"/>
                      </a:lnTo>
                      <a:lnTo>
                        <a:pt x="12312" y="401"/>
                      </a:lnTo>
                      <a:lnTo>
                        <a:pt x="12827" y="515"/>
                      </a:lnTo>
                      <a:lnTo>
                        <a:pt x="13343" y="649"/>
                      </a:lnTo>
                      <a:lnTo>
                        <a:pt x="13839" y="783"/>
                      </a:lnTo>
                      <a:lnTo>
                        <a:pt x="14354" y="954"/>
                      </a:lnTo>
                      <a:lnTo>
                        <a:pt x="14851" y="1126"/>
                      </a:lnTo>
                      <a:lnTo>
                        <a:pt x="15347" y="1336"/>
                      </a:lnTo>
                      <a:lnTo>
                        <a:pt x="15824" y="1565"/>
                      </a:lnTo>
                      <a:lnTo>
                        <a:pt x="16263" y="1813"/>
                      </a:lnTo>
                      <a:lnTo>
                        <a:pt x="16702" y="2100"/>
                      </a:lnTo>
                      <a:lnTo>
                        <a:pt x="17122" y="2405"/>
                      </a:lnTo>
                      <a:lnTo>
                        <a:pt x="17504" y="2730"/>
                      </a:lnTo>
                      <a:lnTo>
                        <a:pt x="17866" y="3092"/>
                      </a:lnTo>
                      <a:lnTo>
                        <a:pt x="18191" y="3474"/>
                      </a:lnTo>
                      <a:lnTo>
                        <a:pt x="18344" y="3684"/>
                      </a:lnTo>
                      <a:lnTo>
                        <a:pt x="18496" y="3894"/>
                      </a:lnTo>
                      <a:lnTo>
                        <a:pt x="18611" y="4104"/>
                      </a:lnTo>
                      <a:lnTo>
                        <a:pt x="18745" y="4333"/>
                      </a:lnTo>
                      <a:lnTo>
                        <a:pt x="18745" y="4333"/>
                      </a:lnTo>
                      <a:lnTo>
                        <a:pt x="18916" y="4734"/>
                      </a:lnTo>
                      <a:lnTo>
                        <a:pt x="19069" y="5192"/>
                      </a:lnTo>
                      <a:lnTo>
                        <a:pt x="19222" y="5688"/>
                      </a:lnTo>
                      <a:lnTo>
                        <a:pt x="19336" y="6223"/>
                      </a:lnTo>
                      <a:lnTo>
                        <a:pt x="19451" y="6795"/>
                      </a:lnTo>
                      <a:lnTo>
                        <a:pt x="19527" y="7387"/>
                      </a:lnTo>
                      <a:lnTo>
                        <a:pt x="19623" y="8036"/>
                      </a:lnTo>
                      <a:lnTo>
                        <a:pt x="19680" y="8685"/>
                      </a:lnTo>
                      <a:lnTo>
                        <a:pt x="19737" y="9372"/>
                      </a:lnTo>
                      <a:lnTo>
                        <a:pt x="19775" y="10079"/>
                      </a:lnTo>
                      <a:lnTo>
                        <a:pt x="19813" y="11510"/>
                      </a:lnTo>
                      <a:lnTo>
                        <a:pt x="19833" y="12961"/>
                      </a:lnTo>
                      <a:lnTo>
                        <a:pt x="19813" y="14393"/>
                      </a:lnTo>
                      <a:lnTo>
                        <a:pt x="19775" y="15786"/>
                      </a:lnTo>
                      <a:lnTo>
                        <a:pt x="19718" y="17103"/>
                      </a:lnTo>
                      <a:lnTo>
                        <a:pt x="19661" y="18306"/>
                      </a:lnTo>
                      <a:lnTo>
                        <a:pt x="19584" y="19375"/>
                      </a:lnTo>
                      <a:lnTo>
                        <a:pt x="19470" y="20921"/>
                      </a:lnTo>
                      <a:lnTo>
                        <a:pt x="19413" y="21493"/>
                      </a:lnTo>
                      <a:lnTo>
                        <a:pt x="12865" y="21532"/>
                      </a:lnTo>
                      <a:lnTo>
                        <a:pt x="12865" y="21532"/>
                      </a:lnTo>
                      <a:lnTo>
                        <a:pt x="12904" y="20253"/>
                      </a:lnTo>
                      <a:lnTo>
                        <a:pt x="12923" y="18802"/>
                      </a:lnTo>
                      <a:lnTo>
                        <a:pt x="12980" y="16989"/>
                      </a:lnTo>
                      <a:lnTo>
                        <a:pt x="13056" y="14889"/>
                      </a:lnTo>
                      <a:lnTo>
                        <a:pt x="13171" y="12617"/>
                      </a:lnTo>
                      <a:lnTo>
                        <a:pt x="13324" y="10289"/>
                      </a:lnTo>
                      <a:lnTo>
                        <a:pt x="13400" y="9143"/>
                      </a:lnTo>
                      <a:lnTo>
                        <a:pt x="13514" y="8017"/>
                      </a:lnTo>
                      <a:lnTo>
                        <a:pt x="13514" y="8017"/>
                      </a:lnTo>
                      <a:lnTo>
                        <a:pt x="13400" y="7922"/>
                      </a:lnTo>
                      <a:lnTo>
                        <a:pt x="13266" y="7826"/>
                      </a:lnTo>
                      <a:lnTo>
                        <a:pt x="13133" y="7769"/>
                      </a:lnTo>
                      <a:lnTo>
                        <a:pt x="12980" y="7693"/>
                      </a:lnTo>
                      <a:lnTo>
                        <a:pt x="12808" y="7654"/>
                      </a:lnTo>
                      <a:lnTo>
                        <a:pt x="12617" y="7616"/>
                      </a:lnTo>
                      <a:lnTo>
                        <a:pt x="12216" y="7578"/>
                      </a:lnTo>
                      <a:lnTo>
                        <a:pt x="11758" y="7559"/>
                      </a:lnTo>
                      <a:lnTo>
                        <a:pt x="11262" y="7559"/>
                      </a:lnTo>
                      <a:lnTo>
                        <a:pt x="10136" y="7597"/>
                      </a:lnTo>
                      <a:lnTo>
                        <a:pt x="10136" y="7597"/>
                      </a:lnTo>
                      <a:lnTo>
                        <a:pt x="9430" y="7616"/>
                      </a:lnTo>
                      <a:lnTo>
                        <a:pt x="8685" y="7635"/>
                      </a:lnTo>
                      <a:lnTo>
                        <a:pt x="7883" y="7635"/>
                      </a:lnTo>
                      <a:lnTo>
                        <a:pt x="7044" y="7597"/>
                      </a:lnTo>
                      <a:lnTo>
                        <a:pt x="6624" y="7578"/>
                      </a:lnTo>
                      <a:lnTo>
                        <a:pt x="6185" y="7521"/>
                      </a:lnTo>
                      <a:lnTo>
                        <a:pt x="5746" y="7464"/>
                      </a:lnTo>
                      <a:lnTo>
                        <a:pt x="5287" y="7387"/>
                      </a:lnTo>
                      <a:lnTo>
                        <a:pt x="4829" y="7311"/>
                      </a:lnTo>
                      <a:lnTo>
                        <a:pt x="4371" y="7196"/>
                      </a:lnTo>
                      <a:lnTo>
                        <a:pt x="3894" y="7082"/>
                      </a:lnTo>
                      <a:lnTo>
                        <a:pt x="3417" y="6929"/>
                      </a:lnTo>
                      <a:lnTo>
                        <a:pt x="3417" y="6929"/>
                      </a:lnTo>
                      <a:lnTo>
                        <a:pt x="3073" y="6815"/>
                      </a:lnTo>
                      <a:lnTo>
                        <a:pt x="2749" y="6681"/>
                      </a:lnTo>
                      <a:lnTo>
                        <a:pt x="2443" y="6566"/>
                      </a:lnTo>
                      <a:lnTo>
                        <a:pt x="2157" y="6433"/>
                      </a:lnTo>
                      <a:lnTo>
                        <a:pt x="1909" y="6280"/>
                      </a:lnTo>
                      <a:lnTo>
                        <a:pt x="1680" y="6146"/>
                      </a:lnTo>
                      <a:lnTo>
                        <a:pt x="1470" y="5994"/>
                      </a:lnTo>
                      <a:lnTo>
                        <a:pt x="1298" y="5841"/>
                      </a:lnTo>
                      <a:lnTo>
                        <a:pt x="1126" y="5688"/>
                      </a:lnTo>
                      <a:lnTo>
                        <a:pt x="974" y="5536"/>
                      </a:lnTo>
                      <a:lnTo>
                        <a:pt x="840" y="5364"/>
                      </a:lnTo>
                      <a:lnTo>
                        <a:pt x="725" y="5192"/>
                      </a:lnTo>
                      <a:lnTo>
                        <a:pt x="611" y="5001"/>
                      </a:lnTo>
                      <a:lnTo>
                        <a:pt x="535" y="4829"/>
                      </a:lnTo>
                      <a:lnTo>
                        <a:pt x="439" y="4638"/>
                      </a:lnTo>
                      <a:lnTo>
                        <a:pt x="382" y="4428"/>
                      </a:lnTo>
                      <a:lnTo>
                        <a:pt x="286" y="4028"/>
                      </a:lnTo>
                      <a:lnTo>
                        <a:pt x="210" y="3589"/>
                      </a:lnTo>
                      <a:lnTo>
                        <a:pt x="172" y="3131"/>
                      </a:lnTo>
                      <a:lnTo>
                        <a:pt x="134" y="2634"/>
                      </a:lnTo>
                      <a:lnTo>
                        <a:pt x="96" y="1565"/>
                      </a:lnTo>
                      <a:lnTo>
                        <a:pt x="57" y="974"/>
                      </a:lnTo>
                      <a:lnTo>
                        <a:pt x="0" y="363"/>
                      </a:lnTo>
                      <a:lnTo>
                        <a:pt x="6719" y="1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38"/>
                <p:cNvSpPr/>
                <p:nvPr/>
              </p:nvSpPr>
              <p:spPr>
                <a:xfrm>
                  <a:off x="6921993" y="4383948"/>
                  <a:ext cx="215481" cy="110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0" h="2158" extrusionOk="0">
                      <a:moveTo>
                        <a:pt x="134" y="1"/>
                      </a:moveTo>
                      <a:lnTo>
                        <a:pt x="77" y="268"/>
                      </a:lnTo>
                      <a:lnTo>
                        <a:pt x="39" y="554"/>
                      </a:lnTo>
                      <a:lnTo>
                        <a:pt x="1" y="898"/>
                      </a:lnTo>
                      <a:lnTo>
                        <a:pt x="1" y="1241"/>
                      </a:lnTo>
                      <a:lnTo>
                        <a:pt x="1" y="1566"/>
                      </a:lnTo>
                      <a:lnTo>
                        <a:pt x="20" y="1699"/>
                      </a:lnTo>
                      <a:lnTo>
                        <a:pt x="58" y="1814"/>
                      </a:lnTo>
                      <a:lnTo>
                        <a:pt x="115" y="1890"/>
                      </a:lnTo>
                      <a:lnTo>
                        <a:pt x="172" y="1948"/>
                      </a:lnTo>
                      <a:lnTo>
                        <a:pt x="363" y="2043"/>
                      </a:lnTo>
                      <a:lnTo>
                        <a:pt x="592" y="2100"/>
                      </a:lnTo>
                      <a:lnTo>
                        <a:pt x="841" y="2138"/>
                      </a:lnTo>
                      <a:lnTo>
                        <a:pt x="1108" y="2158"/>
                      </a:lnTo>
                      <a:lnTo>
                        <a:pt x="1413" y="2138"/>
                      </a:lnTo>
                      <a:lnTo>
                        <a:pt x="1699" y="2119"/>
                      </a:lnTo>
                      <a:lnTo>
                        <a:pt x="2310" y="2043"/>
                      </a:lnTo>
                      <a:lnTo>
                        <a:pt x="2883" y="1948"/>
                      </a:lnTo>
                      <a:lnTo>
                        <a:pt x="3398" y="1833"/>
                      </a:lnTo>
                      <a:lnTo>
                        <a:pt x="3780" y="1719"/>
                      </a:lnTo>
                      <a:lnTo>
                        <a:pt x="3990" y="1661"/>
                      </a:lnTo>
                      <a:lnTo>
                        <a:pt x="4047" y="1623"/>
                      </a:lnTo>
                      <a:lnTo>
                        <a:pt x="4105" y="1585"/>
                      </a:lnTo>
                      <a:lnTo>
                        <a:pt x="4143" y="1528"/>
                      </a:lnTo>
                      <a:lnTo>
                        <a:pt x="4181" y="1489"/>
                      </a:lnTo>
                      <a:lnTo>
                        <a:pt x="4200" y="1413"/>
                      </a:lnTo>
                      <a:lnTo>
                        <a:pt x="4200" y="1356"/>
                      </a:lnTo>
                      <a:lnTo>
                        <a:pt x="4200" y="1279"/>
                      </a:lnTo>
                      <a:lnTo>
                        <a:pt x="4181" y="1203"/>
                      </a:lnTo>
                      <a:lnTo>
                        <a:pt x="4143" y="1127"/>
                      </a:lnTo>
                      <a:lnTo>
                        <a:pt x="4105" y="1050"/>
                      </a:lnTo>
                      <a:lnTo>
                        <a:pt x="4047" y="993"/>
                      </a:lnTo>
                      <a:lnTo>
                        <a:pt x="3971" y="917"/>
                      </a:lnTo>
                      <a:lnTo>
                        <a:pt x="3876" y="860"/>
                      </a:lnTo>
                      <a:lnTo>
                        <a:pt x="3761" y="802"/>
                      </a:lnTo>
                      <a:lnTo>
                        <a:pt x="3627" y="745"/>
                      </a:lnTo>
                      <a:lnTo>
                        <a:pt x="3494" y="707"/>
                      </a:lnTo>
                      <a:lnTo>
                        <a:pt x="2138" y="325"/>
                      </a:lnTo>
                      <a:lnTo>
                        <a:pt x="1108" y="39"/>
                      </a:ln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38"/>
                <p:cNvSpPr/>
                <p:nvPr/>
              </p:nvSpPr>
              <p:spPr>
                <a:xfrm>
                  <a:off x="6921993" y="4383948"/>
                  <a:ext cx="215481" cy="110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0" h="2158" fill="none" extrusionOk="0">
                      <a:moveTo>
                        <a:pt x="134" y="1"/>
                      </a:moveTo>
                      <a:lnTo>
                        <a:pt x="134" y="1"/>
                      </a:lnTo>
                      <a:lnTo>
                        <a:pt x="77" y="268"/>
                      </a:lnTo>
                      <a:lnTo>
                        <a:pt x="39" y="554"/>
                      </a:lnTo>
                      <a:lnTo>
                        <a:pt x="1" y="898"/>
                      </a:lnTo>
                      <a:lnTo>
                        <a:pt x="1" y="1241"/>
                      </a:lnTo>
                      <a:lnTo>
                        <a:pt x="1" y="1566"/>
                      </a:lnTo>
                      <a:lnTo>
                        <a:pt x="20" y="1699"/>
                      </a:lnTo>
                      <a:lnTo>
                        <a:pt x="58" y="1814"/>
                      </a:lnTo>
                      <a:lnTo>
                        <a:pt x="115" y="1890"/>
                      </a:lnTo>
                      <a:lnTo>
                        <a:pt x="172" y="1948"/>
                      </a:lnTo>
                      <a:lnTo>
                        <a:pt x="172" y="1948"/>
                      </a:lnTo>
                      <a:lnTo>
                        <a:pt x="363" y="2043"/>
                      </a:lnTo>
                      <a:lnTo>
                        <a:pt x="592" y="2100"/>
                      </a:lnTo>
                      <a:lnTo>
                        <a:pt x="841" y="2138"/>
                      </a:lnTo>
                      <a:lnTo>
                        <a:pt x="1108" y="2158"/>
                      </a:lnTo>
                      <a:lnTo>
                        <a:pt x="1413" y="2138"/>
                      </a:lnTo>
                      <a:lnTo>
                        <a:pt x="1699" y="2119"/>
                      </a:lnTo>
                      <a:lnTo>
                        <a:pt x="2310" y="2043"/>
                      </a:lnTo>
                      <a:lnTo>
                        <a:pt x="2883" y="1948"/>
                      </a:lnTo>
                      <a:lnTo>
                        <a:pt x="3398" y="1833"/>
                      </a:lnTo>
                      <a:lnTo>
                        <a:pt x="3780" y="1719"/>
                      </a:lnTo>
                      <a:lnTo>
                        <a:pt x="3990" y="1661"/>
                      </a:lnTo>
                      <a:lnTo>
                        <a:pt x="3990" y="1661"/>
                      </a:lnTo>
                      <a:lnTo>
                        <a:pt x="4047" y="1623"/>
                      </a:lnTo>
                      <a:lnTo>
                        <a:pt x="4105" y="1585"/>
                      </a:lnTo>
                      <a:lnTo>
                        <a:pt x="4143" y="1528"/>
                      </a:lnTo>
                      <a:lnTo>
                        <a:pt x="4181" y="1489"/>
                      </a:lnTo>
                      <a:lnTo>
                        <a:pt x="4200" y="1413"/>
                      </a:lnTo>
                      <a:lnTo>
                        <a:pt x="4200" y="1356"/>
                      </a:lnTo>
                      <a:lnTo>
                        <a:pt x="4200" y="1279"/>
                      </a:lnTo>
                      <a:lnTo>
                        <a:pt x="4181" y="1203"/>
                      </a:lnTo>
                      <a:lnTo>
                        <a:pt x="4143" y="1127"/>
                      </a:lnTo>
                      <a:lnTo>
                        <a:pt x="4105" y="1050"/>
                      </a:lnTo>
                      <a:lnTo>
                        <a:pt x="4047" y="993"/>
                      </a:lnTo>
                      <a:lnTo>
                        <a:pt x="3971" y="917"/>
                      </a:lnTo>
                      <a:lnTo>
                        <a:pt x="3876" y="860"/>
                      </a:lnTo>
                      <a:lnTo>
                        <a:pt x="3761" y="802"/>
                      </a:lnTo>
                      <a:lnTo>
                        <a:pt x="3627" y="745"/>
                      </a:lnTo>
                      <a:lnTo>
                        <a:pt x="3494" y="707"/>
                      </a:lnTo>
                      <a:lnTo>
                        <a:pt x="3494" y="707"/>
                      </a:lnTo>
                      <a:lnTo>
                        <a:pt x="2138" y="325"/>
                      </a:lnTo>
                      <a:lnTo>
                        <a:pt x="1108" y="3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38"/>
                <p:cNvSpPr/>
                <p:nvPr/>
              </p:nvSpPr>
              <p:spPr>
                <a:xfrm>
                  <a:off x="6827030" y="4130303"/>
                  <a:ext cx="166536" cy="2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5728" extrusionOk="0">
                      <a:moveTo>
                        <a:pt x="3054" y="1"/>
                      </a:moveTo>
                      <a:lnTo>
                        <a:pt x="0" y="592"/>
                      </a:lnTo>
                      <a:lnTo>
                        <a:pt x="1928" y="5555"/>
                      </a:lnTo>
                      <a:lnTo>
                        <a:pt x="1966" y="5594"/>
                      </a:lnTo>
                      <a:lnTo>
                        <a:pt x="2023" y="5632"/>
                      </a:lnTo>
                      <a:lnTo>
                        <a:pt x="2119" y="5670"/>
                      </a:lnTo>
                      <a:lnTo>
                        <a:pt x="2233" y="5708"/>
                      </a:lnTo>
                      <a:lnTo>
                        <a:pt x="2386" y="5727"/>
                      </a:lnTo>
                      <a:lnTo>
                        <a:pt x="2558" y="5708"/>
                      </a:lnTo>
                      <a:lnTo>
                        <a:pt x="2768" y="5670"/>
                      </a:lnTo>
                      <a:lnTo>
                        <a:pt x="2901" y="5632"/>
                      </a:lnTo>
                      <a:lnTo>
                        <a:pt x="3016" y="5574"/>
                      </a:lnTo>
                      <a:lnTo>
                        <a:pt x="3092" y="5498"/>
                      </a:lnTo>
                      <a:lnTo>
                        <a:pt x="3150" y="5403"/>
                      </a:lnTo>
                      <a:lnTo>
                        <a:pt x="3226" y="5269"/>
                      </a:lnTo>
                      <a:lnTo>
                        <a:pt x="3245" y="5212"/>
                      </a:lnTo>
                      <a:lnTo>
                        <a:pt x="3054" y="1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8"/>
                <p:cNvSpPr/>
                <p:nvPr/>
              </p:nvSpPr>
              <p:spPr>
                <a:xfrm>
                  <a:off x="6827030" y="4130303"/>
                  <a:ext cx="166536" cy="2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5728" fill="none" extrusionOk="0">
                      <a:moveTo>
                        <a:pt x="0" y="592"/>
                      </a:moveTo>
                      <a:lnTo>
                        <a:pt x="1928" y="5555"/>
                      </a:lnTo>
                      <a:lnTo>
                        <a:pt x="1928" y="5555"/>
                      </a:lnTo>
                      <a:lnTo>
                        <a:pt x="1966" y="5594"/>
                      </a:lnTo>
                      <a:lnTo>
                        <a:pt x="2023" y="5632"/>
                      </a:lnTo>
                      <a:lnTo>
                        <a:pt x="2119" y="5670"/>
                      </a:lnTo>
                      <a:lnTo>
                        <a:pt x="2233" y="5708"/>
                      </a:lnTo>
                      <a:lnTo>
                        <a:pt x="2386" y="5727"/>
                      </a:lnTo>
                      <a:lnTo>
                        <a:pt x="2558" y="5708"/>
                      </a:lnTo>
                      <a:lnTo>
                        <a:pt x="2768" y="5670"/>
                      </a:lnTo>
                      <a:lnTo>
                        <a:pt x="2768" y="5670"/>
                      </a:lnTo>
                      <a:lnTo>
                        <a:pt x="2901" y="5632"/>
                      </a:lnTo>
                      <a:lnTo>
                        <a:pt x="3016" y="5574"/>
                      </a:lnTo>
                      <a:lnTo>
                        <a:pt x="3092" y="5498"/>
                      </a:lnTo>
                      <a:lnTo>
                        <a:pt x="3150" y="5403"/>
                      </a:lnTo>
                      <a:lnTo>
                        <a:pt x="3226" y="5269"/>
                      </a:lnTo>
                      <a:lnTo>
                        <a:pt x="3245" y="5212"/>
                      </a:lnTo>
                      <a:lnTo>
                        <a:pt x="3054" y="1"/>
                      </a:lnTo>
                      <a:lnTo>
                        <a:pt x="0" y="592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8"/>
                <p:cNvSpPr/>
                <p:nvPr/>
              </p:nvSpPr>
              <p:spPr>
                <a:xfrm>
                  <a:off x="5680294" y="3180419"/>
                  <a:ext cx="1335828" cy="10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7" h="21303" extrusionOk="0">
                      <a:moveTo>
                        <a:pt x="10098" y="0"/>
                      </a:moveTo>
                      <a:lnTo>
                        <a:pt x="9143" y="19"/>
                      </a:lnTo>
                      <a:lnTo>
                        <a:pt x="8361" y="57"/>
                      </a:lnTo>
                      <a:lnTo>
                        <a:pt x="7750" y="115"/>
                      </a:lnTo>
                      <a:lnTo>
                        <a:pt x="7234" y="153"/>
                      </a:lnTo>
                      <a:lnTo>
                        <a:pt x="0" y="153"/>
                      </a:lnTo>
                      <a:lnTo>
                        <a:pt x="115" y="439"/>
                      </a:lnTo>
                      <a:lnTo>
                        <a:pt x="210" y="745"/>
                      </a:lnTo>
                      <a:lnTo>
                        <a:pt x="305" y="1031"/>
                      </a:lnTo>
                      <a:lnTo>
                        <a:pt x="382" y="1317"/>
                      </a:lnTo>
                      <a:lnTo>
                        <a:pt x="496" y="1871"/>
                      </a:lnTo>
                      <a:lnTo>
                        <a:pt x="573" y="2405"/>
                      </a:lnTo>
                      <a:lnTo>
                        <a:pt x="725" y="3455"/>
                      </a:lnTo>
                      <a:lnTo>
                        <a:pt x="802" y="3932"/>
                      </a:lnTo>
                      <a:lnTo>
                        <a:pt x="916" y="4390"/>
                      </a:lnTo>
                      <a:lnTo>
                        <a:pt x="993" y="4620"/>
                      </a:lnTo>
                      <a:lnTo>
                        <a:pt x="1069" y="4849"/>
                      </a:lnTo>
                      <a:lnTo>
                        <a:pt x="1164" y="5059"/>
                      </a:lnTo>
                      <a:lnTo>
                        <a:pt x="1279" y="5269"/>
                      </a:lnTo>
                      <a:lnTo>
                        <a:pt x="1413" y="5459"/>
                      </a:lnTo>
                      <a:lnTo>
                        <a:pt x="1565" y="5669"/>
                      </a:lnTo>
                      <a:lnTo>
                        <a:pt x="1737" y="5841"/>
                      </a:lnTo>
                      <a:lnTo>
                        <a:pt x="1928" y="6032"/>
                      </a:lnTo>
                      <a:lnTo>
                        <a:pt x="2138" y="6204"/>
                      </a:lnTo>
                      <a:lnTo>
                        <a:pt x="2386" y="6376"/>
                      </a:lnTo>
                      <a:lnTo>
                        <a:pt x="2653" y="6528"/>
                      </a:lnTo>
                      <a:lnTo>
                        <a:pt x="2959" y="6700"/>
                      </a:lnTo>
                      <a:lnTo>
                        <a:pt x="3302" y="6834"/>
                      </a:lnTo>
                      <a:lnTo>
                        <a:pt x="3665" y="6986"/>
                      </a:lnTo>
                      <a:lnTo>
                        <a:pt x="4066" y="7101"/>
                      </a:lnTo>
                      <a:lnTo>
                        <a:pt x="4505" y="7235"/>
                      </a:lnTo>
                      <a:lnTo>
                        <a:pt x="5058" y="7368"/>
                      </a:lnTo>
                      <a:lnTo>
                        <a:pt x="5593" y="7483"/>
                      </a:lnTo>
                      <a:lnTo>
                        <a:pt x="6127" y="7597"/>
                      </a:lnTo>
                      <a:lnTo>
                        <a:pt x="6662" y="7674"/>
                      </a:lnTo>
                      <a:lnTo>
                        <a:pt x="7177" y="7750"/>
                      </a:lnTo>
                      <a:lnTo>
                        <a:pt x="7692" y="7807"/>
                      </a:lnTo>
                      <a:lnTo>
                        <a:pt x="8685" y="7884"/>
                      </a:lnTo>
                      <a:lnTo>
                        <a:pt x="9659" y="7941"/>
                      </a:lnTo>
                      <a:lnTo>
                        <a:pt x="10575" y="7960"/>
                      </a:lnTo>
                      <a:lnTo>
                        <a:pt x="11472" y="7941"/>
                      </a:lnTo>
                      <a:lnTo>
                        <a:pt x="12312" y="7941"/>
                      </a:lnTo>
                      <a:lnTo>
                        <a:pt x="13362" y="7922"/>
                      </a:lnTo>
                      <a:lnTo>
                        <a:pt x="14335" y="7922"/>
                      </a:lnTo>
                      <a:lnTo>
                        <a:pt x="14812" y="7941"/>
                      </a:lnTo>
                      <a:lnTo>
                        <a:pt x="15251" y="7979"/>
                      </a:lnTo>
                      <a:lnTo>
                        <a:pt x="15690" y="8017"/>
                      </a:lnTo>
                      <a:lnTo>
                        <a:pt x="16110" y="8075"/>
                      </a:lnTo>
                      <a:lnTo>
                        <a:pt x="16416" y="9201"/>
                      </a:lnTo>
                      <a:lnTo>
                        <a:pt x="16702" y="10346"/>
                      </a:lnTo>
                      <a:lnTo>
                        <a:pt x="16988" y="11491"/>
                      </a:lnTo>
                      <a:lnTo>
                        <a:pt x="17256" y="12637"/>
                      </a:lnTo>
                      <a:lnTo>
                        <a:pt x="17752" y="14851"/>
                      </a:lnTo>
                      <a:lnTo>
                        <a:pt x="18153" y="16912"/>
                      </a:lnTo>
                      <a:lnTo>
                        <a:pt x="18496" y="18668"/>
                      </a:lnTo>
                      <a:lnTo>
                        <a:pt x="18744" y="20062"/>
                      </a:lnTo>
                      <a:lnTo>
                        <a:pt x="18954" y="21303"/>
                      </a:lnTo>
                      <a:lnTo>
                        <a:pt x="26036" y="20253"/>
                      </a:lnTo>
                      <a:lnTo>
                        <a:pt x="25998" y="19737"/>
                      </a:lnTo>
                      <a:lnTo>
                        <a:pt x="25845" y="18344"/>
                      </a:lnTo>
                      <a:lnTo>
                        <a:pt x="25731" y="17390"/>
                      </a:lnTo>
                      <a:lnTo>
                        <a:pt x="25578" y="16302"/>
                      </a:lnTo>
                      <a:lnTo>
                        <a:pt x="25406" y="15099"/>
                      </a:lnTo>
                      <a:lnTo>
                        <a:pt x="25196" y="13801"/>
                      </a:lnTo>
                      <a:lnTo>
                        <a:pt x="24948" y="12446"/>
                      </a:lnTo>
                      <a:lnTo>
                        <a:pt x="24662" y="11071"/>
                      </a:lnTo>
                      <a:lnTo>
                        <a:pt x="24337" y="9678"/>
                      </a:lnTo>
                      <a:lnTo>
                        <a:pt x="24146" y="8991"/>
                      </a:lnTo>
                      <a:lnTo>
                        <a:pt x="23975" y="8323"/>
                      </a:lnTo>
                      <a:lnTo>
                        <a:pt x="23765" y="7655"/>
                      </a:lnTo>
                      <a:lnTo>
                        <a:pt x="23555" y="7006"/>
                      </a:lnTo>
                      <a:lnTo>
                        <a:pt x="23345" y="6376"/>
                      </a:lnTo>
                      <a:lnTo>
                        <a:pt x="23097" y="5765"/>
                      </a:lnTo>
                      <a:lnTo>
                        <a:pt x="22867" y="5192"/>
                      </a:lnTo>
                      <a:lnTo>
                        <a:pt x="22600" y="4639"/>
                      </a:lnTo>
                      <a:lnTo>
                        <a:pt x="22333" y="4104"/>
                      </a:lnTo>
                      <a:lnTo>
                        <a:pt x="22066" y="3627"/>
                      </a:lnTo>
                      <a:lnTo>
                        <a:pt x="21913" y="3398"/>
                      </a:lnTo>
                      <a:lnTo>
                        <a:pt x="21760" y="3188"/>
                      </a:lnTo>
                      <a:lnTo>
                        <a:pt x="21589" y="2997"/>
                      </a:lnTo>
                      <a:lnTo>
                        <a:pt x="21417" y="2806"/>
                      </a:lnTo>
                      <a:lnTo>
                        <a:pt x="21226" y="2615"/>
                      </a:lnTo>
                      <a:lnTo>
                        <a:pt x="21016" y="2444"/>
                      </a:lnTo>
                      <a:lnTo>
                        <a:pt x="20806" y="2272"/>
                      </a:lnTo>
                      <a:lnTo>
                        <a:pt x="20596" y="2119"/>
                      </a:lnTo>
                      <a:lnTo>
                        <a:pt x="20119" y="1814"/>
                      </a:lnTo>
                      <a:lnTo>
                        <a:pt x="19603" y="1546"/>
                      </a:lnTo>
                      <a:lnTo>
                        <a:pt x="19069" y="1298"/>
                      </a:lnTo>
                      <a:lnTo>
                        <a:pt x="18515" y="1088"/>
                      </a:lnTo>
                      <a:lnTo>
                        <a:pt x="17943" y="878"/>
                      </a:lnTo>
                      <a:lnTo>
                        <a:pt x="17332" y="726"/>
                      </a:lnTo>
                      <a:lnTo>
                        <a:pt x="16721" y="573"/>
                      </a:lnTo>
                      <a:lnTo>
                        <a:pt x="16091" y="439"/>
                      </a:lnTo>
                      <a:lnTo>
                        <a:pt x="15461" y="325"/>
                      </a:lnTo>
                      <a:lnTo>
                        <a:pt x="14831" y="248"/>
                      </a:lnTo>
                      <a:lnTo>
                        <a:pt x="14182" y="172"/>
                      </a:lnTo>
                      <a:lnTo>
                        <a:pt x="13553" y="115"/>
                      </a:lnTo>
                      <a:lnTo>
                        <a:pt x="12942" y="57"/>
                      </a:lnTo>
                      <a:lnTo>
                        <a:pt x="12331" y="38"/>
                      </a:lnTo>
                      <a:lnTo>
                        <a:pt x="1116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8"/>
                <p:cNvSpPr/>
                <p:nvPr/>
              </p:nvSpPr>
              <p:spPr>
                <a:xfrm>
                  <a:off x="5680294" y="3180419"/>
                  <a:ext cx="1335828" cy="10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7" h="21303" fill="none" extrusionOk="0">
                      <a:moveTo>
                        <a:pt x="7234" y="153"/>
                      </a:moveTo>
                      <a:lnTo>
                        <a:pt x="7234" y="153"/>
                      </a:lnTo>
                      <a:lnTo>
                        <a:pt x="7750" y="115"/>
                      </a:lnTo>
                      <a:lnTo>
                        <a:pt x="8361" y="57"/>
                      </a:lnTo>
                      <a:lnTo>
                        <a:pt x="9143" y="19"/>
                      </a:lnTo>
                      <a:lnTo>
                        <a:pt x="10098" y="0"/>
                      </a:lnTo>
                      <a:lnTo>
                        <a:pt x="11167" y="0"/>
                      </a:lnTo>
                      <a:lnTo>
                        <a:pt x="12331" y="38"/>
                      </a:lnTo>
                      <a:lnTo>
                        <a:pt x="12942" y="57"/>
                      </a:lnTo>
                      <a:lnTo>
                        <a:pt x="13553" y="115"/>
                      </a:lnTo>
                      <a:lnTo>
                        <a:pt x="14182" y="172"/>
                      </a:lnTo>
                      <a:lnTo>
                        <a:pt x="14831" y="248"/>
                      </a:lnTo>
                      <a:lnTo>
                        <a:pt x="15461" y="325"/>
                      </a:lnTo>
                      <a:lnTo>
                        <a:pt x="16091" y="439"/>
                      </a:lnTo>
                      <a:lnTo>
                        <a:pt x="16721" y="573"/>
                      </a:lnTo>
                      <a:lnTo>
                        <a:pt x="17332" y="726"/>
                      </a:lnTo>
                      <a:lnTo>
                        <a:pt x="17943" y="878"/>
                      </a:lnTo>
                      <a:lnTo>
                        <a:pt x="18515" y="1088"/>
                      </a:lnTo>
                      <a:lnTo>
                        <a:pt x="19069" y="1298"/>
                      </a:lnTo>
                      <a:lnTo>
                        <a:pt x="19603" y="1546"/>
                      </a:lnTo>
                      <a:lnTo>
                        <a:pt x="20119" y="1814"/>
                      </a:lnTo>
                      <a:lnTo>
                        <a:pt x="20596" y="2119"/>
                      </a:lnTo>
                      <a:lnTo>
                        <a:pt x="20806" y="2272"/>
                      </a:lnTo>
                      <a:lnTo>
                        <a:pt x="21016" y="2444"/>
                      </a:lnTo>
                      <a:lnTo>
                        <a:pt x="21226" y="2615"/>
                      </a:lnTo>
                      <a:lnTo>
                        <a:pt x="21417" y="2806"/>
                      </a:lnTo>
                      <a:lnTo>
                        <a:pt x="21589" y="2997"/>
                      </a:lnTo>
                      <a:lnTo>
                        <a:pt x="21760" y="3188"/>
                      </a:lnTo>
                      <a:lnTo>
                        <a:pt x="21913" y="3398"/>
                      </a:lnTo>
                      <a:lnTo>
                        <a:pt x="22066" y="3627"/>
                      </a:lnTo>
                      <a:lnTo>
                        <a:pt x="22066" y="3627"/>
                      </a:lnTo>
                      <a:lnTo>
                        <a:pt x="22333" y="4104"/>
                      </a:lnTo>
                      <a:lnTo>
                        <a:pt x="22600" y="4639"/>
                      </a:lnTo>
                      <a:lnTo>
                        <a:pt x="22867" y="5192"/>
                      </a:lnTo>
                      <a:lnTo>
                        <a:pt x="23097" y="5765"/>
                      </a:lnTo>
                      <a:lnTo>
                        <a:pt x="23345" y="6376"/>
                      </a:lnTo>
                      <a:lnTo>
                        <a:pt x="23555" y="7006"/>
                      </a:lnTo>
                      <a:lnTo>
                        <a:pt x="23765" y="7655"/>
                      </a:lnTo>
                      <a:lnTo>
                        <a:pt x="23975" y="8323"/>
                      </a:lnTo>
                      <a:lnTo>
                        <a:pt x="24146" y="8991"/>
                      </a:lnTo>
                      <a:lnTo>
                        <a:pt x="24337" y="9678"/>
                      </a:lnTo>
                      <a:lnTo>
                        <a:pt x="24662" y="11071"/>
                      </a:lnTo>
                      <a:lnTo>
                        <a:pt x="24948" y="12446"/>
                      </a:lnTo>
                      <a:lnTo>
                        <a:pt x="25196" y="13801"/>
                      </a:lnTo>
                      <a:lnTo>
                        <a:pt x="25406" y="15099"/>
                      </a:lnTo>
                      <a:lnTo>
                        <a:pt x="25578" y="16302"/>
                      </a:lnTo>
                      <a:lnTo>
                        <a:pt x="25731" y="17390"/>
                      </a:lnTo>
                      <a:lnTo>
                        <a:pt x="25845" y="18344"/>
                      </a:lnTo>
                      <a:lnTo>
                        <a:pt x="25998" y="19737"/>
                      </a:lnTo>
                      <a:lnTo>
                        <a:pt x="26036" y="20253"/>
                      </a:lnTo>
                      <a:lnTo>
                        <a:pt x="18954" y="21303"/>
                      </a:lnTo>
                      <a:lnTo>
                        <a:pt x="18954" y="21303"/>
                      </a:lnTo>
                      <a:lnTo>
                        <a:pt x="18744" y="20062"/>
                      </a:lnTo>
                      <a:lnTo>
                        <a:pt x="18496" y="18668"/>
                      </a:lnTo>
                      <a:lnTo>
                        <a:pt x="18153" y="16912"/>
                      </a:lnTo>
                      <a:lnTo>
                        <a:pt x="17752" y="14851"/>
                      </a:lnTo>
                      <a:lnTo>
                        <a:pt x="17256" y="12637"/>
                      </a:lnTo>
                      <a:lnTo>
                        <a:pt x="16988" y="11491"/>
                      </a:lnTo>
                      <a:lnTo>
                        <a:pt x="16702" y="10346"/>
                      </a:lnTo>
                      <a:lnTo>
                        <a:pt x="16416" y="9201"/>
                      </a:lnTo>
                      <a:lnTo>
                        <a:pt x="16110" y="8075"/>
                      </a:lnTo>
                      <a:lnTo>
                        <a:pt x="16110" y="8075"/>
                      </a:lnTo>
                      <a:lnTo>
                        <a:pt x="15690" y="8017"/>
                      </a:lnTo>
                      <a:lnTo>
                        <a:pt x="15251" y="7979"/>
                      </a:lnTo>
                      <a:lnTo>
                        <a:pt x="14812" y="7941"/>
                      </a:lnTo>
                      <a:lnTo>
                        <a:pt x="14335" y="7922"/>
                      </a:lnTo>
                      <a:lnTo>
                        <a:pt x="13362" y="7922"/>
                      </a:lnTo>
                      <a:lnTo>
                        <a:pt x="12312" y="7941"/>
                      </a:lnTo>
                      <a:lnTo>
                        <a:pt x="12312" y="7941"/>
                      </a:lnTo>
                      <a:lnTo>
                        <a:pt x="11472" y="7941"/>
                      </a:lnTo>
                      <a:lnTo>
                        <a:pt x="10575" y="7960"/>
                      </a:lnTo>
                      <a:lnTo>
                        <a:pt x="9659" y="7941"/>
                      </a:lnTo>
                      <a:lnTo>
                        <a:pt x="8685" y="7884"/>
                      </a:lnTo>
                      <a:lnTo>
                        <a:pt x="7692" y="7807"/>
                      </a:lnTo>
                      <a:lnTo>
                        <a:pt x="7177" y="7750"/>
                      </a:lnTo>
                      <a:lnTo>
                        <a:pt x="6662" y="7674"/>
                      </a:lnTo>
                      <a:lnTo>
                        <a:pt x="6127" y="7597"/>
                      </a:lnTo>
                      <a:lnTo>
                        <a:pt x="5593" y="7483"/>
                      </a:lnTo>
                      <a:lnTo>
                        <a:pt x="5058" y="7368"/>
                      </a:lnTo>
                      <a:lnTo>
                        <a:pt x="4505" y="7235"/>
                      </a:lnTo>
                      <a:lnTo>
                        <a:pt x="4505" y="7235"/>
                      </a:lnTo>
                      <a:lnTo>
                        <a:pt x="4066" y="7101"/>
                      </a:lnTo>
                      <a:lnTo>
                        <a:pt x="3665" y="6986"/>
                      </a:lnTo>
                      <a:lnTo>
                        <a:pt x="3302" y="6834"/>
                      </a:lnTo>
                      <a:lnTo>
                        <a:pt x="2959" y="6700"/>
                      </a:lnTo>
                      <a:lnTo>
                        <a:pt x="2653" y="6528"/>
                      </a:lnTo>
                      <a:lnTo>
                        <a:pt x="2386" y="6376"/>
                      </a:lnTo>
                      <a:lnTo>
                        <a:pt x="2138" y="6204"/>
                      </a:lnTo>
                      <a:lnTo>
                        <a:pt x="1928" y="6032"/>
                      </a:lnTo>
                      <a:lnTo>
                        <a:pt x="1737" y="5841"/>
                      </a:lnTo>
                      <a:lnTo>
                        <a:pt x="1565" y="5669"/>
                      </a:lnTo>
                      <a:lnTo>
                        <a:pt x="1413" y="5459"/>
                      </a:lnTo>
                      <a:lnTo>
                        <a:pt x="1279" y="5269"/>
                      </a:lnTo>
                      <a:lnTo>
                        <a:pt x="1164" y="5059"/>
                      </a:lnTo>
                      <a:lnTo>
                        <a:pt x="1069" y="4849"/>
                      </a:lnTo>
                      <a:lnTo>
                        <a:pt x="993" y="4620"/>
                      </a:lnTo>
                      <a:lnTo>
                        <a:pt x="916" y="4390"/>
                      </a:lnTo>
                      <a:lnTo>
                        <a:pt x="802" y="3932"/>
                      </a:lnTo>
                      <a:lnTo>
                        <a:pt x="725" y="3455"/>
                      </a:lnTo>
                      <a:lnTo>
                        <a:pt x="573" y="2405"/>
                      </a:lnTo>
                      <a:lnTo>
                        <a:pt x="496" y="1871"/>
                      </a:lnTo>
                      <a:lnTo>
                        <a:pt x="382" y="1317"/>
                      </a:lnTo>
                      <a:lnTo>
                        <a:pt x="305" y="1031"/>
                      </a:lnTo>
                      <a:lnTo>
                        <a:pt x="210" y="745"/>
                      </a:lnTo>
                      <a:lnTo>
                        <a:pt x="115" y="439"/>
                      </a:lnTo>
                      <a:lnTo>
                        <a:pt x="0" y="153"/>
                      </a:lnTo>
                      <a:lnTo>
                        <a:pt x="7234" y="15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8"/>
                <p:cNvSpPr/>
                <p:nvPr/>
              </p:nvSpPr>
              <p:spPr>
                <a:xfrm>
                  <a:off x="5322811" y="2455705"/>
                  <a:ext cx="628794" cy="5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6" h="9946" extrusionOk="0">
                      <a:moveTo>
                        <a:pt x="11167" y="1"/>
                      </a:moveTo>
                      <a:lnTo>
                        <a:pt x="5231" y="7254"/>
                      </a:lnTo>
                      <a:lnTo>
                        <a:pt x="4601" y="5689"/>
                      </a:lnTo>
                      <a:lnTo>
                        <a:pt x="688" y="2902"/>
                      </a:lnTo>
                      <a:lnTo>
                        <a:pt x="574" y="3208"/>
                      </a:lnTo>
                      <a:lnTo>
                        <a:pt x="478" y="3532"/>
                      </a:lnTo>
                      <a:lnTo>
                        <a:pt x="364" y="3971"/>
                      </a:lnTo>
                      <a:lnTo>
                        <a:pt x="230" y="4487"/>
                      </a:lnTo>
                      <a:lnTo>
                        <a:pt x="115" y="5059"/>
                      </a:lnTo>
                      <a:lnTo>
                        <a:pt x="39" y="5689"/>
                      </a:lnTo>
                      <a:lnTo>
                        <a:pt x="20" y="6014"/>
                      </a:lnTo>
                      <a:lnTo>
                        <a:pt x="1" y="6338"/>
                      </a:lnTo>
                      <a:lnTo>
                        <a:pt x="1" y="6663"/>
                      </a:lnTo>
                      <a:lnTo>
                        <a:pt x="20" y="6968"/>
                      </a:lnTo>
                      <a:lnTo>
                        <a:pt x="39" y="7293"/>
                      </a:lnTo>
                      <a:lnTo>
                        <a:pt x="96" y="7598"/>
                      </a:lnTo>
                      <a:lnTo>
                        <a:pt x="173" y="7903"/>
                      </a:lnTo>
                      <a:lnTo>
                        <a:pt x="268" y="8190"/>
                      </a:lnTo>
                      <a:lnTo>
                        <a:pt x="383" y="8476"/>
                      </a:lnTo>
                      <a:lnTo>
                        <a:pt x="535" y="8743"/>
                      </a:lnTo>
                      <a:lnTo>
                        <a:pt x="707" y="8972"/>
                      </a:lnTo>
                      <a:lnTo>
                        <a:pt x="917" y="9201"/>
                      </a:lnTo>
                      <a:lnTo>
                        <a:pt x="1165" y="9392"/>
                      </a:lnTo>
                      <a:lnTo>
                        <a:pt x="1432" y="9564"/>
                      </a:lnTo>
                      <a:lnTo>
                        <a:pt x="1738" y="9698"/>
                      </a:lnTo>
                      <a:lnTo>
                        <a:pt x="2081" y="9812"/>
                      </a:lnTo>
                      <a:lnTo>
                        <a:pt x="2482" y="9889"/>
                      </a:lnTo>
                      <a:lnTo>
                        <a:pt x="2902" y="9927"/>
                      </a:lnTo>
                      <a:lnTo>
                        <a:pt x="3131" y="9946"/>
                      </a:lnTo>
                      <a:lnTo>
                        <a:pt x="3379" y="9927"/>
                      </a:lnTo>
                      <a:lnTo>
                        <a:pt x="3609" y="9908"/>
                      </a:lnTo>
                      <a:lnTo>
                        <a:pt x="3838" y="9870"/>
                      </a:lnTo>
                      <a:lnTo>
                        <a:pt x="4067" y="9831"/>
                      </a:lnTo>
                      <a:lnTo>
                        <a:pt x="4296" y="9774"/>
                      </a:lnTo>
                      <a:lnTo>
                        <a:pt x="4754" y="9621"/>
                      </a:lnTo>
                      <a:lnTo>
                        <a:pt x="5193" y="9431"/>
                      </a:lnTo>
                      <a:lnTo>
                        <a:pt x="5632" y="9221"/>
                      </a:lnTo>
                      <a:lnTo>
                        <a:pt x="6071" y="8953"/>
                      </a:lnTo>
                      <a:lnTo>
                        <a:pt x="6491" y="8648"/>
                      </a:lnTo>
                      <a:lnTo>
                        <a:pt x="6911" y="8342"/>
                      </a:lnTo>
                      <a:lnTo>
                        <a:pt x="7312" y="7999"/>
                      </a:lnTo>
                      <a:lnTo>
                        <a:pt x="7693" y="7617"/>
                      </a:lnTo>
                      <a:lnTo>
                        <a:pt x="8075" y="7235"/>
                      </a:lnTo>
                      <a:lnTo>
                        <a:pt x="8457" y="6835"/>
                      </a:lnTo>
                      <a:lnTo>
                        <a:pt x="8800" y="6434"/>
                      </a:lnTo>
                      <a:lnTo>
                        <a:pt x="9144" y="6014"/>
                      </a:lnTo>
                      <a:lnTo>
                        <a:pt x="9469" y="5594"/>
                      </a:lnTo>
                      <a:lnTo>
                        <a:pt x="9793" y="5174"/>
                      </a:lnTo>
                      <a:lnTo>
                        <a:pt x="10079" y="4754"/>
                      </a:lnTo>
                      <a:lnTo>
                        <a:pt x="10633" y="3933"/>
                      </a:lnTo>
                      <a:lnTo>
                        <a:pt x="11110" y="3170"/>
                      </a:lnTo>
                      <a:lnTo>
                        <a:pt x="11511" y="2482"/>
                      </a:lnTo>
                      <a:lnTo>
                        <a:pt x="11816" y="1891"/>
                      </a:lnTo>
                      <a:lnTo>
                        <a:pt x="12065" y="1433"/>
                      </a:lnTo>
                      <a:lnTo>
                        <a:pt x="12255" y="1051"/>
                      </a:lnTo>
                      <a:lnTo>
                        <a:pt x="11167" y="1"/>
                      </a:lnTo>
                      <a:close/>
                    </a:path>
                  </a:pathLst>
                </a:custGeom>
                <a:solidFill>
                  <a:srgbClr val="5885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8"/>
                <p:cNvSpPr/>
                <p:nvPr/>
              </p:nvSpPr>
              <p:spPr>
                <a:xfrm>
                  <a:off x="5723337" y="1924970"/>
                  <a:ext cx="245854" cy="29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5765" extrusionOk="0">
                      <a:moveTo>
                        <a:pt x="3131" y="0"/>
                      </a:moveTo>
                      <a:lnTo>
                        <a:pt x="2979" y="38"/>
                      </a:lnTo>
                      <a:lnTo>
                        <a:pt x="2826" y="77"/>
                      </a:lnTo>
                      <a:lnTo>
                        <a:pt x="2501" y="191"/>
                      </a:lnTo>
                      <a:lnTo>
                        <a:pt x="2158" y="344"/>
                      </a:lnTo>
                      <a:lnTo>
                        <a:pt x="1833" y="516"/>
                      </a:lnTo>
                      <a:lnTo>
                        <a:pt x="1509" y="726"/>
                      </a:lnTo>
                      <a:lnTo>
                        <a:pt x="1203" y="955"/>
                      </a:lnTo>
                      <a:lnTo>
                        <a:pt x="917" y="1184"/>
                      </a:lnTo>
                      <a:lnTo>
                        <a:pt x="669" y="1413"/>
                      </a:lnTo>
                      <a:lnTo>
                        <a:pt x="440" y="1623"/>
                      </a:lnTo>
                      <a:lnTo>
                        <a:pt x="249" y="1814"/>
                      </a:lnTo>
                      <a:lnTo>
                        <a:pt x="115" y="1985"/>
                      </a:lnTo>
                      <a:lnTo>
                        <a:pt x="20" y="2100"/>
                      </a:lnTo>
                      <a:lnTo>
                        <a:pt x="1" y="2195"/>
                      </a:lnTo>
                      <a:lnTo>
                        <a:pt x="1" y="2367"/>
                      </a:lnTo>
                      <a:lnTo>
                        <a:pt x="58" y="2673"/>
                      </a:lnTo>
                      <a:lnTo>
                        <a:pt x="115" y="3073"/>
                      </a:lnTo>
                      <a:lnTo>
                        <a:pt x="211" y="3531"/>
                      </a:lnTo>
                      <a:lnTo>
                        <a:pt x="325" y="3971"/>
                      </a:lnTo>
                      <a:lnTo>
                        <a:pt x="459" y="4410"/>
                      </a:lnTo>
                      <a:lnTo>
                        <a:pt x="535" y="4600"/>
                      </a:lnTo>
                      <a:lnTo>
                        <a:pt x="631" y="4753"/>
                      </a:lnTo>
                      <a:lnTo>
                        <a:pt x="707" y="4906"/>
                      </a:lnTo>
                      <a:lnTo>
                        <a:pt x="803" y="5001"/>
                      </a:lnTo>
                      <a:lnTo>
                        <a:pt x="917" y="5097"/>
                      </a:lnTo>
                      <a:lnTo>
                        <a:pt x="1070" y="5192"/>
                      </a:lnTo>
                      <a:lnTo>
                        <a:pt x="1261" y="5288"/>
                      </a:lnTo>
                      <a:lnTo>
                        <a:pt x="1490" y="5383"/>
                      </a:lnTo>
                      <a:lnTo>
                        <a:pt x="1738" y="5459"/>
                      </a:lnTo>
                      <a:lnTo>
                        <a:pt x="2005" y="5536"/>
                      </a:lnTo>
                      <a:lnTo>
                        <a:pt x="2578" y="5669"/>
                      </a:lnTo>
                      <a:lnTo>
                        <a:pt x="2864" y="5708"/>
                      </a:lnTo>
                      <a:lnTo>
                        <a:pt x="3150" y="5746"/>
                      </a:lnTo>
                      <a:lnTo>
                        <a:pt x="3418" y="5765"/>
                      </a:lnTo>
                      <a:lnTo>
                        <a:pt x="3666" y="5765"/>
                      </a:lnTo>
                      <a:lnTo>
                        <a:pt x="3895" y="5746"/>
                      </a:lnTo>
                      <a:lnTo>
                        <a:pt x="4086" y="5727"/>
                      </a:lnTo>
                      <a:lnTo>
                        <a:pt x="4258" y="5669"/>
                      </a:lnTo>
                      <a:lnTo>
                        <a:pt x="4315" y="5631"/>
                      </a:lnTo>
                      <a:lnTo>
                        <a:pt x="4372" y="5593"/>
                      </a:lnTo>
                      <a:lnTo>
                        <a:pt x="4410" y="5536"/>
                      </a:lnTo>
                      <a:lnTo>
                        <a:pt x="4448" y="5459"/>
                      </a:lnTo>
                      <a:lnTo>
                        <a:pt x="4544" y="5249"/>
                      </a:lnTo>
                      <a:lnTo>
                        <a:pt x="4620" y="4982"/>
                      </a:lnTo>
                      <a:lnTo>
                        <a:pt x="4677" y="4677"/>
                      </a:lnTo>
                      <a:lnTo>
                        <a:pt x="4735" y="4314"/>
                      </a:lnTo>
                      <a:lnTo>
                        <a:pt x="4773" y="3913"/>
                      </a:lnTo>
                      <a:lnTo>
                        <a:pt x="4792" y="3493"/>
                      </a:lnTo>
                      <a:lnTo>
                        <a:pt x="4792" y="3054"/>
                      </a:lnTo>
                      <a:lnTo>
                        <a:pt x="4792" y="2615"/>
                      </a:lnTo>
                      <a:lnTo>
                        <a:pt x="4754" y="2176"/>
                      </a:lnTo>
                      <a:lnTo>
                        <a:pt x="4677" y="1756"/>
                      </a:lnTo>
                      <a:lnTo>
                        <a:pt x="4601" y="1355"/>
                      </a:lnTo>
                      <a:lnTo>
                        <a:pt x="4487" y="993"/>
                      </a:lnTo>
                      <a:lnTo>
                        <a:pt x="4410" y="840"/>
                      </a:lnTo>
                      <a:lnTo>
                        <a:pt x="4334" y="668"/>
                      </a:lnTo>
                      <a:lnTo>
                        <a:pt x="4258" y="535"/>
                      </a:lnTo>
                      <a:lnTo>
                        <a:pt x="4162" y="401"/>
                      </a:lnTo>
                      <a:lnTo>
                        <a:pt x="4067" y="286"/>
                      </a:lnTo>
                      <a:lnTo>
                        <a:pt x="3952" y="191"/>
                      </a:lnTo>
                      <a:lnTo>
                        <a:pt x="3838" y="115"/>
                      </a:lnTo>
                      <a:lnTo>
                        <a:pt x="3704" y="57"/>
                      </a:lnTo>
                      <a:lnTo>
                        <a:pt x="3570" y="19"/>
                      </a:lnTo>
                      <a:lnTo>
                        <a:pt x="3437" y="0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8"/>
                <p:cNvSpPr/>
                <p:nvPr/>
              </p:nvSpPr>
              <p:spPr>
                <a:xfrm>
                  <a:off x="5340459" y="2294151"/>
                  <a:ext cx="835399" cy="10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3" h="20902" extrusionOk="0">
                      <a:moveTo>
                        <a:pt x="7216" y="0"/>
                      </a:moveTo>
                      <a:lnTo>
                        <a:pt x="6624" y="58"/>
                      </a:lnTo>
                      <a:lnTo>
                        <a:pt x="6261" y="96"/>
                      </a:lnTo>
                      <a:lnTo>
                        <a:pt x="5880" y="172"/>
                      </a:lnTo>
                      <a:lnTo>
                        <a:pt x="5460" y="268"/>
                      </a:lnTo>
                      <a:lnTo>
                        <a:pt x="5021" y="382"/>
                      </a:lnTo>
                      <a:lnTo>
                        <a:pt x="4562" y="535"/>
                      </a:lnTo>
                      <a:lnTo>
                        <a:pt x="4104" y="707"/>
                      </a:lnTo>
                      <a:lnTo>
                        <a:pt x="3627" y="936"/>
                      </a:lnTo>
                      <a:lnTo>
                        <a:pt x="3150" y="1184"/>
                      </a:lnTo>
                      <a:lnTo>
                        <a:pt x="2692" y="1508"/>
                      </a:lnTo>
                      <a:lnTo>
                        <a:pt x="2463" y="1680"/>
                      </a:lnTo>
                      <a:lnTo>
                        <a:pt x="2234" y="1852"/>
                      </a:lnTo>
                      <a:lnTo>
                        <a:pt x="2024" y="2062"/>
                      </a:lnTo>
                      <a:lnTo>
                        <a:pt x="1814" y="2291"/>
                      </a:lnTo>
                      <a:lnTo>
                        <a:pt x="1623" y="2558"/>
                      </a:lnTo>
                      <a:lnTo>
                        <a:pt x="1451" y="2845"/>
                      </a:lnTo>
                      <a:lnTo>
                        <a:pt x="1298" y="3131"/>
                      </a:lnTo>
                      <a:lnTo>
                        <a:pt x="1146" y="3455"/>
                      </a:lnTo>
                      <a:lnTo>
                        <a:pt x="1012" y="3799"/>
                      </a:lnTo>
                      <a:lnTo>
                        <a:pt x="898" y="4162"/>
                      </a:lnTo>
                      <a:lnTo>
                        <a:pt x="649" y="4906"/>
                      </a:lnTo>
                      <a:lnTo>
                        <a:pt x="439" y="5689"/>
                      </a:lnTo>
                      <a:lnTo>
                        <a:pt x="0" y="7330"/>
                      </a:lnTo>
                      <a:lnTo>
                        <a:pt x="287" y="7693"/>
                      </a:lnTo>
                      <a:lnTo>
                        <a:pt x="535" y="7998"/>
                      </a:lnTo>
                      <a:lnTo>
                        <a:pt x="764" y="8266"/>
                      </a:lnTo>
                      <a:lnTo>
                        <a:pt x="993" y="8476"/>
                      </a:lnTo>
                      <a:lnTo>
                        <a:pt x="1470" y="8896"/>
                      </a:lnTo>
                      <a:lnTo>
                        <a:pt x="2024" y="9392"/>
                      </a:lnTo>
                      <a:lnTo>
                        <a:pt x="2119" y="9984"/>
                      </a:lnTo>
                      <a:lnTo>
                        <a:pt x="2234" y="10613"/>
                      </a:lnTo>
                      <a:lnTo>
                        <a:pt x="2425" y="12045"/>
                      </a:lnTo>
                      <a:lnTo>
                        <a:pt x="2596" y="13591"/>
                      </a:lnTo>
                      <a:lnTo>
                        <a:pt x="2749" y="15195"/>
                      </a:lnTo>
                      <a:lnTo>
                        <a:pt x="3055" y="18268"/>
                      </a:lnTo>
                      <a:lnTo>
                        <a:pt x="3188" y="19642"/>
                      </a:lnTo>
                      <a:lnTo>
                        <a:pt x="3341" y="20768"/>
                      </a:lnTo>
                      <a:lnTo>
                        <a:pt x="4219" y="20845"/>
                      </a:lnTo>
                      <a:lnTo>
                        <a:pt x="5116" y="20883"/>
                      </a:lnTo>
                      <a:lnTo>
                        <a:pt x="6051" y="20902"/>
                      </a:lnTo>
                      <a:lnTo>
                        <a:pt x="6987" y="20883"/>
                      </a:lnTo>
                      <a:lnTo>
                        <a:pt x="7922" y="20826"/>
                      </a:lnTo>
                      <a:lnTo>
                        <a:pt x="8838" y="20730"/>
                      </a:lnTo>
                      <a:lnTo>
                        <a:pt x="9754" y="20597"/>
                      </a:lnTo>
                      <a:lnTo>
                        <a:pt x="10652" y="20444"/>
                      </a:lnTo>
                      <a:lnTo>
                        <a:pt x="11091" y="20329"/>
                      </a:lnTo>
                      <a:lnTo>
                        <a:pt x="11530" y="20234"/>
                      </a:lnTo>
                      <a:lnTo>
                        <a:pt x="11950" y="20119"/>
                      </a:lnTo>
                      <a:lnTo>
                        <a:pt x="12370" y="19986"/>
                      </a:lnTo>
                      <a:lnTo>
                        <a:pt x="12770" y="19833"/>
                      </a:lnTo>
                      <a:lnTo>
                        <a:pt x="13171" y="19699"/>
                      </a:lnTo>
                      <a:lnTo>
                        <a:pt x="13553" y="19528"/>
                      </a:lnTo>
                      <a:lnTo>
                        <a:pt x="13916" y="19356"/>
                      </a:lnTo>
                      <a:lnTo>
                        <a:pt x="14278" y="19165"/>
                      </a:lnTo>
                      <a:lnTo>
                        <a:pt x="14603" y="18974"/>
                      </a:lnTo>
                      <a:lnTo>
                        <a:pt x="14927" y="18764"/>
                      </a:lnTo>
                      <a:lnTo>
                        <a:pt x="15233" y="18554"/>
                      </a:lnTo>
                      <a:lnTo>
                        <a:pt x="15519" y="18325"/>
                      </a:lnTo>
                      <a:lnTo>
                        <a:pt x="15805" y="18077"/>
                      </a:lnTo>
                      <a:lnTo>
                        <a:pt x="16053" y="17829"/>
                      </a:lnTo>
                      <a:lnTo>
                        <a:pt x="16283" y="17542"/>
                      </a:lnTo>
                      <a:lnTo>
                        <a:pt x="15156" y="13171"/>
                      </a:lnTo>
                      <a:lnTo>
                        <a:pt x="13935" y="8418"/>
                      </a:lnTo>
                      <a:lnTo>
                        <a:pt x="12541" y="3035"/>
                      </a:lnTo>
                      <a:lnTo>
                        <a:pt x="11930" y="2596"/>
                      </a:lnTo>
                      <a:lnTo>
                        <a:pt x="11281" y="2138"/>
                      </a:lnTo>
                      <a:lnTo>
                        <a:pt x="10518" y="1604"/>
                      </a:lnTo>
                      <a:lnTo>
                        <a:pt x="9697" y="1050"/>
                      </a:lnTo>
                      <a:lnTo>
                        <a:pt x="8915" y="573"/>
                      </a:lnTo>
                      <a:lnTo>
                        <a:pt x="8552" y="363"/>
                      </a:lnTo>
                      <a:lnTo>
                        <a:pt x="8227" y="191"/>
                      </a:lnTo>
                      <a:lnTo>
                        <a:pt x="7941" y="77"/>
                      </a:lnTo>
                      <a:lnTo>
                        <a:pt x="773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8"/>
                <p:cNvSpPr/>
                <p:nvPr/>
              </p:nvSpPr>
              <p:spPr>
                <a:xfrm>
                  <a:off x="5980932" y="2368592"/>
                  <a:ext cx="707086" cy="40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2" h="7827" extrusionOk="0">
                      <a:moveTo>
                        <a:pt x="12732" y="0"/>
                      </a:moveTo>
                      <a:lnTo>
                        <a:pt x="5612" y="3799"/>
                      </a:lnTo>
                      <a:lnTo>
                        <a:pt x="840" y="554"/>
                      </a:lnTo>
                      <a:lnTo>
                        <a:pt x="0" y="5707"/>
                      </a:lnTo>
                      <a:lnTo>
                        <a:pt x="630" y="6032"/>
                      </a:lnTo>
                      <a:lnTo>
                        <a:pt x="1298" y="6376"/>
                      </a:lnTo>
                      <a:lnTo>
                        <a:pt x="2100" y="6757"/>
                      </a:lnTo>
                      <a:lnTo>
                        <a:pt x="2978" y="7158"/>
                      </a:lnTo>
                      <a:lnTo>
                        <a:pt x="3417" y="7330"/>
                      </a:lnTo>
                      <a:lnTo>
                        <a:pt x="3856" y="7502"/>
                      </a:lnTo>
                      <a:lnTo>
                        <a:pt x="4257" y="7635"/>
                      </a:lnTo>
                      <a:lnTo>
                        <a:pt x="4638" y="7731"/>
                      </a:lnTo>
                      <a:lnTo>
                        <a:pt x="4982" y="7807"/>
                      </a:lnTo>
                      <a:lnTo>
                        <a:pt x="5287" y="7826"/>
                      </a:lnTo>
                      <a:lnTo>
                        <a:pt x="5536" y="7807"/>
                      </a:lnTo>
                      <a:lnTo>
                        <a:pt x="5822" y="7750"/>
                      </a:lnTo>
                      <a:lnTo>
                        <a:pt x="6108" y="7635"/>
                      </a:lnTo>
                      <a:lnTo>
                        <a:pt x="6414" y="7521"/>
                      </a:lnTo>
                      <a:lnTo>
                        <a:pt x="6738" y="7349"/>
                      </a:lnTo>
                      <a:lnTo>
                        <a:pt x="7063" y="7158"/>
                      </a:lnTo>
                      <a:lnTo>
                        <a:pt x="7406" y="6929"/>
                      </a:lnTo>
                      <a:lnTo>
                        <a:pt x="7750" y="6681"/>
                      </a:lnTo>
                      <a:lnTo>
                        <a:pt x="8093" y="6414"/>
                      </a:lnTo>
                      <a:lnTo>
                        <a:pt x="8456" y="6147"/>
                      </a:lnTo>
                      <a:lnTo>
                        <a:pt x="9162" y="5517"/>
                      </a:lnTo>
                      <a:lnTo>
                        <a:pt x="9869" y="4868"/>
                      </a:lnTo>
                      <a:lnTo>
                        <a:pt x="10537" y="4200"/>
                      </a:lnTo>
                      <a:lnTo>
                        <a:pt x="11205" y="3512"/>
                      </a:lnTo>
                      <a:lnTo>
                        <a:pt x="11816" y="2863"/>
                      </a:lnTo>
                      <a:lnTo>
                        <a:pt x="12350" y="2253"/>
                      </a:lnTo>
                      <a:lnTo>
                        <a:pt x="12846" y="1699"/>
                      </a:lnTo>
                      <a:lnTo>
                        <a:pt x="13533" y="878"/>
                      </a:lnTo>
                      <a:lnTo>
                        <a:pt x="13782" y="554"/>
                      </a:lnTo>
                      <a:lnTo>
                        <a:pt x="12732" y="0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8"/>
                <p:cNvSpPr/>
                <p:nvPr/>
              </p:nvSpPr>
              <p:spPr>
                <a:xfrm>
                  <a:off x="5980932" y="2368592"/>
                  <a:ext cx="707086" cy="40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2" h="7827" fill="none" extrusionOk="0">
                      <a:moveTo>
                        <a:pt x="0" y="5707"/>
                      </a:moveTo>
                      <a:lnTo>
                        <a:pt x="0" y="5707"/>
                      </a:lnTo>
                      <a:lnTo>
                        <a:pt x="630" y="6032"/>
                      </a:lnTo>
                      <a:lnTo>
                        <a:pt x="1298" y="6376"/>
                      </a:lnTo>
                      <a:lnTo>
                        <a:pt x="2100" y="6757"/>
                      </a:lnTo>
                      <a:lnTo>
                        <a:pt x="2978" y="7158"/>
                      </a:lnTo>
                      <a:lnTo>
                        <a:pt x="3417" y="7330"/>
                      </a:lnTo>
                      <a:lnTo>
                        <a:pt x="3856" y="7502"/>
                      </a:lnTo>
                      <a:lnTo>
                        <a:pt x="4257" y="7635"/>
                      </a:lnTo>
                      <a:lnTo>
                        <a:pt x="4638" y="7731"/>
                      </a:lnTo>
                      <a:lnTo>
                        <a:pt x="4982" y="7807"/>
                      </a:lnTo>
                      <a:lnTo>
                        <a:pt x="5287" y="7826"/>
                      </a:lnTo>
                      <a:lnTo>
                        <a:pt x="5287" y="7826"/>
                      </a:lnTo>
                      <a:lnTo>
                        <a:pt x="5536" y="7807"/>
                      </a:lnTo>
                      <a:lnTo>
                        <a:pt x="5822" y="7750"/>
                      </a:lnTo>
                      <a:lnTo>
                        <a:pt x="6108" y="7635"/>
                      </a:lnTo>
                      <a:lnTo>
                        <a:pt x="6414" y="7521"/>
                      </a:lnTo>
                      <a:lnTo>
                        <a:pt x="6738" y="7349"/>
                      </a:lnTo>
                      <a:lnTo>
                        <a:pt x="7063" y="7158"/>
                      </a:lnTo>
                      <a:lnTo>
                        <a:pt x="7406" y="6929"/>
                      </a:lnTo>
                      <a:lnTo>
                        <a:pt x="7750" y="6681"/>
                      </a:lnTo>
                      <a:lnTo>
                        <a:pt x="8093" y="6414"/>
                      </a:lnTo>
                      <a:lnTo>
                        <a:pt x="8456" y="6147"/>
                      </a:lnTo>
                      <a:lnTo>
                        <a:pt x="9162" y="5517"/>
                      </a:lnTo>
                      <a:lnTo>
                        <a:pt x="9869" y="4868"/>
                      </a:lnTo>
                      <a:lnTo>
                        <a:pt x="10537" y="4200"/>
                      </a:lnTo>
                      <a:lnTo>
                        <a:pt x="11205" y="3512"/>
                      </a:lnTo>
                      <a:lnTo>
                        <a:pt x="11816" y="2863"/>
                      </a:lnTo>
                      <a:lnTo>
                        <a:pt x="12350" y="2253"/>
                      </a:lnTo>
                      <a:lnTo>
                        <a:pt x="12846" y="1699"/>
                      </a:lnTo>
                      <a:lnTo>
                        <a:pt x="13533" y="878"/>
                      </a:lnTo>
                      <a:lnTo>
                        <a:pt x="13782" y="554"/>
                      </a:lnTo>
                      <a:lnTo>
                        <a:pt x="12732" y="0"/>
                      </a:lnTo>
                      <a:lnTo>
                        <a:pt x="5612" y="3799"/>
                      </a:lnTo>
                      <a:lnTo>
                        <a:pt x="840" y="55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8"/>
                <p:cNvSpPr/>
                <p:nvPr/>
              </p:nvSpPr>
              <p:spPr>
                <a:xfrm>
                  <a:off x="5737087" y="2294151"/>
                  <a:ext cx="732533" cy="536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8" h="10461" extrusionOk="0">
                      <a:moveTo>
                        <a:pt x="0" y="0"/>
                      </a:moveTo>
                      <a:lnTo>
                        <a:pt x="2615" y="6872"/>
                      </a:lnTo>
                      <a:lnTo>
                        <a:pt x="3417" y="7407"/>
                      </a:lnTo>
                      <a:lnTo>
                        <a:pt x="4295" y="7979"/>
                      </a:lnTo>
                      <a:lnTo>
                        <a:pt x="5345" y="8609"/>
                      </a:lnTo>
                      <a:lnTo>
                        <a:pt x="5898" y="8953"/>
                      </a:lnTo>
                      <a:lnTo>
                        <a:pt x="6471" y="9258"/>
                      </a:lnTo>
                      <a:lnTo>
                        <a:pt x="7044" y="9564"/>
                      </a:lnTo>
                      <a:lnTo>
                        <a:pt x="7597" y="9831"/>
                      </a:lnTo>
                      <a:lnTo>
                        <a:pt x="8132" y="10079"/>
                      </a:lnTo>
                      <a:lnTo>
                        <a:pt x="8628" y="10270"/>
                      </a:lnTo>
                      <a:lnTo>
                        <a:pt x="8838" y="10327"/>
                      </a:lnTo>
                      <a:lnTo>
                        <a:pt x="9048" y="10384"/>
                      </a:lnTo>
                      <a:lnTo>
                        <a:pt x="9258" y="10423"/>
                      </a:lnTo>
                      <a:lnTo>
                        <a:pt x="9430" y="10442"/>
                      </a:lnTo>
                      <a:lnTo>
                        <a:pt x="9601" y="10461"/>
                      </a:lnTo>
                      <a:lnTo>
                        <a:pt x="9792" y="10442"/>
                      </a:lnTo>
                      <a:lnTo>
                        <a:pt x="10155" y="10403"/>
                      </a:lnTo>
                      <a:lnTo>
                        <a:pt x="10556" y="10327"/>
                      </a:lnTo>
                      <a:lnTo>
                        <a:pt x="10957" y="10213"/>
                      </a:lnTo>
                      <a:lnTo>
                        <a:pt x="11357" y="10060"/>
                      </a:lnTo>
                      <a:lnTo>
                        <a:pt x="11758" y="9907"/>
                      </a:lnTo>
                      <a:lnTo>
                        <a:pt x="12159" y="9735"/>
                      </a:lnTo>
                      <a:lnTo>
                        <a:pt x="12541" y="9545"/>
                      </a:lnTo>
                      <a:lnTo>
                        <a:pt x="13228" y="9201"/>
                      </a:lnTo>
                      <a:lnTo>
                        <a:pt x="13782" y="8876"/>
                      </a:lnTo>
                      <a:lnTo>
                        <a:pt x="14278" y="8571"/>
                      </a:lnTo>
                      <a:lnTo>
                        <a:pt x="13095" y="3799"/>
                      </a:lnTo>
                      <a:lnTo>
                        <a:pt x="10365" y="5250"/>
                      </a:lnTo>
                      <a:lnTo>
                        <a:pt x="8742" y="3990"/>
                      </a:lnTo>
                      <a:lnTo>
                        <a:pt x="7139" y="2730"/>
                      </a:lnTo>
                      <a:lnTo>
                        <a:pt x="5383" y="1375"/>
                      </a:lnTo>
                      <a:lnTo>
                        <a:pt x="5192" y="1241"/>
                      </a:lnTo>
                      <a:lnTo>
                        <a:pt x="4982" y="1108"/>
                      </a:lnTo>
                      <a:lnTo>
                        <a:pt x="4562" y="878"/>
                      </a:lnTo>
                      <a:lnTo>
                        <a:pt x="4123" y="669"/>
                      </a:lnTo>
                      <a:lnTo>
                        <a:pt x="3665" y="497"/>
                      </a:lnTo>
                      <a:lnTo>
                        <a:pt x="3226" y="363"/>
                      </a:lnTo>
                      <a:lnTo>
                        <a:pt x="2768" y="249"/>
                      </a:lnTo>
                      <a:lnTo>
                        <a:pt x="2329" y="172"/>
                      </a:lnTo>
                      <a:lnTo>
                        <a:pt x="1909" y="96"/>
                      </a:lnTo>
                      <a:lnTo>
                        <a:pt x="1527" y="58"/>
                      </a:lnTo>
                      <a:lnTo>
                        <a:pt x="1164" y="20"/>
                      </a:lnTo>
                      <a:lnTo>
                        <a:pt x="5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8"/>
                <p:cNvSpPr/>
                <p:nvPr/>
              </p:nvSpPr>
              <p:spPr>
                <a:xfrm>
                  <a:off x="5737087" y="2294151"/>
                  <a:ext cx="732533" cy="536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8" h="10461" fill="none" extrusionOk="0">
                      <a:moveTo>
                        <a:pt x="2615" y="6872"/>
                      </a:moveTo>
                      <a:lnTo>
                        <a:pt x="2615" y="6872"/>
                      </a:lnTo>
                      <a:lnTo>
                        <a:pt x="3417" y="7407"/>
                      </a:lnTo>
                      <a:lnTo>
                        <a:pt x="4295" y="7979"/>
                      </a:lnTo>
                      <a:lnTo>
                        <a:pt x="5345" y="8609"/>
                      </a:lnTo>
                      <a:lnTo>
                        <a:pt x="5898" y="8953"/>
                      </a:lnTo>
                      <a:lnTo>
                        <a:pt x="6471" y="9258"/>
                      </a:lnTo>
                      <a:lnTo>
                        <a:pt x="7044" y="9564"/>
                      </a:lnTo>
                      <a:lnTo>
                        <a:pt x="7597" y="9831"/>
                      </a:lnTo>
                      <a:lnTo>
                        <a:pt x="8132" y="10079"/>
                      </a:lnTo>
                      <a:lnTo>
                        <a:pt x="8628" y="10270"/>
                      </a:lnTo>
                      <a:lnTo>
                        <a:pt x="8838" y="10327"/>
                      </a:lnTo>
                      <a:lnTo>
                        <a:pt x="9048" y="10384"/>
                      </a:lnTo>
                      <a:lnTo>
                        <a:pt x="9258" y="10423"/>
                      </a:lnTo>
                      <a:lnTo>
                        <a:pt x="9430" y="10442"/>
                      </a:lnTo>
                      <a:lnTo>
                        <a:pt x="9430" y="10442"/>
                      </a:lnTo>
                      <a:lnTo>
                        <a:pt x="9601" y="10461"/>
                      </a:lnTo>
                      <a:lnTo>
                        <a:pt x="9792" y="10442"/>
                      </a:lnTo>
                      <a:lnTo>
                        <a:pt x="10155" y="10403"/>
                      </a:lnTo>
                      <a:lnTo>
                        <a:pt x="10556" y="10327"/>
                      </a:lnTo>
                      <a:lnTo>
                        <a:pt x="10957" y="10213"/>
                      </a:lnTo>
                      <a:lnTo>
                        <a:pt x="11357" y="10060"/>
                      </a:lnTo>
                      <a:lnTo>
                        <a:pt x="11758" y="9907"/>
                      </a:lnTo>
                      <a:lnTo>
                        <a:pt x="12159" y="9735"/>
                      </a:lnTo>
                      <a:lnTo>
                        <a:pt x="12541" y="9545"/>
                      </a:lnTo>
                      <a:lnTo>
                        <a:pt x="13228" y="9201"/>
                      </a:lnTo>
                      <a:lnTo>
                        <a:pt x="13782" y="8876"/>
                      </a:lnTo>
                      <a:lnTo>
                        <a:pt x="14278" y="8571"/>
                      </a:lnTo>
                      <a:lnTo>
                        <a:pt x="13095" y="3799"/>
                      </a:lnTo>
                      <a:lnTo>
                        <a:pt x="10365" y="5250"/>
                      </a:lnTo>
                      <a:lnTo>
                        <a:pt x="10365" y="5250"/>
                      </a:lnTo>
                      <a:lnTo>
                        <a:pt x="8742" y="3990"/>
                      </a:lnTo>
                      <a:lnTo>
                        <a:pt x="7139" y="2730"/>
                      </a:lnTo>
                      <a:lnTo>
                        <a:pt x="5383" y="1375"/>
                      </a:lnTo>
                      <a:lnTo>
                        <a:pt x="5383" y="1375"/>
                      </a:lnTo>
                      <a:lnTo>
                        <a:pt x="5192" y="1241"/>
                      </a:lnTo>
                      <a:lnTo>
                        <a:pt x="4982" y="1108"/>
                      </a:lnTo>
                      <a:lnTo>
                        <a:pt x="4562" y="878"/>
                      </a:lnTo>
                      <a:lnTo>
                        <a:pt x="4123" y="669"/>
                      </a:lnTo>
                      <a:lnTo>
                        <a:pt x="3665" y="497"/>
                      </a:lnTo>
                      <a:lnTo>
                        <a:pt x="3226" y="363"/>
                      </a:lnTo>
                      <a:lnTo>
                        <a:pt x="2768" y="249"/>
                      </a:lnTo>
                      <a:lnTo>
                        <a:pt x="2329" y="172"/>
                      </a:lnTo>
                      <a:lnTo>
                        <a:pt x="1909" y="96"/>
                      </a:lnTo>
                      <a:lnTo>
                        <a:pt x="1527" y="58"/>
                      </a:lnTo>
                      <a:lnTo>
                        <a:pt x="1164" y="20"/>
                      </a:lnTo>
                      <a:lnTo>
                        <a:pt x="554" y="0"/>
                      </a:lnTo>
                      <a:lnTo>
                        <a:pt x="15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8"/>
                <p:cNvSpPr/>
                <p:nvPr/>
              </p:nvSpPr>
              <p:spPr>
                <a:xfrm>
                  <a:off x="5870271" y="2645733"/>
                  <a:ext cx="196857" cy="122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2387" extrusionOk="0">
                      <a:moveTo>
                        <a:pt x="19" y="0"/>
                      </a:moveTo>
                      <a:lnTo>
                        <a:pt x="0" y="38"/>
                      </a:lnTo>
                      <a:lnTo>
                        <a:pt x="3818" y="2386"/>
                      </a:lnTo>
                      <a:lnTo>
                        <a:pt x="3837" y="236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A0A0A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8"/>
                <p:cNvSpPr/>
                <p:nvPr/>
              </p:nvSpPr>
              <p:spPr>
                <a:xfrm>
                  <a:off x="5704765" y="2122745"/>
                  <a:ext cx="178285" cy="202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3953" extrusionOk="0">
                      <a:moveTo>
                        <a:pt x="1012" y="1"/>
                      </a:moveTo>
                      <a:lnTo>
                        <a:pt x="0" y="3418"/>
                      </a:lnTo>
                      <a:lnTo>
                        <a:pt x="134" y="3513"/>
                      </a:lnTo>
                      <a:lnTo>
                        <a:pt x="248" y="3590"/>
                      </a:lnTo>
                      <a:lnTo>
                        <a:pt x="535" y="3742"/>
                      </a:lnTo>
                      <a:lnTo>
                        <a:pt x="821" y="3838"/>
                      </a:lnTo>
                      <a:lnTo>
                        <a:pt x="1107" y="3914"/>
                      </a:lnTo>
                      <a:lnTo>
                        <a:pt x="1394" y="3952"/>
                      </a:lnTo>
                      <a:lnTo>
                        <a:pt x="1680" y="3952"/>
                      </a:lnTo>
                      <a:lnTo>
                        <a:pt x="1947" y="3933"/>
                      </a:lnTo>
                      <a:lnTo>
                        <a:pt x="2214" y="3914"/>
                      </a:lnTo>
                      <a:lnTo>
                        <a:pt x="2463" y="3876"/>
                      </a:lnTo>
                      <a:lnTo>
                        <a:pt x="2711" y="3819"/>
                      </a:lnTo>
                      <a:lnTo>
                        <a:pt x="3092" y="3704"/>
                      </a:lnTo>
                      <a:lnTo>
                        <a:pt x="3341" y="3628"/>
                      </a:lnTo>
                      <a:lnTo>
                        <a:pt x="3436" y="3590"/>
                      </a:lnTo>
                      <a:lnTo>
                        <a:pt x="3474" y="726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8"/>
                <p:cNvSpPr/>
                <p:nvPr/>
              </p:nvSpPr>
              <p:spPr>
                <a:xfrm>
                  <a:off x="5704765" y="2122745"/>
                  <a:ext cx="178285" cy="202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3953" fill="none" extrusionOk="0">
                      <a:moveTo>
                        <a:pt x="3474" y="726"/>
                      </a:moveTo>
                      <a:lnTo>
                        <a:pt x="3436" y="3590"/>
                      </a:lnTo>
                      <a:lnTo>
                        <a:pt x="3436" y="3590"/>
                      </a:lnTo>
                      <a:lnTo>
                        <a:pt x="3341" y="3628"/>
                      </a:lnTo>
                      <a:lnTo>
                        <a:pt x="3092" y="3704"/>
                      </a:lnTo>
                      <a:lnTo>
                        <a:pt x="2711" y="3819"/>
                      </a:lnTo>
                      <a:lnTo>
                        <a:pt x="2463" y="3876"/>
                      </a:lnTo>
                      <a:lnTo>
                        <a:pt x="2214" y="3914"/>
                      </a:lnTo>
                      <a:lnTo>
                        <a:pt x="1947" y="3933"/>
                      </a:lnTo>
                      <a:lnTo>
                        <a:pt x="1680" y="3952"/>
                      </a:lnTo>
                      <a:lnTo>
                        <a:pt x="1394" y="3952"/>
                      </a:lnTo>
                      <a:lnTo>
                        <a:pt x="1107" y="3914"/>
                      </a:lnTo>
                      <a:lnTo>
                        <a:pt x="821" y="3838"/>
                      </a:lnTo>
                      <a:lnTo>
                        <a:pt x="535" y="3742"/>
                      </a:lnTo>
                      <a:lnTo>
                        <a:pt x="248" y="3590"/>
                      </a:lnTo>
                      <a:lnTo>
                        <a:pt x="134" y="3513"/>
                      </a:lnTo>
                      <a:lnTo>
                        <a:pt x="0" y="3418"/>
                      </a:lnTo>
                      <a:lnTo>
                        <a:pt x="10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38"/>
                <p:cNvSpPr/>
                <p:nvPr/>
              </p:nvSpPr>
              <p:spPr>
                <a:xfrm>
                  <a:off x="5416850" y="2588889"/>
                  <a:ext cx="76444" cy="52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0195" extrusionOk="0">
                      <a:moveTo>
                        <a:pt x="0" y="1"/>
                      </a:moveTo>
                      <a:lnTo>
                        <a:pt x="1451" y="10194"/>
                      </a:lnTo>
                      <a:lnTo>
                        <a:pt x="1489" y="10194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0A0A0A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38"/>
                <p:cNvSpPr/>
                <p:nvPr/>
              </p:nvSpPr>
              <p:spPr>
                <a:xfrm>
                  <a:off x="5571582" y="1889725"/>
                  <a:ext cx="399615" cy="563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" h="10976" extrusionOk="0">
                      <a:moveTo>
                        <a:pt x="4696" y="0"/>
                      </a:moveTo>
                      <a:lnTo>
                        <a:pt x="4429" y="19"/>
                      </a:lnTo>
                      <a:lnTo>
                        <a:pt x="4161" y="76"/>
                      </a:lnTo>
                      <a:lnTo>
                        <a:pt x="3913" y="153"/>
                      </a:lnTo>
                      <a:lnTo>
                        <a:pt x="3665" y="248"/>
                      </a:lnTo>
                      <a:lnTo>
                        <a:pt x="3436" y="382"/>
                      </a:lnTo>
                      <a:lnTo>
                        <a:pt x="3226" y="534"/>
                      </a:lnTo>
                      <a:lnTo>
                        <a:pt x="3092" y="554"/>
                      </a:lnTo>
                      <a:lnTo>
                        <a:pt x="2959" y="573"/>
                      </a:lnTo>
                      <a:lnTo>
                        <a:pt x="2825" y="611"/>
                      </a:lnTo>
                      <a:lnTo>
                        <a:pt x="2673" y="649"/>
                      </a:lnTo>
                      <a:lnTo>
                        <a:pt x="2520" y="725"/>
                      </a:lnTo>
                      <a:lnTo>
                        <a:pt x="2367" y="802"/>
                      </a:lnTo>
                      <a:lnTo>
                        <a:pt x="2214" y="916"/>
                      </a:lnTo>
                      <a:lnTo>
                        <a:pt x="2043" y="1031"/>
                      </a:lnTo>
                      <a:lnTo>
                        <a:pt x="1928" y="1145"/>
                      </a:lnTo>
                      <a:lnTo>
                        <a:pt x="1814" y="1260"/>
                      </a:lnTo>
                      <a:lnTo>
                        <a:pt x="1718" y="1393"/>
                      </a:lnTo>
                      <a:lnTo>
                        <a:pt x="1642" y="1527"/>
                      </a:lnTo>
                      <a:lnTo>
                        <a:pt x="1470" y="1813"/>
                      </a:lnTo>
                      <a:lnTo>
                        <a:pt x="1355" y="2119"/>
                      </a:lnTo>
                      <a:lnTo>
                        <a:pt x="1241" y="2424"/>
                      </a:lnTo>
                      <a:lnTo>
                        <a:pt x="1165" y="2749"/>
                      </a:lnTo>
                      <a:lnTo>
                        <a:pt x="1088" y="3073"/>
                      </a:lnTo>
                      <a:lnTo>
                        <a:pt x="1031" y="3417"/>
                      </a:lnTo>
                      <a:lnTo>
                        <a:pt x="955" y="4066"/>
                      </a:lnTo>
                      <a:lnTo>
                        <a:pt x="878" y="4734"/>
                      </a:lnTo>
                      <a:lnTo>
                        <a:pt x="764" y="5364"/>
                      </a:lnTo>
                      <a:lnTo>
                        <a:pt x="649" y="5994"/>
                      </a:lnTo>
                      <a:lnTo>
                        <a:pt x="497" y="6605"/>
                      </a:lnTo>
                      <a:lnTo>
                        <a:pt x="325" y="7234"/>
                      </a:lnTo>
                      <a:lnTo>
                        <a:pt x="172" y="7769"/>
                      </a:lnTo>
                      <a:lnTo>
                        <a:pt x="96" y="8055"/>
                      </a:lnTo>
                      <a:lnTo>
                        <a:pt x="38" y="8342"/>
                      </a:lnTo>
                      <a:lnTo>
                        <a:pt x="0" y="8609"/>
                      </a:lnTo>
                      <a:lnTo>
                        <a:pt x="0" y="8895"/>
                      </a:lnTo>
                      <a:lnTo>
                        <a:pt x="19" y="9162"/>
                      </a:lnTo>
                      <a:lnTo>
                        <a:pt x="96" y="9430"/>
                      </a:lnTo>
                      <a:lnTo>
                        <a:pt x="172" y="9659"/>
                      </a:lnTo>
                      <a:lnTo>
                        <a:pt x="287" y="9869"/>
                      </a:lnTo>
                      <a:lnTo>
                        <a:pt x="420" y="10059"/>
                      </a:lnTo>
                      <a:lnTo>
                        <a:pt x="592" y="10231"/>
                      </a:lnTo>
                      <a:lnTo>
                        <a:pt x="764" y="10384"/>
                      </a:lnTo>
                      <a:lnTo>
                        <a:pt x="955" y="10518"/>
                      </a:lnTo>
                      <a:lnTo>
                        <a:pt x="1165" y="10632"/>
                      </a:lnTo>
                      <a:lnTo>
                        <a:pt x="1394" y="10728"/>
                      </a:lnTo>
                      <a:lnTo>
                        <a:pt x="1604" y="10823"/>
                      </a:lnTo>
                      <a:lnTo>
                        <a:pt x="1833" y="10880"/>
                      </a:lnTo>
                      <a:lnTo>
                        <a:pt x="2062" y="10918"/>
                      </a:lnTo>
                      <a:lnTo>
                        <a:pt x="2310" y="10957"/>
                      </a:lnTo>
                      <a:lnTo>
                        <a:pt x="2539" y="10976"/>
                      </a:lnTo>
                      <a:lnTo>
                        <a:pt x="2787" y="10976"/>
                      </a:lnTo>
                      <a:lnTo>
                        <a:pt x="3264" y="10957"/>
                      </a:lnTo>
                      <a:lnTo>
                        <a:pt x="3532" y="10938"/>
                      </a:lnTo>
                      <a:lnTo>
                        <a:pt x="3818" y="10899"/>
                      </a:lnTo>
                      <a:lnTo>
                        <a:pt x="4104" y="10823"/>
                      </a:lnTo>
                      <a:lnTo>
                        <a:pt x="4371" y="10747"/>
                      </a:lnTo>
                      <a:lnTo>
                        <a:pt x="4620" y="10632"/>
                      </a:lnTo>
                      <a:lnTo>
                        <a:pt x="4868" y="10479"/>
                      </a:lnTo>
                      <a:lnTo>
                        <a:pt x="5059" y="10308"/>
                      </a:lnTo>
                      <a:lnTo>
                        <a:pt x="5154" y="10193"/>
                      </a:lnTo>
                      <a:lnTo>
                        <a:pt x="5249" y="10098"/>
                      </a:lnTo>
                      <a:lnTo>
                        <a:pt x="5307" y="9983"/>
                      </a:lnTo>
                      <a:lnTo>
                        <a:pt x="5383" y="9849"/>
                      </a:lnTo>
                      <a:lnTo>
                        <a:pt x="5459" y="9601"/>
                      </a:lnTo>
                      <a:lnTo>
                        <a:pt x="5517" y="9353"/>
                      </a:lnTo>
                      <a:lnTo>
                        <a:pt x="5555" y="9086"/>
                      </a:lnTo>
                      <a:lnTo>
                        <a:pt x="5555" y="8819"/>
                      </a:lnTo>
                      <a:lnTo>
                        <a:pt x="5555" y="8532"/>
                      </a:lnTo>
                      <a:lnTo>
                        <a:pt x="5498" y="7979"/>
                      </a:lnTo>
                      <a:lnTo>
                        <a:pt x="5459" y="7463"/>
                      </a:lnTo>
                      <a:lnTo>
                        <a:pt x="5421" y="6948"/>
                      </a:lnTo>
                      <a:lnTo>
                        <a:pt x="5383" y="5898"/>
                      </a:lnTo>
                      <a:lnTo>
                        <a:pt x="5364" y="5345"/>
                      </a:lnTo>
                      <a:lnTo>
                        <a:pt x="5383" y="4810"/>
                      </a:lnTo>
                      <a:lnTo>
                        <a:pt x="5402" y="4543"/>
                      </a:lnTo>
                      <a:lnTo>
                        <a:pt x="5440" y="4276"/>
                      </a:lnTo>
                      <a:lnTo>
                        <a:pt x="5498" y="4009"/>
                      </a:lnTo>
                      <a:lnTo>
                        <a:pt x="5555" y="3741"/>
                      </a:lnTo>
                      <a:lnTo>
                        <a:pt x="5669" y="3398"/>
                      </a:lnTo>
                      <a:lnTo>
                        <a:pt x="5765" y="3054"/>
                      </a:lnTo>
                      <a:lnTo>
                        <a:pt x="5918" y="2711"/>
                      </a:lnTo>
                      <a:lnTo>
                        <a:pt x="5994" y="2558"/>
                      </a:lnTo>
                      <a:lnTo>
                        <a:pt x="6089" y="2386"/>
                      </a:lnTo>
                      <a:lnTo>
                        <a:pt x="6185" y="2462"/>
                      </a:lnTo>
                      <a:lnTo>
                        <a:pt x="6280" y="2501"/>
                      </a:lnTo>
                      <a:lnTo>
                        <a:pt x="6395" y="2520"/>
                      </a:lnTo>
                      <a:lnTo>
                        <a:pt x="6490" y="2501"/>
                      </a:lnTo>
                      <a:lnTo>
                        <a:pt x="6586" y="2424"/>
                      </a:lnTo>
                      <a:lnTo>
                        <a:pt x="6643" y="2348"/>
                      </a:lnTo>
                      <a:lnTo>
                        <a:pt x="6700" y="2252"/>
                      </a:lnTo>
                      <a:lnTo>
                        <a:pt x="6700" y="2138"/>
                      </a:lnTo>
                      <a:lnTo>
                        <a:pt x="6757" y="2233"/>
                      </a:lnTo>
                      <a:lnTo>
                        <a:pt x="6834" y="2310"/>
                      </a:lnTo>
                      <a:lnTo>
                        <a:pt x="6929" y="2348"/>
                      </a:lnTo>
                      <a:lnTo>
                        <a:pt x="7063" y="2348"/>
                      </a:lnTo>
                      <a:lnTo>
                        <a:pt x="7120" y="2310"/>
                      </a:lnTo>
                      <a:lnTo>
                        <a:pt x="7177" y="2233"/>
                      </a:lnTo>
                      <a:lnTo>
                        <a:pt x="7196" y="2195"/>
                      </a:lnTo>
                      <a:lnTo>
                        <a:pt x="7216" y="2138"/>
                      </a:lnTo>
                      <a:lnTo>
                        <a:pt x="7196" y="2100"/>
                      </a:lnTo>
                      <a:lnTo>
                        <a:pt x="7177" y="2042"/>
                      </a:lnTo>
                      <a:lnTo>
                        <a:pt x="7311" y="2138"/>
                      </a:lnTo>
                      <a:lnTo>
                        <a:pt x="7387" y="2176"/>
                      </a:lnTo>
                      <a:lnTo>
                        <a:pt x="7445" y="2214"/>
                      </a:lnTo>
                      <a:lnTo>
                        <a:pt x="7616" y="2214"/>
                      </a:lnTo>
                      <a:lnTo>
                        <a:pt x="7674" y="2176"/>
                      </a:lnTo>
                      <a:lnTo>
                        <a:pt x="7731" y="2119"/>
                      </a:lnTo>
                      <a:lnTo>
                        <a:pt x="7769" y="2042"/>
                      </a:lnTo>
                      <a:lnTo>
                        <a:pt x="7788" y="1966"/>
                      </a:lnTo>
                      <a:lnTo>
                        <a:pt x="7788" y="1852"/>
                      </a:lnTo>
                      <a:lnTo>
                        <a:pt x="7788" y="1756"/>
                      </a:lnTo>
                      <a:lnTo>
                        <a:pt x="7731" y="1546"/>
                      </a:lnTo>
                      <a:lnTo>
                        <a:pt x="7655" y="1336"/>
                      </a:lnTo>
                      <a:lnTo>
                        <a:pt x="7521" y="1164"/>
                      </a:lnTo>
                      <a:lnTo>
                        <a:pt x="7368" y="993"/>
                      </a:lnTo>
                      <a:lnTo>
                        <a:pt x="7196" y="821"/>
                      </a:lnTo>
                      <a:lnTo>
                        <a:pt x="7006" y="668"/>
                      </a:lnTo>
                      <a:lnTo>
                        <a:pt x="6796" y="534"/>
                      </a:lnTo>
                      <a:lnTo>
                        <a:pt x="6567" y="401"/>
                      </a:lnTo>
                      <a:lnTo>
                        <a:pt x="6318" y="305"/>
                      </a:lnTo>
                      <a:lnTo>
                        <a:pt x="6051" y="210"/>
                      </a:lnTo>
                      <a:lnTo>
                        <a:pt x="5803" y="134"/>
                      </a:lnTo>
                      <a:lnTo>
                        <a:pt x="5517" y="57"/>
                      </a:lnTo>
                      <a:lnTo>
                        <a:pt x="5249" y="19"/>
                      </a:lnTo>
                      <a:lnTo>
                        <a:pt x="49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8"/>
                <p:cNvSpPr/>
                <p:nvPr/>
              </p:nvSpPr>
              <p:spPr>
                <a:xfrm>
                  <a:off x="5919214" y="2060104"/>
                  <a:ext cx="14725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287" extrusionOk="0">
                      <a:moveTo>
                        <a:pt x="134" y="0"/>
                      </a:moveTo>
                      <a:lnTo>
                        <a:pt x="77" y="19"/>
                      </a:lnTo>
                      <a:lnTo>
                        <a:pt x="39" y="58"/>
                      </a:lnTo>
                      <a:lnTo>
                        <a:pt x="20" y="96"/>
                      </a:lnTo>
                      <a:lnTo>
                        <a:pt x="0" y="153"/>
                      </a:lnTo>
                      <a:lnTo>
                        <a:pt x="20" y="210"/>
                      </a:lnTo>
                      <a:lnTo>
                        <a:pt x="58" y="248"/>
                      </a:lnTo>
                      <a:lnTo>
                        <a:pt x="96" y="287"/>
                      </a:lnTo>
                      <a:lnTo>
                        <a:pt x="153" y="287"/>
                      </a:lnTo>
                      <a:lnTo>
                        <a:pt x="210" y="268"/>
                      </a:lnTo>
                      <a:lnTo>
                        <a:pt x="249" y="248"/>
                      </a:lnTo>
                      <a:lnTo>
                        <a:pt x="287" y="191"/>
                      </a:lnTo>
                      <a:lnTo>
                        <a:pt x="287" y="134"/>
                      </a:lnTo>
                      <a:lnTo>
                        <a:pt x="287" y="77"/>
                      </a:lnTo>
                      <a:lnTo>
                        <a:pt x="249" y="39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8"/>
                <p:cNvSpPr/>
                <p:nvPr/>
              </p:nvSpPr>
              <p:spPr>
                <a:xfrm>
                  <a:off x="5946610" y="2066927"/>
                  <a:ext cx="50022" cy="7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1433" extrusionOk="0">
                      <a:moveTo>
                        <a:pt x="345" y="1"/>
                      </a:moveTo>
                      <a:lnTo>
                        <a:pt x="1" y="1433"/>
                      </a:lnTo>
                      <a:lnTo>
                        <a:pt x="135" y="1413"/>
                      </a:lnTo>
                      <a:lnTo>
                        <a:pt x="402" y="1337"/>
                      </a:lnTo>
                      <a:lnTo>
                        <a:pt x="707" y="1242"/>
                      </a:lnTo>
                      <a:lnTo>
                        <a:pt x="841" y="1184"/>
                      </a:lnTo>
                      <a:lnTo>
                        <a:pt x="917" y="1127"/>
                      </a:lnTo>
                      <a:lnTo>
                        <a:pt x="955" y="1070"/>
                      </a:lnTo>
                      <a:lnTo>
                        <a:pt x="974" y="1013"/>
                      </a:lnTo>
                      <a:lnTo>
                        <a:pt x="955" y="936"/>
                      </a:lnTo>
                      <a:lnTo>
                        <a:pt x="936" y="860"/>
                      </a:lnTo>
                      <a:lnTo>
                        <a:pt x="841" y="669"/>
                      </a:lnTo>
                      <a:lnTo>
                        <a:pt x="726" y="478"/>
                      </a:lnTo>
                      <a:lnTo>
                        <a:pt x="478" y="135"/>
                      </a:lnTo>
                      <a:lnTo>
                        <a:pt x="345" y="1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8"/>
                <p:cNvSpPr/>
                <p:nvPr/>
              </p:nvSpPr>
              <p:spPr>
                <a:xfrm>
                  <a:off x="5946610" y="2066927"/>
                  <a:ext cx="50022" cy="7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1433" fill="none" extrusionOk="0">
                      <a:moveTo>
                        <a:pt x="345" y="1"/>
                      </a:moveTo>
                      <a:lnTo>
                        <a:pt x="345" y="1"/>
                      </a:lnTo>
                      <a:lnTo>
                        <a:pt x="478" y="135"/>
                      </a:lnTo>
                      <a:lnTo>
                        <a:pt x="726" y="478"/>
                      </a:lnTo>
                      <a:lnTo>
                        <a:pt x="841" y="669"/>
                      </a:lnTo>
                      <a:lnTo>
                        <a:pt x="936" y="860"/>
                      </a:lnTo>
                      <a:lnTo>
                        <a:pt x="955" y="936"/>
                      </a:lnTo>
                      <a:lnTo>
                        <a:pt x="974" y="1013"/>
                      </a:lnTo>
                      <a:lnTo>
                        <a:pt x="955" y="1070"/>
                      </a:lnTo>
                      <a:lnTo>
                        <a:pt x="917" y="1127"/>
                      </a:lnTo>
                      <a:lnTo>
                        <a:pt x="917" y="1127"/>
                      </a:lnTo>
                      <a:lnTo>
                        <a:pt x="841" y="1184"/>
                      </a:lnTo>
                      <a:lnTo>
                        <a:pt x="707" y="1242"/>
                      </a:lnTo>
                      <a:lnTo>
                        <a:pt x="402" y="1337"/>
                      </a:lnTo>
                      <a:lnTo>
                        <a:pt x="135" y="1413"/>
                      </a:lnTo>
                      <a:lnTo>
                        <a:pt x="1" y="143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38"/>
                <p:cNvSpPr/>
                <p:nvPr/>
              </p:nvSpPr>
              <p:spPr>
                <a:xfrm>
                  <a:off x="5888843" y="2144293"/>
                  <a:ext cx="65670" cy="42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822" extrusionOk="0">
                      <a:moveTo>
                        <a:pt x="1" y="1"/>
                      </a:moveTo>
                      <a:lnTo>
                        <a:pt x="39" y="135"/>
                      </a:lnTo>
                      <a:lnTo>
                        <a:pt x="77" y="268"/>
                      </a:lnTo>
                      <a:lnTo>
                        <a:pt x="134" y="402"/>
                      </a:lnTo>
                      <a:lnTo>
                        <a:pt x="230" y="554"/>
                      </a:lnTo>
                      <a:lnTo>
                        <a:pt x="287" y="631"/>
                      </a:lnTo>
                      <a:lnTo>
                        <a:pt x="344" y="688"/>
                      </a:lnTo>
                      <a:lnTo>
                        <a:pt x="421" y="745"/>
                      </a:lnTo>
                      <a:lnTo>
                        <a:pt x="516" y="784"/>
                      </a:lnTo>
                      <a:lnTo>
                        <a:pt x="612" y="803"/>
                      </a:lnTo>
                      <a:lnTo>
                        <a:pt x="707" y="822"/>
                      </a:lnTo>
                      <a:lnTo>
                        <a:pt x="822" y="803"/>
                      </a:lnTo>
                      <a:lnTo>
                        <a:pt x="917" y="784"/>
                      </a:lnTo>
                      <a:lnTo>
                        <a:pt x="993" y="764"/>
                      </a:lnTo>
                      <a:lnTo>
                        <a:pt x="1051" y="726"/>
                      </a:lnTo>
                      <a:lnTo>
                        <a:pt x="1108" y="669"/>
                      </a:lnTo>
                      <a:lnTo>
                        <a:pt x="1146" y="612"/>
                      </a:lnTo>
                      <a:lnTo>
                        <a:pt x="1222" y="497"/>
                      </a:lnTo>
                      <a:lnTo>
                        <a:pt x="1261" y="383"/>
                      </a:lnTo>
                      <a:lnTo>
                        <a:pt x="1280" y="287"/>
                      </a:lnTo>
                      <a:lnTo>
                        <a:pt x="1280" y="17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8"/>
                <p:cNvSpPr/>
                <p:nvPr/>
              </p:nvSpPr>
              <p:spPr>
                <a:xfrm>
                  <a:off x="6623304" y="2211911"/>
                  <a:ext cx="176335" cy="197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856" extrusionOk="0">
                      <a:moveTo>
                        <a:pt x="2177" y="0"/>
                      </a:moveTo>
                      <a:lnTo>
                        <a:pt x="2120" y="19"/>
                      </a:lnTo>
                      <a:lnTo>
                        <a:pt x="2043" y="76"/>
                      </a:lnTo>
                      <a:lnTo>
                        <a:pt x="1967" y="115"/>
                      </a:lnTo>
                      <a:lnTo>
                        <a:pt x="1642" y="401"/>
                      </a:lnTo>
                      <a:lnTo>
                        <a:pt x="1490" y="534"/>
                      </a:lnTo>
                      <a:lnTo>
                        <a:pt x="1337" y="706"/>
                      </a:lnTo>
                      <a:lnTo>
                        <a:pt x="1222" y="897"/>
                      </a:lnTo>
                      <a:lnTo>
                        <a:pt x="1089" y="1126"/>
                      </a:lnTo>
                      <a:lnTo>
                        <a:pt x="974" y="1355"/>
                      </a:lnTo>
                      <a:lnTo>
                        <a:pt x="841" y="1546"/>
                      </a:lnTo>
                      <a:lnTo>
                        <a:pt x="860" y="1470"/>
                      </a:lnTo>
                      <a:lnTo>
                        <a:pt x="879" y="1393"/>
                      </a:lnTo>
                      <a:lnTo>
                        <a:pt x="955" y="1241"/>
                      </a:lnTo>
                      <a:lnTo>
                        <a:pt x="1032" y="1088"/>
                      </a:lnTo>
                      <a:lnTo>
                        <a:pt x="1089" y="916"/>
                      </a:lnTo>
                      <a:lnTo>
                        <a:pt x="1089" y="859"/>
                      </a:lnTo>
                      <a:lnTo>
                        <a:pt x="1070" y="840"/>
                      </a:lnTo>
                      <a:lnTo>
                        <a:pt x="1051" y="802"/>
                      </a:lnTo>
                      <a:lnTo>
                        <a:pt x="974" y="802"/>
                      </a:lnTo>
                      <a:lnTo>
                        <a:pt x="898" y="859"/>
                      </a:lnTo>
                      <a:lnTo>
                        <a:pt x="707" y="1126"/>
                      </a:lnTo>
                      <a:lnTo>
                        <a:pt x="535" y="1393"/>
                      </a:lnTo>
                      <a:lnTo>
                        <a:pt x="383" y="1699"/>
                      </a:lnTo>
                      <a:lnTo>
                        <a:pt x="268" y="2004"/>
                      </a:lnTo>
                      <a:lnTo>
                        <a:pt x="249" y="2138"/>
                      </a:lnTo>
                      <a:lnTo>
                        <a:pt x="211" y="2291"/>
                      </a:lnTo>
                      <a:lnTo>
                        <a:pt x="153" y="2577"/>
                      </a:lnTo>
                      <a:lnTo>
                        <a:pt x="1" y="3283"/>
                      </a:lnTo>
                      <a:lnTo>
                        <a:pt x="306" y="3856"/>
                      </a:lnTo>
                      <a:lnTo>
                        <a:pt x="478" y="3856"/>
                      </a:lnTo>
                      <a:lnTo>
                        <a:pt x="631" y="3837"/>
                      </a:lnTo>
                      <a:lnTo>
                        <a:pt x="802" y="3818"/>
                      </a:lnTo>
                      <a:lnTo>
                        <a:pt x="955" y="3779"/>
                      </a:lnTo>
                      <a:lnTo>
                        <a:pt x="1089" y="3722"/>
                      </a:lnTo>
                      <a:lnTo>
                        <a:pt x="1242" y="3646"/>
                      </a:lnTo>
                      <a:lnTo>
                        <a:pt x="1375" y="3569"/>
                      </a:lnTo>
                      <a:lnTo>
                        <a:pt x="1490" y="3493"/>
                      </a:lnTo>
                      <a:lnTo>
                        <a:pt x="1738" y="3283"/>
                      </a:lnTo>
                      <a:lnTo>
                        <a:pt x="1967" y="3054"/>
                      </a:lnTo>
                      <a:lnTo>
                        <a:pt x="2158" y="2806"/>
                      </a:lnTo>
                      <a:lnTo>
                        <a:pt x="2349" y="2520"/>
                      </a:lnTo>
                      <a:lnTo>
                        <a:pt x="2597" y="2138"/>
                      </a:lnTo>
                      <a:lnTo>
                        <a:pt x="2730" y="1947"/>
                      </a:lnTo>
                      <a:lnTo>
                        <a:pt x="2883" y="1775"/>
                      </a:lnTo>
                      <a:lnTo>
                        <a:pt x="3017" y="1661"/>
                      </a:lnTo>
                      <a:lnTo>
                        <a:pt x="3227" y="1432"/>
                      </a:lnTo>
                      <a:lnTo>
                        <a:pt x="3322" y="1317"/>
                      </a:lnTo>
                      <a:lnTo>
                        <a:pt x="3398" y="1203"/>
                      </a:lnTo>
                      <a:lnTo>
                        <a:pt x="3437" y="1126"/>
                      </a:lnTo>
                      <a:lnTo>
                        <a:pt x="3437" y="1088"/>
                      </a:lnTo>
                      <a:lnTo>
                        <a:pt x="3418" y="1069"/>
                      </a:lnTo>
                      <a:lnTo>
                        <a:pt x="3341" y="1069"/>
                      </a:lnTo>
                      <a:lnTo>
                        <a:pt x="3265" y="1088"/>
                      </a:lnTo>
                      <a:lnTo>
                        <a:pt x="3169" y="1126"/>
                      </a:lnTo>
                      <a:lnTo>
                        <a:pt x="3074" y="1183"/>
                      </a:lnTo>
                      <a:lnTo>
                        <a:pt x="2883" y="1298"/>
                      </a:lnTo>
                      <a:lnTo>
                        <a:pt x="2749" y="1413"/>
                      </a:lnTo>
                      <a:lnTo>
                        <a:pt x="2635" y="1508"/>
                      </a:lnTo>
                      <a:lnTo>
                        <a:pt x="2539" y="1603"/>
                      </a:lnTo>
                      <a:lnTo>
                        <a:pt x="2330" y="1813"/>
                      </a:lnTo>
                      <a:lnTo>
                        <a:pt x="2406" y="1661"/>
                      </a:lnTo>
                      <a:lnTo>
                        <a:pt x="2520" y="1527"/>
                      </a:lnTo>
                      <a:lnTo>
                        <a:pt x="2730" y="1260"/>
                      </a:lnTo>
                      <a:lnTo>
                        <a:pt x="2959" y="993"/>
                      </a:lnTo>
                      <a:lnTo>
                        <a:pt x="3055" y="840"/>
                      </a:lnTo>
                      <a:lnTo>
                        <a:pt x="3150" y="706"/>
                      </a:lnTo>
                      <a:lnTo>
                        <a:pt x="3169" y="630"/>
                      </a:lnTo>
                      <a:lnTo>
                        <a:pt x="3169" y="592"/>
                      </a:lnTo>
                      <a:lnTo>
                        <a:pt x="3150" y="573"/>
                      </a:lnTo>
                      <a:lnTo>
                        <a:pt x="3055" y="573"/>
                      </a:lnTo>
                      <a:lnTo>
                        <a:pt x="2902" y="668"/>
                      </a:lnTo>
                      <a:lnTo>
                        <a:pt x="2749" y="764"/>
                      </a:lnTo>
                      <a:lnTo>
                        <a:pt x="2597" y="878"/>
                      </a:lnTo>
                      <a:lnTo>
                        <a:pt x="2463" y="993"/>
                      </a:lnTo>
                      <a:lnTo>
                        <a:pt x="2215" y="1260"/>
                      </a:lnTo>
                      <a:lnTo>
                        <a:pt x="1967" y="1527"/>
                      </a:lnTo>
                      <a:lnTo>
                        <a:pt x="2177" y="1203"/>
                      </a:lnTo>
                      <a:lnTo>
                        <a:pt x="2444" y="840"/>
                      </a:lnTo>
                      <a:lnTo>
                        <a:pt x="2654" y="554"/>
                      </a:lnTo>
                      <a:lnTo>
                        <a:pt x="2749" y="382"/>
                      </a:lnTo>
                      <a:lnTo>
                        <a:pt x="2826" y="229"/>
                      </a:lnTo>
                      <a:lnTo>
                        <a:pt x="2845" y="191"/>
                      </a:lnTo>
                      <a:lnTo>
                        <a:pt x="2845" y="153"/>
                      </a:lnTo>
                      <a:lnTo>
                        <a:pt x="2826" y="134"/>
                      </a:lnTo>
                      <a:lnTo>
                        <a:pt x="2711" y="134"/>
                      </a:lnTo>
                      <a:lnTo>
                        <a:pt x="2635" y="153"/>
                      </a:lnTo>
                      <a:lnTo>
                        <a:pt x="2520" y="229"/>
                      </a:lnTo>
                      <a:lnTo>
                        <a:pt x="2406" y="305"/>
                      </a:lnTo>
                      <a:lnTo>
                        <a:pt x="2234" y="458"/>
                      </a:lnTo>
                      <a:lnTo>
                        <a:pt x="2062" y="630"/>
                      </a:lnTo>
                      <a:lnTo>
                        <a:pt x="1795" y="935"/>
                      </a:lnTo>
                      <a:lnTo>
                        <a:pt x="1490" y="1279"/>
                      </a:lnTo>
                      <a:lnTo>
                        <a:pt x="1642" y="1012"/>
                      </a:lnTo>
                      <a:lnTo>
                        <a:pt x="1776" y="821"/>
                      </a:lnTo>
                      <a:lnTo>
                        <a:pt x="1871" y="687"/>
                      </a:lnTo>
                      <a:lnTo>
                        <a:pt x="2043" y="477"/>
                      </a:lnTo>
                      <a:lnTo>
                        <a:pt x="2177" y="286"/>
                      </a:lnTo>
                      <a:lnTo>
                        <a:pt x="2253" y="134"/>
                      </a:lnTo>
                      <a:lnTo>
                        <a:pt x="2272" y="76"/>
                      </a:lnTo>
                      <a:lnTo>
                        <a:pt x="2272" y="57"/>
                      </a:lnTo>
                      <a:lnTo>
                        <a:pt x="2253" y="19"/>
                      </a:lnTo>
                      <a:lnTo>
                        <a:pt x="2215" y="0"/>
                      </a:lnTo>
                      <a:close/>
                    </a:path>
                  </a:pathLst>
                </a:custGeom>
                <a:solidFill>
                  <a:srgbClr val="7E4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8"/>
                <p:cNvSpPr/>
                <p:nvPr/>
              </p:nvSpPr>
              <p:spPr>
                <a:xfrm>
                  <a:off x="6623304" y="2211911"/>
                  <a:ext cx="176335" cy="197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3856" fill="none" extrusionOk="0">
                      <a:moveTo>
                        <a:pt x="1" y="3283"/>
                      </a:moveTo>
                      <a:lnTo>
                        <a:pt x="1" y="3283"/>
                      </a:lnTo>
                      <a:lnTo>
                        <a:pt x="153" y="2577"/>
                      </a:lnTo>
                      <a:lnTo>
                        <a:pt x="153" y="2577"/>
                      </a:lnTo>
                      <a:lnTo>
                        <a:pt x="211" y="2291"/>
                      </a:lnTo>
                      <a:lnTo>
                        <a:pt x="249" y="2138"/>
                      </a:lnTo>
                      <a:lnTo>
                        <a:pt x="268" y="2004"/>
                      </a:lnTo>
                      <a:lnTo>
                        <a:pt x="268" y="2004"/>
                      </a:lnTo>
                      <a:lnTo>
                        <a:pt x="383" y="1699"/>
                      </a:lnTo>
                      <a:lnTo>
                        <a:pt x="535" y="1393"/>
                      </a:lnTo>
                      <a:lnTo>
                        <a:pt x="707" y="1126"/>
                      </a:lnTo>
                      <a:lnTo>
                        <a:pt x="898" y="859"/>
                      </a:lnTo>
                      <a:lnTo>
                        <a:pt x="898" y="859"/>
                      </a:lnTo>
                      <a:lnTo>
                        <a:pt x="974" y="802"/>
                      </a:lnTo>
                      <a:lnTo>
                        <a:pt x="1012" y="802"/>
                      </a:lnTo>
                      <a:lnTo>
                        <a:pt x="1051" y="802"/>
                      </a:lnTo>
                      <a:lnTo>
                        <a:pt x="1051" y="802"/>
                      </a:lnTo>
                      <a:lnTo>
                        <a:pt x="1070" y="840"/>
                      </a:lnTo>
                      <a:lnTo>
                        <a:pt x="1089" y="859"/>
                      </a:lnTo>
                      <a:lnTo>
                        <a:pt x="1089" y="916"/>
                      </a:lnTo>
                      <a:lnTo>
                        <a:pt x="1089" y="916"/>
                      </a:lnTo>
                      <a:lnTo>
                        <a:pt x="1032" y="1088"/>
                      </a:lnTo>
                      <a:lnTo>
                        <a:pt x="955" y="1241"/>
                      </a:lnTo>
                      <a:lnTo>
                        <a:pt x="879" y="1393"/>
                      </a:lnTo>
                      <a:lnTo>
                        <a:pt x="860" y="1470"/>
                      </a:lnTo>
                      <a:lnTo>
                        <a:pt x="841" y="1546"/>
                      </a:lnTo>
                      <a:lnTo>
                        <a:pt x="841" y="1546"/>
                      </a:lnTo>
                      <a:lnTo>
                        <a:pt x="974" y="1355"/>
                      </a:lnTo>
                      <a:lnTo>
                        <a:pt x="1089" y="1126"/>
                      </a:lnTo>
                      <a:lnTo>
                        <a:pt x="1222" y="897"/>
                      </a:lnTo>
                      <a:lnTo>
                        <a:pt x="1337" y="706"/>
                      </a:lnTo>
                      <a:lnTo>
                        <a:pt x="1337" y="706"/>
                      </a:lnTo>
                      <a:lnTo>
                        <a:pt x="1490" y="534"/>
                      </a:lnTo>
                      <a:lnTo>
                        <a:pt x="1642" y="401"/>
                      </a:lnTo>
                      <a:lnTo>
                        <a:pt x="1967" y="115"/>
                      </a:lnTo>
                      <a:lnTo>
                        <a:pt x="1967" y="115"/>
                      </a:lnTo>
                      <a:lnTo>
                        <a:pt x="2043" y="76"/>
                      </a:lnTo>
                      <a:lnTo>
                        <a:pt x="2120" y="19"/>
                      </a:lnTo>
                      <a:lnTo>
                        <a:pt x="2177" y="0"/>
                      </a:lnTo>
                      <a:lnTo>
                        <a:pt x="2215" y="0"/>
                      </a:lnTo>
                      <a:lnTo>
                        <a:pt x="2253" y="19"/>
                      </a:lnTo>
                      <a:lnTo>
                        <a:pt x="2272" y="57"/>
                      </a:lnTo>
                      <a:lnTo>
                        <a:pt x="2272" y="57"/>
                      </a:lnTo>
                      <a:lnTo>
                        <a:pt x="2272" y="76"/>
                      </a:lnTo>
                      <a:lnTo>
                        <a:pt x="2253" y="134"/>
                      </a:lnTo>
                      <a:lnTo>
                        <a:pt x="2177" y="286"/>
                      </a:lnTo>
                      <a:lnTo>
                        <a:pt x="2043" y="477"/>
                      </a:lnTo>
                      <a:lnTo>
                        <a:pt x="1871" y="687"/>
                      </a:lnTo>
                      <a:lnTo>
                        <a:pt x="1871" y="687"/>
                      </a:lnTo>
                      <a:lnTo>
                        <a:pt x="1776" y="821"/>
                      </a:lnTo>
                      <a:lnTo>
                        <a:pt x="1642" y="1012"/>
                      </a:lnTo>
                      <a:lnTo>
                        <a:pt x="1490" y="1279"/>
                      </a:lnTo>
                      <a:lnTo>
                        <a:pt x="1490" y="1279"/>
                      </a:lnTo>
                      <a:lnTo>
                        <a:pt x="1795" y="935"/>
                      </a:lnTo>
                      <a:lnTo>
                        <a:pt x="2062" y="630"/>
                      </a:lnTo>
                      <a:lnTo>
                        <a:pt x="2062" y="630"/>
                      </a:lnTo>
                      <a:lnTo>
                        <a:pt x="2234" y="458"/>
                      </a:lnTo>
                      <a:lnTo>
                        <a:pt x="2406" y="305"/>
                      </a:lnTo>
                      <a:lnTo>
                        <a:pt x="2406" y="305"/>
                      </a:lnTo>
                      <a:lnTo>
                        <a:pt x="2520" y="229"/>
                      </a:lnTo>
                      <a:lnTo>
                        <a:pt x="2635" y="153"/>
                      </a:lnTo>
                      <a:lnTo>
                        <a:pt x="2635" y="153"/>
                      </a:lnTo>
                      <a:lnTo>
                        <a:pt x="2711" y="134"/>
                      </a:lnTo>
                      <a:lnTo>
                        <a:pt x="2788" y="134"/>
                      </a:lnTo>
                      <a:lnTo>
                        <a:pt x="2788" y="134"/>
                      </a:lnTo>
                      <a:lnTo>
                        <a:pt x="2826" y="134"/>
                      </a:lnTo>
                      <a:lnTo>
                        <a:pt x="2845" y="153"/>
                      </a:lnTo>
                      <a:lnTo>
                        <a:pt x="2845" y="191"/>
                      </a:lnTo>
                      <a:lnTo>
                        <a:pt x="2826" y="229"/>
                      </a:lnTo>
                      <a:lnTo>
                        <a:pt x="2826" y="229"/>
                      </a:lnTo>
                      <a:lnTo>
                        <a:pt x="2749" y="382"/>
                      </a:lnTo>
                      <a:lnTo>
                        <a:pt x="2654" y="554"/>
                      </a:lnTo>
                      <a:lnTo>
                        <a:pt x="2444" y="840"/>
                      </a:lnTo>
                      <a:lnTo>
                        <a:pt x="2444" y="840"/>
                      </a:lnTo>
                      <a:lnTo>
                        <a:pt x="2177" y="1203"/>
                      </a:lnTo>
                      <a:lnTo>
                        <a:pt x="1967" y="1527"/>
                      </a:lnTo>
                      <a:lnTo>
                        <a:pt x="1967" y="1527"/>
                      </a:lnTo>
                      <a:lnTo>
                        <a:pt x="2215" y="1260"/>
                      </a:lnTo>
                      <a:lnTo>
                        <a:pt x="2463" y="993"/>
                      </a:lnTo>
                      <a:lnTo>
                        <a:pt x="2597" y="878"/>
                      </a:lnTo>
                      <a:lnTo>
                        <a:pt x="2749" y="764"/>
                      </a:lnTo>
                      <a:lnTo>
                        <a:pt x="2902" y="668"/>
                      </a:lnTo>
                      <a:lnTo>
                        <a:pt x="3055" y="573"/>
                      </a:lnTo>
                      <a:lnTo>
                        <a:pt x="3055" y="573"/>
                      </a:lnTo>
                      <a:lnTo>
                        <a:pt x="3112" y="573"/>
                      </a:lnTo>
                      <a:lnTo>
                        <a:pt x="3150" y="573"/>
                      </a:lnTo>
                      <a:lnTo>
                        <a:pt x="3150" y="573"/>
                      </a:lnTo>
                      <a:lnTo>
                        <a:pt x="3169" y="592"/>
                      </a:lnTo>
                      <a:lnTo>
                        <a:pt x="3169" y="630"/>
                      </a:lnTo>
                      <a:lnTo>
                        <a:pt x="3150" y="706"/>
                      </a:lnTo>
                      <a:lnTo>
                        <a:pt x="3150" y="706"/>
                      </a:lnTo>
                      <a:lnTo>
                        <a:pt x="3055" y="840"/>
                      </a:lnTo>
                      <a:lnTo>
                        <a:pt x="2959" y="993"/>
                      </a:lnTo>
                      <a:lnTo>
                        <a:pt x="2730" y="1260"/>
                      </a:lnTo>
                      <a:lnTo>
                        <a:pt x="2520" y="1527"/>
                      </a:lnTo>
                      <a:lnTo>
                        <a:pt x="2406" y="1661"/>
                      </a:lnTo>
                      <a:lnTo>
                        <a:pt x="2330" y="1813"/>
                      </a:lnTo>
                      <a:lnTo>
                        <a:pt x="2330" y="1813"/>
                      </a:lnTo>
                      <a:lnTo>
                        <a:pt x="2539" y="1603"/>
                      </a:lnTo>
                      <a:lnTo>
                        <a:pt x="2635" y="1508"/>
                      </a:lnTo>
                      <a:lnTo>
                        <a:pt x="2749" y="1413"/>
                      </a:lnTo>
                      <a:lnTo>
                        <a:pt x="2749" y="1413"/>
                      </a:lnTo>
                      <a:lnTo>
                        <a:pt x="2883" y="1298"/>
                      </a:lnTo>
                      <a:lnTo>
                        <a:pt x="3074" y="1183"/>
                      </a:lnTo>
                      <a:lnTo>
                        <a:pt x="3169" y="1126"/>
                      </a:lnTo>
                      <a:lnTo>
                        <a:pt x="3265" y="1088"/>
                      </a:lnTo>
                      <a:lnTo>
                        <a:pt x="3341" y="1069"/>
                      </a:lnTo>
                      <a:lnTo>
                        <a:pt x="3418" y="1069"/>
                      </a:lnTo>
                      <a:lnTo>
                        <a:pt x="3418" y="1069"/>
                      </a:lnTo>
                      <a:lnTo>
                        <a:pt x="3437" y="1088"/>
                      </a:lnTo>
                      <a:lnTo>
                        <a:pt x="3437" y="1126"/>
                      </a:lnTo>
                      <a:lnTo>
                        <a:pt x="3398" y="1203"/>
                      </a:lnTo>
                      <a:lnTo>
                        <a:pt x="3322" y="1317"/>
                      </a:lnTo>
                      <a:lnTo>
                        <a:pt x="3227" y="1432"/>
                      </a:lnTo>
                      <a:lnTo>
                        <a:pt x="3017" y="1661"/>
                      </a:lnTo>
                      <a:lnTo>
                        <a:pt x="2883" y="1775"/>
                      </a:lnTo>
                      <a:lnTo>
                        <a:pt x="2883" y="1775"/>
                      </a:lnTo>
                      <a:lnTo>
                        <a:pt x="2730" y="1947"/>
                      </a:lnTo>
                      <a:lnTo>
                        <a:pt x="2597" y="2138"/>
                      </a:lnTo>
                      <a:lnTo>
                        <a:pt x="2349" y="2520"/>
                      </a:lnTo>
                      <a:lnTo>
                        <a:pt x="2349" y="2520"/>
                      </a:lnTo>
                      <a:lnTo>
                        <a:pt x="2158" y="2806"/>
                      </a:lnTo>
                      <a:lnTo>
                        <a:pt x="1967" y="3054"/>
                      </a:lnTo>
                      <a:lnTo>
                        <a:pt x="1738" y="3283"/>
                      </a:lnTo>
                      <a:lnTo>
                        <a:pt x="1490" y="3493"/>
                      </a:lnTo>
                      <a:lnTo>
                        <a:pt x="1375" y="3569"/>
                      </a:lnTo>
                      <a:lnTo>
                        <a:pt x="1242" y="3646"/>
                      </a:lnTo>
                      <a:lnTo>
                        <a:pt x="1089" y="3722"/>
                      </a:lnTo>
                      <a:lnTo>
                        <a:pt x="955" y="3779"/>
                      </a:lnTo>
                      <a:lnTo>
                        <a:pt x="802" y="3818"/>
                      </a:lnTo>
                      <a:lnTo>
                        <a:pt x="631" y="3837"/>
                      </a:lnTo>
                      <a:lnTo>
                        <a:pt x="478" y="3856"/>
                      </a:lnTo>
                      <a:lnTo>
                        <a:pt x="306" y="385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38"/>
                <p:cNvSpPr/>
                <p:nvPr/>
              </p:nvSpPr>
              <p:spPr>
                <a:xfrm>
                  <a:off x="5897667" y="2027783"/>
                  <a:ext cx="44122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230" extrusionOk="0">
                      <a:moveTo>
                        <a:pt x="478" y="0"/>
                      </a:moveTo>
                      <a:lnTo>
                        <a:pt x="344" y="20"/>
                      </a:lnTo>
                      <a:lnTo>
                        <a:pt x="230" y="58"/>
                      </a:lnTo>
                      <a:lnTo>
                        <a:pt x="115" y="115"/>
                      </a:lnTo>
                      <a:lnTo>
                        <a:pt x="1" y="191"/>
                      </a:lnTo>
                      <a:lnTo>
                        <a:pt x="1" y="229"/>
                      </a:lnTo>
                      <a:lnTo>
                        <a:pt x="20" y="229"/>
                      </a:lnTo>
                      <a:lnTo>
                        <a:pt x="134" y="172"/>
                      </a:lnTo>
                      <a:lnTo>
                        <a:pt x="230" y="134"/>
                      </a:lnTo>
                      <a:lnTo>
                        <a:pt x="344" y="77"/>
                      </a:lnTo>
                      <a:lnTo>
                        <a:pt x="459" y="58"/>
                      </a:lnTo>
                      <a:lnTo>
                        <a:pt x="650" y="58"/>
                      </a:lnTo>
                      <a:lnTo>
                        <a:pt x="745" y="96"/>
                      </a:lnTo>
                      <a:lnTo>
                        <a:pt x="821" y="172"/>
                      </a:lnTo>
                      <a:lnTo>
                        <a:pt x="860" y="172"/>
                      </a:lnTo>
                      <a:lnTo>
                        <a:pt x="860" y="153"/>
                      </a:lnTo>
                      <a:lnTo>
                        <a:pt x="860" y="134"/>
                      </a:lnTo>
                      <a:lnTo>
                        <a:pt x="783" y="77"/>
                      </a:lnTo>
                      <a:lnTo>
                        <a:pt x="688" y="20"/>
                      </a:lnTo>
                      <a:lnTo>
                        <a:pt x="5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38"/>
                <p:cNvSpPr/>
                <p:nvPr/>
              </p:nvSpPr>
              <p:spPr>
                <a:xfrm>
                  <a:off x="5004575" y="2632959"/>
                  <a:ext cx="908817" cy="100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4" h="19643" extrusionOk="0">
                      <a:moveTo>
                        <a:pt x="936" y="1"/>
                      </a:moveTo>
                      <a:lnTo>
                        <a:pt x="821" y="20"/>
                      </a:lnTo>
                      <a:lnTo>
                        <a:pt x="726" y="39"/>
                      </a:lnTo>
                      <a:lnTo>
                        <a:pt x="630" y="58"/>
                      </a:lnTo>
                      <a:lnTo>
                        <a:pt x="516" y="96"/>
                      </a:lnTo>
                      <a:lnTo>
                        <a:pt x="344" y="211"/>
                      </a:lnTo>
                      <a:lnTo>
                        <a:pt x="210" y="364"/>
                      </a:lnTo>
                      <a:lnTo>
                        <a:pt x="96" y="535"/>
                      </a:lnTo>
                      <a:lnTo>
                        <a:pt x="19" y="726"/>
                      </a:lnTo>
                      <a:lnTo>
                        <a:pt x="0" y="822"/>
                      </a:lnTo>
                      <a:lnTo>
                        <a:pt x="0" y="936"/>
                      </a:lnTo>
                      <a:lnTo>
                        <a:pt x="0" y="1032"/>
                      </a:lnTo>
                      <a:lnTo>
                        <a:pt x="19" y="1146"/>
                      </a:lnTo>
                      <a:lnTo>
                        <a:pt x="3532" y="18364"/>
                      </a:lnTo>
                      <a:lnTo>
                        <a:pt x="3570" y="18497"/>
                      </a:lnTo>
                      <a:lnTo>
                        <a:pt x="3608" y="18631"/>
                      </a:lnTo>
                      <a:lnTo>
                        <a:pt x="3665" y="18765"/>
                      </a:lnTo>
                      <a:lnTo>
                        <a:pt x="3742" y="18879"/>
                      </a:lnTo>
                      <a:lnTo>
                        <a:pt x="3894" y="19089"/>
                      </a:lnTo>
                      <a:lnTo>
                        <a:pt x="4085" y="19280"/>
                      </a:lnTo>
                      <a:lnTo>
                        <a:pt x="4295" y="19433"/>
                      </a:lnTo>
                      <a:lnTo>
                        <a:pt x="4543" y="19547"/>
                      </a:lnTo>
                      <a:lnTo>
                        <a:pt x="4677" y="19585"/>
                      </a:lnTo>
                      <a:lnTo>
                        <a:pt x="4810" y="19604"/>
                      </a:lnTo>
                      <a:lnTo>
                        <a:pt x="4944" y="19624"/>
                      </a:lnTo>
                      <a:lnTo>
                        <a:pt x="5078" y="19643"/>
                      </a:lnTo>
                      <a:lnTo>
                        <a:pt x="17714" y="19643"/>
                      </a:lnTo>
                      <a:lnTo>
                        <a:pt x="1368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38"/>
                <p:cNvSpPr/>
                <p:nvPr/>
              </p:nvSpPr>
              <p:spPr>
                <a:xfrm>
                  <a:off x="5645972" y="2632959"/>
                  <a:ext cx="817802" cy="100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0" h="19643" extrusionOk="0">
                      <a:moveTo>
                        <a:pt x="955" y="1"/>
                      </a:moveTo>
                      <a:lnTo>
                        <a:pt x="841" y="20"/>
                      </a:lnTo>
                      <a:lnTo>
                        <a:pt x="726" y="39"/>
                      </a:lnTo>
                      <a:lnTo>
                        <a:pt x="631" y="58"/>
                      </a:lnTo>
                      <a:lnTo>
                        <a:pt x="535" y="96"/>
                      </a:lnTo>
                      <a:lnTo>
                        <a:pt x="364" y="211"/>
                      </a:lnTo>
                      <a:lnTo>
                        <a:pt x="211" y="364"/>
                      </a:lnTo>
                      <a:lnTo>
                        <a:pt x="96" y="535"/>
                      </a:lnTo>
                      <a:lnTo>
                        <a:pt x="39" y="726"/>
                      </a:lnTo>
                      <a:lnTo>
                        <a:pt x="20" y="822"/>
                      </a:lnTo>
                      <a:lnTo>
                        <a:pt x="1" y="936"/>
                      </a:lnTo>
                      <a:lnTo>
                        <a:pt x="1" y="1032"/>
                      </a:lnTo>
                      <a:lnTo>
                        <a:pt x="20" y="1146"/>
                      </a:lnTo>
                      <a:lnTo>
                        <a:pt x="3551" y="18364"/>
                      </a:lnTo>
                      <a:lnTo>
                        <a:pt x="3570" y="18497"/>
                      </a:lnTo>
                      <a:lnTo>
                        <a:pt x="3628" y="18631"/>
                      </a:lnTo>
                      <a:lnTo>
                        <a:pt x="3685" y="18765"/>
                      </a:lnTo>
                      <a:lnTo>
                        <a:pt x="3742" y="18879"/>
                      </a:lnTo>
                      <a:lnTo>
                        <a:pt x="3895" y="19089"/>
                      </a:lnTo>
                      <a:lnTo>
                        <a:pt x="4086" y="19280"/>
                      </a:lnTo>
                      <a:lnTo>
                        <a:pt x="4315" y="19433"/>
                      </a:lnTo>
                      <a:lnTo>
                        <a:pt x="4563" y="19547"/>
                      </a:lnTo>
                      <a:lnTo>
                        <a:pt x="4677" y="19585"/>
                      </a:lnTo>
                      <a:lnTo>
                        <a:pt x="4811" y="19604"/>
                      </a:lnTo>
                      <a:lnTo>
                        <a:pt x="4945" y="19624"/>
                      </a:lnTo>
                      <a:lnTo>
                        <a:pt x="5097" y="19643"/>
                      </a:lnTo>
                      <a:lnTo>
                        <a:pt x="15195" y="19643"/>
                      </a:lnTo>
                      <a:lnTo>
                        <a:pt x="15348" y="19624"/>
                      </a:lnTo>
                      <a:lnTo>
                        <a:pt x="15481" y="19585"/>
                      </a:lnTo>
                      <a:lnTo>
                        <a:pt x="15615" y="19509"/>
                      </a:lnTo>
                      <a:lnTo>
                        <a:pt x="15729" y="19414"/>
                      </a:lnTo>
                      <a:lnTo>
                        <a:pt x="15806" y="19318"/>
                      </a:lnTo>
                      <a:lnTo>
                        <a:pt x="15882" y="19185"/>
                      </a:lnTo>
                      <a:lnTo>
                        <a:pt x="15920" y="19051"/>
                      </a:lnTo>
                      <a:lnTo>
                        <a:pt x="15939" y="18898"/>
                      </a:lnTo>
                      <a:lnTo>
                        <a:pt x="15920" y="18746"/>
                      </a:lnTo>
                      <a:lnTo>
                        <a:pt x="15882" y="18612"/>
                      </a:lnTo>
                      <a:lnTo>
                        <a:pt x="15806" y="18497"/>
                      </a:lnTo>
                      <a:lnTo>
                        <a:pt x="15729" y="18383"/>
                      </a:lnTo>
                      <a:lnTo>
                        <a:pt x="15615" y="18287"/>
                      </a:lnTo>
                      <a:lnTo>
                        <a:pt x="15481" y="18230"/>
                      </a:lnTo>
                      <a:lnTo>
                        <a:pt x="15348" y="18173"/>
                      </a:lnTo>
                      <a:lnTo>
                        <a:pt x="6663" y="18173"/>
                      </a:lnTo>
                      <a:lnTo>
                        <a:pt x="6472" y="18154"/>
                      </a:lnTo>
                      <a:lnTo>
                        <a:pt x="6281" y="18097"/>
                      </a:lnTo>
                      <a:lnTo>
                        <a:pt x="6109" y="18020"/>
                      </a:lnTo>
                      <a:lnTo>
                        <a:pt x="5937" y="17906"/>
                      </a:lnTo>
                      <a:lnTo>
                        <a:pt x="5804" y="17772"/>
                      </a:lnTo>
                      <a:lnTo>
                        <a:pt x="5689" y="17619"/>
                      </a:lnTo>
                      <a:lnTo>
                        <a:pt x="5594" y="17448"/>
                      </a:lnTo>
                      <a:lnTo>
                        <a:pt x="5536" y="17257"/>
                      </a:lnTo>
                      <a:lnTo>
                        <a:pt x="2196" y="879"/>
                      </a:lnTo>
                      <a:lnTo>
                        <a:pt x="2139" y="688"/>
                      </a:lnTo>
                      <a:lnTo>
                        <a:pt x="2062" y="535"/>
                      </a:lnTo>
                      <a:lnTo>
                        <a:pt x="1948" y="383"/>
                      </a:lnTo>
                      <a:lnTo>
                        <a:pt x="1814" y="249"/>
                      </a:lnTo>
                      <a:lnTo>
                        <a:pt x="1662" y="154"/>
                      </a:lnTo>
                      <a:lnTo>
                        <a:pt x="1509" y="77"/>
                      </a:lnTo>
                      <a:lnTo>
                        <a:pt x="1318" y="20"/>
                      </a:lnTo>
                      <a:lnTo>
                        <a:pt x="11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8"/>
                <p:cNvSpPr/>
                <p:nvPr/>
              </p:nvSpPr>
              <p:spPr>
                <a:xfrm>
                  <a:off x="5758634" y="3640662"/>
                  <a:ext cx="3950" cy="75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4756" extrusionOk="0">
                      <a:moveTo>
                        <a:pt x="0" y="1"/>
                      </a:moveTo>
                      <a:lnTo>
                        <a:pt x="0" y="14756"/>
                      </a:lnTo>
                      <a:lnTo>
                        <a:pt x="76" y="14756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8"/>
                <p:cNvSpPr/>
                <p:nvPr/>
              </p:nvSpPr>
              <p:spPr>
                <a:xfrm>
                  <a:off x="5758634" y="3640662"/>
                  <a:ext cx="3950" cy="75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4756" fill="none" extrusionOk="0">
                      <a:moveTo>
                        <a:pt x="0" y="1"/>
                      </a:moveTo>
                      <a:lnTo>
                        <a:pt x="0" y="14756"/>
                      </a:lnTo>
                      <a:lnTo>
                        <a:pt x="76" y="14756"/>
                      </a:lnTo>
                      <a:lnTo>
                        <a:pt x="76" y="1"/>
                      </a:lnTo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8"/>
                <p:cNvSpPr/>
                <p:nvPr/>
              </p:nvSpPr>
              <p:spPr>
                <a:xfrm>
                  <a:off x="5333584" y="4395696"/>
                  <a:ext cx="853048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7" h="1337" extrusionOk="0">
                      <a:moveTo>
                        <a:pt x="1203" y="1"/>
                      </a:moveTo>
                      <a:lnTo>
                        <a:pt x="1070" y="20"/>
                      </a:lnTo>
                      <a:lnTo>
                        <a:pt x="955" y="58"/>
                      </a:lnTo>
                      <a:lnTo>
                        <a:pt x="822" y="96"/>
                      </a:lnTo>
                      <a:lnTo>
                        <a:pt x="707" y="153"/>
                      </a:lnTo>
                      <a:lnTo>
                        <a:pt x="593" y="230"/>
                      </a:lnTo>
                      <a:lnTo>
                        <a:pt x="497" y="306"/>
                      </a:lnTo>
                      <a:lnTo>
                        <a:pt x="402" y="382"/>
                      </a:lnTo>
                      <a:lnTo>
                        <a:pt x="306" y="478"/>
                      </a:lnTo>
                      <a:lnTo>
                        <a:pt x="230" y="592"/>
                      </a:lnTo>
                      <a:lnTo>
                        <a:pt x="173" y="688"/>
                      </a:lnTo>
                      <a:lnTo>
                        <a:pt x="115" y="821"/>
                      </a:lnTo>
                      <a:lnTo>
                        <a:pt x="58" y="936"/>
                      </a:lnTo>
                      <a:lnTo>
                        <a:pt x="39" y="1070"/>
                      </a:lnTo>
                      <a:lnTo>
                        <a:pt x="20" y="1203"/>
                      </a:lnTo>
                      <a:lnTo>
                        <a:pt x="1" y="1337"/>
                      </a:lnTo>
                      <a:lnTo>
                        <a:pt x="77" y="1337"/>
                      </a:lnTo>
                      <a:lnTo>
                        <a:pt x="96" y="1203"/>
                      </a:lnTo>
                      <a:lnTo>
                        <a:pt x="115" y="1089"/>
                      </a:lnTo>
                      <a:lnTo>
                        <a:pt x="134" y="955"/>
                      </a:lnTo>
                      <a:lnTo>
                        <a:pt x="173" y="841"/>
                      </a:lnTo>
                      <a:lnTo>
                        <a:pt x="230" y="726"/>
                      </a:lnTo>
                      <a:lnTo>
                        <a:pt x="306" y="631"/>
                      </a:lnTo>
                      <a:lnTo>
                        <a:pt x="364" y="535"/>
                      </a:lnTo>
                      <a:lnTo>
                        <a:pt x="459" y="440"/>
                      </a:lnTo>
                      <a:lnTo>
                        <a:pt x="535" y="363"/>
                      </a:lnTo>
                      <a:lnTo>
                        <a:pt x="631" y="287"/>
                      </a:lnTo>
                      <a:lnTo>
                        <a:pt x="745" y="230"/>
                      </a:lnTo>
                      <a:lnTo>
                        <a:pt x="860" y="172"/>
                      </a:lnTo>
                      <a:lnTo>
                        <a:pt x="974" y="134"/>
                      </a:lnTo>
                      <a:lnTo>
                        <a:pt x="1089" y="96"/>
                      </a:lnTo>
                      <a:lnTo>
                        <a:pt x="1222" y="77"/>
                      </a:lnTo>
                      <a:lnTo>
                        <a:pt x="15424" y="77"/>
                      </a:lnTo>
                      <a:lnTo>
                        <a:pt x="15539" y="96"/>
                      </a:lnTo>
                      <a:lnTo>
                        <a:pt x="15653" y="134"/>
                      </a:lnTo>
                      <a:lnTo>
                        <a:pt x="15787" y="172"/>
                      </a:lnTo>
                      <a:lnTo>
                        <a:pt x="15882" y="230"/>
                      </a:lnTo>
                      <a:lnTo>
                        <a:pt x="15997" y="287"/>
                      </a:lnTo>
                      <a:lnTo>
                        <a:pt x="16092" y="363"/>
                      </a:lnTo>
                      <a:lnTo>
                        <a:pt x="16187" y="440"/>
                      </a:lnTo>
                      <a:lnTo>
                        <a:pt x="16264" y="535"/>
                      </a:lnTo>
                      <a:lnTo>
                        <a:pt x="16340" y="631"/>
                      </a:lnTo>
                      <a:lnTo>
                        <a:pt x="16397" y="726"/>
                      </a:lnTo>
                      <a:lnTo>
                        <a:pt x="16455" y="841"/>
                      </a:lnTo>
                      <a:lnTo>
                        <a:pt x="16493" y="955"/>
                      </a:lnTo>
                      <a:lnTo>
                        <a:pt x="16531" y="1089"/>
                      </a:lnTo>
                      <a:lnTo>
                        <a:pt x="16550" y="1203"/>
                      </a:lnTo>
                      <a:lnTo>
                        <a:pt x="16550" y="1337"/>
                      </a:lnTo>
                      <a:lnTo>
                        <a:pt x="16627" y="1337"/>
                      </a:lnTo>
                      <a:lnTo>
                        <a:pt x="16627" y="1203"/>
                      </a:lnTo>
                      <a:lnTo>
                        <a:pt x="16607" y="1070"/>
                      </a:lnTo>
                      <a:lnTo>
                        <a:pt x="16569" y="936"/>
                      </a:lnTo>
                      <a:lnTo>
                        <a:pt x="16531" y="821"/>
                      </a:lnTo>
                      <a:lnTo>
                        <a:pt x="16474" y="688"/>
                      </a:lnTo>
                      <a:lnTo>
                        <a:pt x="16397" y="592"/>
                      </a:lnTo>
                      <a:lnTo>
                        <a:pt x="16321" y="478"/>
                      </a:lnTo>
                      <a:lnTo>
                        <a:pt x="16226" y="382"/>
                      </a:lnTo>
                      <a:lnTo>
                        <a:pt x="16130" y="306"/>
                      </a:lnTo>
                      <a:lnTo>
                        <a:pt x="16035" y="230"/>
                      </a:lnTo>
                      <a:lnTo>
                        <a:pt x="15920" y="153"/>
                      </a:lnTo>
                      <a:lnTo>
                        <a:pt x="15806" y="96"/>
                      </a:lnTo>
                      <a:lnTo>
                        <a:pt x="15691" y="58"/>
                      </a:lnTo>
                      <a:lnTo>
                        <a:pt x="15558" y="20"/>
                      </a:lnTo>
                      <a:lnTo>
                        <a:pt x="154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8"/>
                <p:cNvSpPr/>
                <p:nvPr/>
              </p:nvSpPr>
              <p:spPr>
                <a:xfrm>
                  <a:off x="5685168" y="4395696"/>
                  <a:ext cx="68595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1337" extrusionOk="0">
                      <a:moveTo>
                        <a:pt x="1203" y="1"/>
                      </a:moveTo>
                      <a:lnTo>
                        <a:pt x="1069" y="20"/>
                      </a:lnTo>
                      <a:lnTo>
                        <a:pt x="936" y="58"/>
                      </a:lnTo>
                      <a:lnTo>
                        <a:pt x="821" y="96"/>
                      </a:lnTo>
                      <a:lnTo>
                        <a:pt x="707" y="153"/>
                      </a:lnTo>
                      <a:lnTo>
                        <a:pt x="592" y="230"/>
                      </a:lnTo>
                      <a:lnTo>
                        <a:pt x="478" y="306"/>
                      </a:lnTo>
                      <a:lnTo>
                        <a:pt x="382" y="382"/>
                      </a:lnTo>
                      <a:lnTo>
                        <a:pt x="306" y="478"/>
                      </a:lnTo>
                      <a:lnTo>
                        <a:pt x="229" y="592"/>
                      </a:lnTo>
                      <a:lnTo>
                        <a:pt x="153" y="688"/>
                      </a:lnTo>
                      <a:lnTo>
                        <a:pt x="96" y="821"/>
                      </a:lnTo>
                      <a:lnTo>
                        <a:pt x="58" y="936"/>
                      </a:lnTo>
                      <a:lnTo>
                        <a:pt x="20" y="1070"/>
                      </a:lnTo>
                      <a:lnTo>
                        <a:pt x="0" y="1203"/>
                      </a:lnTo>
                      <a:lnTo>
                        <a:pt x="0" y="1337"/>
                      </a:lnTo>
                      <a:lnTo>
                        <a:pt x="77" y="1337"/>
                      </a:lnTo>
                      <a:lnTo>
                        <a:pt x="77" y="1203"/>
                      </a:lnTo>
                      <a:lnTo>
                        <a:pt x="96" y="1089"/>
                      </a:lnTo>
                      <a:lnTo>
                        <a:pt x="134" y="955"/>
                      </a:lnTo>
                      <a:lnTo>
                        <a:pt x="172" y="841"/>
                      </a:lnTo>
                      <a:lnTo>
                        <a:pt x="229" y="726"/>
                      </a:lnTo>
                      <a:lnTo>
                        <a:pt x="287" y="631"/>
                      </a:lnTo>
                      <a:lnTo>
                        <a:pt x="363" y="535"/>
                      </a:lnTo>
                      <a:lnTo>
                        <a:pt x="439" y="440"/>
                      </a:lnTo>
                      <a:lnTo>
                        <a:pt x="535" y="363"/>
                      </a:lnTo>
                      <a:lnTo>
                        <a:pt x="630" y="287"/>
                      </a:lnTo>
                      <a:lnTo>
                        <a:pt x="745" y="230"/>
                      </a:lnTo>
                      <a:lnTo>
                        <a:pt x="840" y="172"/>
                      </a:lnTo>
                      <a:lnTo>
                        <a:pt x="955" y="134"/>
                      </a:lnTo>
                      <a:lnTo>
                        <a:pt x="1088" y="96"/>
                      </a:lnTo>
                      <a:lnTo>
                        <a:pt x="1203" y="77"/>
                      </a:lnTo>
                      <a:lnTo>
                        <a:pt x="1337" y="77"/>
                      </a:lnTo>
                      <a:lnTo>
                        <a:pt x="133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8"/>
                <p:cNvSpPr/>
                <p:nvPr/>
              </p:nvSpPr>
              <p:spPr>
                <a:xfrm>
                  <a:off x="5267967" y="4464238"/>
                  <a:ext cx="135240" cy="135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2635" extrusionOk="0">
                      <a:moveTo>
                        <a:pt x="1184" y="1"/>
                      </a:moveTo>
                      <a:lnTo>
                        <a:pt x="1051" y="20"/>
                      </a:lnTo>
                      <a:lnTo>
                        <a:pt x="936" y="58"/>
                      </a:lnTo>
                      <a:lnTo>
                        <a:pt x="803" y="96"/>
                      </a:lnTo>
                      <a:lnTo>
                        <a:pt x="688" y="154"/>
                      </a:lnTo>
                      <a:lnTo>
                        <a:pt x="593" y="230"/>
                      </a:lnTo>
                      <a:lnTo>
                        <a:pt x="478" y="306"/>
                      </a:lnTo>
                      <a:lnTo>
                        <a:pt x="383" y="383"/>
                      </a:lnTo>
                      <a:lnTo>
                        <a:pt x="306" y="478"/>
                      </a:lnTo>
                      <a:lnTo>
                        <a:pt x="230" y="573"/>
                      </a:lnTo>
                      <a:lnTo>
                        <a:pt x="173" y="688"/>
                      </a:lnTo>
                      <a:lnTo>
                        <a:pt x="115" y="803"/>
                      </a:lnTo>
                      <a:lnTo>
                        <a:pt x="58" y="917"/>
                      </a:lnTo>
                      <a:lnTo>
                        <a:pt x="39" y="1051"/>
                      </a:lnTo>
                      <a:lnTo>
                        <a:pt x="20" y="1184"/>
                      </a:lnTo>
                      <a:lnTo>
                        <a:pt x="1" y="1318"/>
                      </a:lnTo>
                      <a:lnTo>
                        <a:pt x="20" y="1452"/>
                      </a:lnTo>
                      <a:lnTo>
                        <a:pt x="39" y="1585"/>
                      </a:lnTo>
                      <a:lnTo>
                        <a:pt x="58" y="1700"/>
                      </a:lnTo>
                      <a:lnTo>
                        <a:pt x="115" y="1833"/>
                      </a:lnTo>
                      <a:lnTo>
                        <a:pt x="173" y="1948"/>
                      </a:lnTo>
                      <a:lnTo>
                        <a:pt x="230" y="2062"/>
                      </a:lnTo>
                      <a:lnTo>
                        <a:pt x="306" y="2158"/>
                      </a:lnTo>
                      <a:lnTo>
                        <a:pt x="383" y="2253"/>
                      </a:lnTo>
                      <a:lnTo>
                        <a:pt x="478" y="2330"/>
                      </a:lnTo>
                      <a:lnTo>
                        <a:pt x="593" y="2406"/>
                      </a:lnTo>
                      <a:lnTo>
                        <a:pt x="688" y="2482"/>
                      </a:lnTo>
                      <a:lnTo>
                        <a:pt x="803" y="2520"/>
                      </a:lnTo>
                      <a:lnTo>
                        <a:pt x="936" y="2578"/>
                      </a:lnTo>
                      <a:lnTo>
                        <a:pt x="1051" y="2616"/>
                      </a:lnTo>
                      <a:lnTo>
                        <a:pt x="1184" y="2635"/>
                      </a:lnTo>
                      <a:lnTo>
                        <a:pt x="1452" y="2635"/>
                      </a:lnTo>
                      <a:lnTo>
                        <a:pt x="1585" y="2616"/>
                      </a:lnTo>
                      <a:lnTo>
                        <a:pt x="1719" y="2578"/>
                      </a:lnTo>
                      <a:lnTo>
                        <a:pt x="1833" y="2520"/>
                      </a:lnTo>
                      <a:lnTo>
                        <a:pt x="1948" y="2482"/>
                      </a:lnTo>
                      <a:lnTo>
                        <a:pt x="2062" y="2406"/>
                      </a:lnTo>
                      <a:lnTo>
                        <a:pt x="2158" y="2330"/>
                      </a:lnTo>
                      <a:lnTo>
                        <a:pt x="2253" y="2253"/>
                      </a:lnTo>
                      <a:lnTo>
                        <a:pt x="2330" y="2158"/>
                      </a:lnTo>
                      <a:lnTo>
                        <a:pt x="2406" y="2062"/>
                      </a:lnTo>
                      <a:lnTo>
                        <a:pt x="2482" y="1948"/>
                      </a:lnTo>
                      <a:lnTo>
                        <a:pt x="2540" y="1833"/>
                      </a:lnTo>
                      <a:lnTo>
                        <a:pt x="2578" y="1700"/>
                      </a:lnTo>
                      <a:lnTo>
                        <a:pt x="2616" y="1585"/>
                      </a:lnTo>
                      <a:lnTo>
                        <a:pt x="2635" y="1452"/>
                      </a:lnTo>
                      <a:lnTo>
                        <a:pt x="2635" y="1318"/>
                      </a:lnTo>
                      <a:lnTo>
                        <a:pt x="2635" y="1184"/>
                      </a:lnTo>
                      <a:lnTo>
                        <a:pt x="2616" y="1051"/>
                      </a:lnTo>
                      <a:lnTo>
                        <a:pt x="2578" y="917"/>
                      </a:lnTo>
                      <a:lnTo>
                        <a:pt x="2540" y="803"/>
                      </a:lnTo>
                      <a:lnTo>
                        <a:pt x="2482" y="688"/>
                      </a:lnTo>
                      <a:lnTo>
                        <a:pt x="2406" y="573"/>
                      </a:lnTo>
                      <a:lnTo>
                        <a:pt x="2330" y="478"/>
                      </a:lnTo>
                      <a:lnTo>
                        <a:pt x="2253" y="383"/>
                      </a:lnTo>
                      <a:lnTo>
                        <a:pt x="2158" y="306"/>
                      </a:lnTo>
                      <a:lnTo>
                        <a:pt x="2062" y="230"/>
                      </a:lnTo>
                      <a:lnTo>
                        <a:pt x="1948" y="154"/>
                      </a:lnTo>
                      <a:lnTo>
                        <a:pt x="1833" y="96"/>
                      </a:lnTo>
                      <a:lnTo>
                        <a:pt x="1719" y="58"/>
                      </a:lnTo>
                      <a:lnTo>
                        <a:pt x="1585" y="20"/>
                      </a:lnTo>
                      <a:lnTo>
                        <a:pt x="145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8"/>
                <p:cNvSpPr/>
                <p:nvPr/>
              </p:nvSpPr>
              <p:spPr>
                <a:xfrm>
                  <a:off x="5311062" y="4507333"/>
                  <a:ext cx="50022" cy="4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956" extrusionOk="0">
                      <a:moveTo>
                        <a:pt x="383" y="1"/>
                      </a:moveTo>
                      <a:lnTo>
                        <a:pt x="287" y="39"/>
                      </a:lnTo>
                      <a:lnTo>
                        <a:pt x="211" y="77"/>
                      </a:lnTo>
                      <a:lnTo>
                        <a:pt x="134" y="134"/>
                      </a:lnTo>
                      <a:lnTo>
                        <a:pt x="77" y="211"/>
                      </a:lnTo>
                      <a:lnTo>
                        <a:pt x="39" y="287"/>
                      </a:lnTo>
                      <a:lnTo>
                        <a:pt x="1" y="382"/>
                      </a:lnTo>
                      <a:lnTo>
                        <a:pt x="1" y="478"/>
                      </a:lnTo>
                      <a:lnTo>
                        <a:pt x="1" y="573"/>
                      </a:lnTo>
                      <a:lnTo>
                        <a:pt x="39" y="669"/>
                      </a:lnTo>
                      <a:lnTo>
                        <a:pt x="77" y="745"/>
                      </a:lnTo>
                      <a:lnTo>
                        <a:pt x="134" y="821"/>
                      </a:lnTo>
                      <a:lnTo>
                        <a:pt x="211" y="879"/>
                      </a:lnTo>
                      <a:lnTo>
                        <a:pt x="287" y="917"/>
                      </a:lnTo>
                      <a:lnTo>
                        <a:pt x="383" y="955"/>
                      </a:lnTo>
                      <a:lnTo>
                        <a:pt x="573" y="955"/>
                      </a:lnTo>
                      <a:lnTo>
                        <a:pt x="669" y="917"/>
                      </a:lnTo>
                      <a:lnTo>
                        <a:pt x="745" y="879"/>
                      </a:lnTo>
                      <a:lnTo>
                        <a:pt x="822" y="821"/>
                      </a:lnTo>
                      <a:lnTo>
                        <a:pt x="879" y="745"/>
                      </a:lnTo>
                      <a:lnTo>
                        <a:pt x="936" y="669"/>
                      </a:lnTo>
                      <a:lnTo>
                        <a:pt x="955" y="573"/>
                      </a:lnTo>
                      <a:lnTo>
                        <a:pt x="974" y="478"/>
                      </a:lnTo>
                      <a:lnTo>
                        <a:pt x="955" y="382"/>
                      </a:lnTo>
                      <a:lnTo>
                        <a:pt x="936" y="287"/>
                      </a:lnTo>
                      <a:lnTo>
                        <a:pt x="879" y="211"/>
                      </a:lnTo>
                      <a:lnTo>
                        <a:pt x="822" y="134"/>
                      </a:lnTo>
                      <a:lnTo>
                        <a:pt x="745" y="77"/>
                      </a:lnTo>
                      <a:lnTo>
                        <a:pt x="669" y="39"/>
                      </a:lnTo>
                      <a:lnTo>
                        <a:pt x="5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8"/>
                <p:cNvSpPr/>
                <p:nvPr/>
              </p:nvSpPr>
              <p:spPr>
                <a:xfrm>
                  <a:off x="5619550" y="4464238"/>
                  <a:ext cx="135189" cy="135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" h="2635" extrusionOk="0">
                      <a:moveTo>
                        <a:pt x="1184" y="1"/>
                      </a:moveTo>
                      <a:lnTo>
                        <a:pt x="1050" y="20"/>
                      </a:lnTo>
                      <a:lnTo>
                        <a:pt x="917" y="58"/>
                      </a:lnTo>
                      <a:lnTo>
                        <a:pt x="802" y="96"/>
                      </a:lnTo>
                      <a:lnTo>
                        <a:pt x="688" y="154"/>
                      </a:lnTo>
                      <a:lnTo>
                        <a:pt x="573" y="230"/>
                      </a:lnTo>
                      <a:lnTo>
                        <a:pt x="478" y="306"/>
                      </a:lnTo>
                      <a:lnTo>
                        <a:pt x="382" y="383"/>
                      </a:lnTo>
                      <a:lnTo>
                        <a:pt x="306" y="478"/>
                      </a:lnTo>
                      <a:lnTo>
                        <a:pt x="230" y="573"/>
                      </a:lnTo>
                      <a:lnTo>
                        <a:pt x="153" y="688"/>
                      </a:lnTo>
                      <a:lnTo>
                        <a:pt x="96" y="803"/>
                      </a:lnTo>
                      <a:lnTo>
                        <a:pt x="58" y="917"/>
                      </a:lnTo>
                      <a:lnTo>
                        <a:pt x="20" y="1051"/>
                      </a:lnTo>
                      <a:lnTo>
                        <a:pt x="1" y="1184"/>
                      </a:lnTo>
                      <a:lnTo>
                        <a:pt x="1" y="1318"/>
                      </a:lnTo>
                      <a:lnTo>
                        <a:pt x="1" y="1452"/>
                      </a:lnTo>
                      <a:lnTo>
                        <a:pt x="20" y="1585"/>
                      </a:lnTo>
                      <a:lnTo>
                        <a:pt x="58" y="1700"/>
                      </a:lnTo>
                      <a:lnTo>
                        <a:pt x="96" y="1833"/>
                      </a:lnTo>
                      <a:lnTo>
                        <a:pt x="153" y="1948"/>
                      </a:lnTo>
                      <a:lnTo>
                        <a:pt x="230" y="2062"/>
                      </a:lnTo>
                      <a:lnTo>
                        <a:pt x="306" y="2158"/>
                      </a:lnTo>
                      <a:lnTo>
                        <a:pt x="382" y="2253"/>
                      </a:lnTo>
                      <a:lnTo>
                        <a:pt x="478" y="2330"/>
                      </a:lnTo>
                      <a:lnTo>
                        <a:pt x="573" y="2406"/>
                      </a:lnTo>
                      <a:lnTo>
                        <a:pt x="688" y="2482"/>
                      </a:lnTo>
                      <a:lnTo>
                        <a:pt x="802" y="2520"/>
                      </a:lnTo>
                      <a:lnTo>
                        <a:pt x="917" y="2578"/>
                      </a:lnTo>
                      <a:lnTo>
                        <a:pt x="1050" y="2616"/>
                      </a:lnTo>
                      <a:lnTo>
                        <a:pt x="1184" y="2635"/>
                      </a:lnTo>
                      <a:lnTo>
                        <a:pt x="1451" y="2635"/>
                      </a:lnTo>
                      <a:lnTo>
                        <a:pt x="1585" y="2616"/>
                      </a:lnTo>
                      <a:lnTo>
                        <a:pt x="1699" y="2578"/>
                      </a:lnTo>
                      <a:lnTo>
                        <a:pt x="1833" y="2520"/>
                      </a:lnTo>
                      <a:lnTo>
                        <a:pt x="1948" y="2482"/>
                      </a:lnTo>
                      <a:lnTo>
                        <a:pt x="2043" y="2406"/>
                      </a:lnTo>
                      <a:lnTo>
                        <a:pt x="2157" y="2330"/>
                      </a:lnTo>
                      <a:lnTo>
                        <a:pt x="2253" y="2253"/>
                      </a:lnTo>
                      <a:lnTo>
                        <a:pt x="2329" y="2158"/>
                      </a:lnTo>
                      <a:lnTo>
                        <a:pt x="2406" y="2062"/>
                      </a:lnTo>
                      <a:lnTo>
                        <a:pt x="2482" y="1948"/>
                      </a:lnTo>
                      <a:lnTo>
                        <a:pt x="2520" y="1833"/>
                      </a:lnTo>
                      <a:lnTo>
                        <a:pt x="2577" y="1700"/>
                      </a:lnTo>
                      <a:lnTo>
                        <a:pt x="2597" y="1585"/>
                      </a:lnTo>
                      <a:lnTo>
                        <a:pt x="2616" y="1452"/>
                      </a:lnTo>
                      <a:lnTo>
                        <a:pt x="2635" y="1318"/>
                      </a:lnTo>
                      <a:lnTo>
                        <a:pt x="2616" y="1184"/>
                      </a:lnTo>
                      <a:lnTo>
                        <a:pt x="2597" y="1051"/>
                      </a:lnTo>
                      <a:lnTo>
                        <a:pt x="2577" y="917"/>
                      </a:lnTo>
                      <a:lnTo>
                        <a:pt x="2520" y="803"/>
                      </a:lnTo>
                      <a:lnTo>
                        <a:pt x="2482" y="688"/>
                      </a:lnTo>
                      <a:lnTo>
                        <a:pt x="2406" y="573"/>
                      </a:lnTo>
                      <a:lnTo>
                        <a:pt x="2329" y="478"/>
                      </a:lnTo>
                      <a:lnTo>
                        <a:pt x="2253" y="383"/>
                      </a:lnTo>
                      <a:lnTo>
                        <a:pt x="2157" y="306"/>
                      </a:lnTo>
                      <a:lnTo>
                        <a:pt x="2043" y="230"/>
                      </a:lnTo>
                      <a:lnTo>
                        <a:pt x="1948" y="154"/>
                      </a:lnTo>
                      <a:lnTo>
                        <a:pt x="1833" y="96"/>
                      </a:lnTo>
                      <a:lnTo>
                        <a:pt x="1699" y="58"/>
                      </a:lnTo>
                      <a:lnTo>
                        <a:pt x="1585" y="20"/>
                      </a:lnTo>
                      <a:lnTo>
                        <a:pt x="1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8"/>
                <p:cNvSpPr/>
                <p:nvPr/>
              </p:nvSpPr>
              <p:spPr>
                <a:xfrm>
                  <a:off x="5662645" y="4507333"/>
                  <a:ext cx="48996" cy="4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956" extrusionOk="0">
                      <a:moveTo>
                        <a:pt x="382" y="1"/>
                      </a:moveTo>
                      <a:lnTo>
                        <a:pt x="287" y="39"/>
                      </a:lnTo>
                      <a:lnTo>
                        <a:pt x="210" y="77"/>
                      </a:lnTo>
                      <a:lnTo>
                        <a:pt x="134" y="134"/>
                      </a:lnTo>
                      <a:lnTo>
                        <a:pt x="77" y="211"/>
                      </a:lnTo>
                      <a:lnTo>
                        <a:pt x="39" y="287"/>
                      </a:lnTo>
                      <a:lnTo>
                        <a:pt x="0" y="382"/>
                      </a:lnTo>
                      <a:lnTo>
                        <a:pt x="0" y="478"/>
                      </a:lnTo>
                      <a:lnTo>
                        <a:pt x="0" y="573"/>
                      </a:lnTo>
                      <a:lnTo>
                        <a:pt x="39" y="669"/>
                      </a:lnTo>
                      <a:lnTo>
                        <a:pt x="77" y="745"/>
                      </a:lnTo>
                      <a:lnTo>
                        <a:pt x="134" y="821"/>
                      </a:lnTo>
                      <a:lnTo>
                        <a:pt x="210" y="879"/>
                      </a:lnTo>
                      <a:lnTo>
                        <a:pt x="287" y="917"/>
                      </a:lnTo>
                      <a:lnTo>
                        <a:pt x="382" y="955"/>
                      </a:lnTo>
                      <a:lnTo>
                        <a:pt x="573" y="955"/>
                      </a:lnTo>
                      <a:lnTo>
                        <a:pt x="668" y="917"/>
                      </a:lnTo>
                      <a:lnTo>
                        <a:pt x="745" y="879"/>
                      </a:lnTo>
                      <a:lnTo>
                        <a:pt x="821" y="821"/>
                      </a:lnTo>
                      <a:lnTo>
                        <a:pt x="878" y="745"/>
                      </a:lnTo>
                      <a:lnTo>
                        <a:pt x="917" y="669"/>
                      </a:lnTo>
                      <a:lnTo>
                        <a:pt x="955" y="573"/>
                      </a:lnTo>
                      <a:lnTo>
                        <a:pt x="955" y="478"/>
                      </a:lnTo>
                      <a:lnTo>
                        <a:pt x="955" y="382"/>
                      </a:lnTo>
                      <a:lnTo>
                        <a:pt x="917" y="287"/>
                      </a:lnTo>
                      <a:lnTo>
                        <a:pt x="878" y="211"/>
                      </a:lnTo>
                      <a:lnTo>
                        <a:pt x="821" y="134"/>
                      </a:lnTo>
                      <a:lnTo>
                        <a:pt x="745" y="77"/>
                      </a:lnTo>
                      <a:lnTo>
                        <a:pt x="668" y="39"/>
                      </a:lnTo>
                      <a:lnTo>
                        <a:pt x="5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8"/>
                <p:cNvSpPr/>
                <p:nvPr/>
              </p:nvSpPr>
              <p:spPr>
                <a:xfrm>
                  <a:off x="6117041" y="4464238"/>
                  <a:ext cx="135189" cy="135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" h="2635" extrusionOk="0">
                      <a:moveTo>
                        <a:pt x="1184" y="1"/>
                      </a:moveTo>
                      <a:lnTo>
                        <a:pt x="1050" y="20"/>
                      </a:lnTo>
                      <a:lnTo>
                        <a:pt x="936" y="58"/>
                      </a:lnTo>
                      <a:lnTo>
                        <a:pt x="802" y="96"/>
                      </a:lnTo>
                      <a:lnTo>
                        <a:pt x="687" y="154"/>
                      </a:lnTo>
                      <a:lnTo>
                        <a:pt x="573" y="230"/>
                      </a:lnTo>
                      <a:lnTo>
                        <a:pt x="477" y="306"/>
                      </a:lnTo>
                      <a:lnTo>
                        <a:pt x="382" y="383"/>
                      </a:lnTo>
                      <a:lnTo>
                        <a:pt x="306" y="478"/>
                      </a:lnTo>
                      <a:lnTo>
                        <a:pt x="229" y="573"/>
                      </a:lnTo>
                      <a:lnTo>
                        <a:pt x="153" y="688"/>
                      </a:lnTo>
                      <a:lnTo>
                        <a:pt x="115" y="803"/>
                      </a:lnTo>
                      <a:lnTo>
                        <a:pt x="58" y="917"/>
                      </a:lnTo>
                      <a:lnTo>
                        <a:pt x="19" y="1051"/>
                      </a:lnTo>
                      <a:lnTo>
                        <a:pt x="0" y="1184"/>
                      </a:lnTo>
                      <a:lnTo>
                        <a:pt x="0" y="1318"/>
                      </a:lnTo>
                      <a:lnTo>
                        <a:pt x="0" y="1452"/>
                      </a:lnTo>
                      <a:lnTo>
                        <a:pt x="19" y="1585"/>
                      </a:lnTo>
                      <a:lnTo>
                        <a:pt x="58" y="1700"/>
                      </a:lnTo>
                      <a:lnTo>
                        <a:pt x="115" y="1833"/>
                      </a:lnTo>
                      <a:lnTo>
                        <a:pt x="153" y="1948"/>
                      </a:lnTo>
                      <a:lnTo>
                        <a:pt x="229" y="2062"/>
                      </a:lnTo>
                      <a:lnTo>
                        <a:pt x="306" y="2158"/>
                      </a:lnTo>
                      <a:lnTo>
                        <a:pt x="382" y="2253"/>
                      </a:lnTo>
                      <a:lnTo>
                        <a:pt x="477" y="2330"/>
                      </a:lnTo>
                      <a:lnTo>
                        <a:pt x="573" y="2406"/>
                      </a:lnTo>
                      <a:lnTo>
                        <a:pt x="687" y="2482"/>
                      </a:lnTo>
                      <a:lnTo>
                        <a:pt x="802" y="2520"/>
                      </a:lnTo>
                      <a:lnTo>
                        <a:pt x="936" y="2578"/>
                      </a:lnTo>
                      <a:lnTo>
                        <a:pt x="1050" y="2616"/>
                      </a:lnTo>
                      <a:lnTo>
                        <a:pt x="1184" y="2635"/>
                      </a:lnTo>
                      <a:lnTo>
                        <a:pt x="1451" y="2635"/>
                      </a:lnTo>
                      <a:lnTo>
                        <a:pt x="1585" y="2616"/>
                      </a:lnTo>
                      <a:lnTo>
                        <a:pt x="1718" y="2578"/>
                      </a:lnTo>
                      <a:lnTo>
                        <a:pt x="1833" y="2520"/>
                      </a:lnTo>
                      <a:lnTo>
                        <a:pt x="1947" y="2482"/>
                      </a:lnTo>
                      <a:lnTo>
                        <a:pt x="2062" y="2406"/>
                      </a:lnTo>
                      <a:lnTo>
                        <a:pt x="2157" y="2330"/>
                      </a:lnTo>
                      <a:lnTo>
                        <a:pt x="2253" y="2253"/>
                      </a:lnTo>
                      <a:lnTo>
                        <a:pt x="2329" y="2158"/>
                      </a:lnTo>
                      <a:lnTo>
                        <a:pt x="2405" y="2062"/>
                      </a:lnTo>
                      <a:lnTo>
                        <a:pt x="2482" y="1948"/>
                      </a:lnTo>
                      <a:lnTo>
                        <a:pt x="2539" y="1833"/>
                      </a:lnTo>
                      <a:lnTo>
                        <a:pt x="2577" y="1700"/>
                      </a:lnTo>
                      <a:lnTo>
                        <a:pt x="2615" y="1585"/>
                      </a:lnTo>
                      <a:lnTo>
                        <a:pt x="2634" y="1452"/>
                      </a:lnTo>
                      <a:lnTo>
                        <a:pt x="2634" y="1318"/>
                      </a:lnTo>
                      <a:lnTo>
                        <a:pt x="2634" y="1184"/>
                      </a:lnTo>
                      <a:lnTo>
                        <a:pt x="2615" y="1051"/>
                      </a:lnTo>
                      <a:lnTo>
                        <a:pt x="2577" y="917"/>
                      </a:lnTo>
                      <a:lnTo>
                        <a:pt x="2539" y="803"/>
                      </a:lnTo>
                      <a:lnTo>
                        <a:pt x="2482" y="688"/>
                      </a:lnTo>
                      <a:lnTo>
                        <a:pt x="2405" y="573"/>
                      </a:lnTo>
                      <a:lnTo>
                        <a:pt x="2329" y="478"/>
                      </a:lnTo>
                      <a:lnTo>
                        <a:pt x="2253" y="383"/>
                      </a:lnTo>
                      <a:lnTo>
                        <a:pt x="2157" y="306"/>
                      </a:lnTo>
                      <a:lnTo>
                        <a:pt x="2062" y="230"/>
                      </a:lnTo>
                      <a:lnTo>
                        <a:pt x="1947" y="154"/>
                      </a:lnTo>
                      <a:lnTo>
                        <a:pt x="1833" y="96"/>
                      </a:lnTo>
                      <a:lnTo>
                        <a:pt x="1718" y="58"/>
                      </a:lnTo>
                      <a:lnTo>
                        <a:pt x="1585" y="20"/>
                      </a:lnTo>
                      <a:lnTo>
                        <a:pt x="1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8"/>
                <p:cNvSpPr/>
                <p:nvPr/>
              </p:nvSpPr>
              <p:spPr>
                <a:xfrm>
                  <a:off x="6160136" y="4507333"/>
                  <a:ext cx="48996" cy="49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956" extrusionOk="0">
                      <a:moveTo>
                        <a:pt x="382" y="1"/>
                      </a:moveTo>
                      <a:lnTo>
                        <a:pt x="286" y="39"/>
                      </a:lnTo>
                      <a:lnTo>
                        <a:pt x="210" y="77"/>
                      </a:lnTo>
                      <a:lnTo>
                        <a:pt x="134" y="134"/>
                      </a:lnTo>
                      <a:lnTo>
                        <a:pt x="76" y="211"/>
                      </a:lnTo>
                      <a:lnTo>
                        <a:pt x="38" y="287"/>
                      </a:lnTo>
                      <a:lnTo>
                        <a:pt x="0" y="382"/>
                      </a:lnTo>
                      <a:lnTo>
                        <a:pt x="0" y="478"/>
                      </a:lnTo>
                      <a:lnTo>
                        <a:pt x="0" y="573"/>
                      </a:lnTo>
                      <a:lnTo>
                        <a:pt x="38" y="669"/>
                      </a:lnTo>
                      <a:lnTo>
                        <a:pt x="76" y="745"/>
                      </a:lnTo>
                      <a:lnTo>
                        <a:pt x="134" y="821"/>
                      </a:lnTo>
                      <a:lnTo>
                        <a:pt x="210" y="879"/>
                      </a:lnTo>
                      <a:lnTo>
                        <a:pt x="286" y="917"/>
                      </a:lnTo>
                      <a:lnTo>
                        <a:pt x="382" y="955"/>
                      </a:lnTo>
                      <a:lnTo>
                        <a:pt x="573" y="955"/>
                      </a:lnTo>
                      <a:lnTo>
                        <a:pt x="668" y="917"/>
                      </a:lnTo>
                      <a:lnTo>
                        <a:pt x="745" y="879"/>
                      </a:lnTo>
                      <a:lnTo>
                        <a:pt x="821" y="821"/>
                      </a:lnTo>
                      <a:lnTo>
                        <a:pt x="878" y="745"/>
                      </a:lnTo>
                      <a:lnTo>
                        <a:pt x="916" y="669"/>
                      </a:lnTo>
                      <a:lnTo>
                        <a:pt x="955" y="573"/>
                      </a:lnTo>
                      <a:lnTo>
                        <a:pt x="955" y="478"/>
                      </a:lnTo>
                      <a:lnTo>
                        <a:pt x="955" y="382"/>
                      </a:lnTo>
                      <a:lnTo>
                        <a:pt x="916" y="287"/>
                      </a:lnTo>
                      <a:lnTo>
                        <a:pt x="878" y="211"/>
                      </a:lnTo>
                      <a:lnTo>
                        <a:pt x="821" y="134"/>
                      </a:lnTo>
                      <a:lnTo>
                        <a:pt x="745" y="77"/>
                      </a:lnTo>
                      <a:lnTo>
                        <a:pt x="668" y="39"/>
                      </a:lnTo>
                      <a:lnTo>
                        <a:pt x="5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7" name="Google Shape;1507;p38"/>
              <p:cNvGrpSpPr/>
              <p:nvPr/>
            </p:nvGrpSpPr>
            <p:grpSpPr>
              <a:xfrm>
                <a:off x="6850420" y="1813810"/>
                <a:ext cx="1351513" cy="1279014"/>
                <a:chOff x="7955520" y="2543425"/>
                <a:chExt cx="1426098" cy="1349598"/>
              </a:xfrm>
            </p:grpSpPr>
            <p:sp>
              <p:nvSpPr>
                <p:cNvPr id="1508" name="Google Shape;1508;p38"/>
                <p:cNvSpPr/>
                <p:nvPr/>
              </p:nvSpPr>
              <p:spPr>
                <a:xfrm>
                  <a:off x="8515432" y="3445179"/>
                  <a:ext cx="391734" cy="386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0" h="8286" extrusionOk="0">
                      <a:moveTo>
                        <a:pt x="1356" y="1"/>
                      </a:moveTo>
                      <a:lnTo>
                        <a:pt x="1" y="8285"/>
                      </a:lnTo>
                      <a:lnTo>
                        <a:pt x="7063" y="8285"/>
                      </a:lnTo>
                      <a:lnTo>
                        <a:pt x="83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8"/>
                <p:cNvSpPr/>
                <p:nvPr/>
              </p:nvSpPr>
              <p:spPr>
                <a:xfrm>
                  <a:off x="8567059" y="3445179"/>
                  <a:ext cx="340109" cy="11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2483" extrusionOk="0">
                      <a:moveTo>
                        <a:pt x="249" y="1"/>
                      </a:moveTo>
                      <a:lnTo>
                        <a:pt x="1" y="1528"/>
                      </a:lnTo>
                      <a:lnTo>
                        <a:pt x="6892" y="2482"/>
                      </a:lnTo>
                      <a:lnTo>
                        <a:pt x="7292" y="1"/>
                      </a:lnTo>
                      <a:close/>
                    </a:path>
                  </a:pathLst>
                </a:custGeom>
                <a:solidFill>
                  <a:srgbClr val="0A0A0A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8"/>
                <p:cNvSpPr/>
                <p:nvPr/>
              </p:nvSpPr>
              <p:spPr>
                <a:xfrm>
                  <a:off x="7955520" y="2543425"/>
                  <a:ext cx="1426098" cy="951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0" h="20406" extrusionOk="0">
                      <a:moveTo>
                        <a:pt x="153" y="1"/>
                      </a:moveTo>
                      <a:lnTo>
                        <a:pt x="96" y="20"/>
                      </a:lnTo>
                      <a:lnTo>
                        <a:pt x="38" y="58"/>
                      </a:lnTo>
                      <a:lnTo>
                        <a:pt x="19" y="96"/>
                      </a:lnTo>
                      <a:lnTo>
                        <a:pt x="0" y="153"/>
                      </a:lnTo>
                      <a:lnTo>
                        <a:pt x="0" y="20253"/>
                      </a:lnTo>
                      <a:lnTo>
                        <a:pt x="19" y="20310"/>
                      </a:lnTo>
                      <a:lnTo>
                        <a:pt x="38" y="20368"/>
                      </a:lnTo>
                      <a:lnTo>
                        <a:pt x="96" y="20406"/>
                      </a:lnTo>
                      <a:lnTo>
                        <a:pt x="30484" y="20406"/>
                      </a:lnTo>
                      <a:lnTo>
                        <a:pt x="30541" y="20368"/>
                      </a:lnTo>
                      <a:lnTo>
                        <a:pt x="30560" y="20310"/>
                      </a:lnTo>
                      <a:lnTo>
                        <a:pt x="30579" y="20253"/>
                      </a:lnTo>
                      <a:lnTo>
                        <a:pt x="30579" y="153"/>
                      </a:lnTo>
                      <a:lnTo>
                        <a:pt x="30560" y="96"/>
                      </a:lnTo>
                      <a:lnTo>
                        <a:pt x="30541" y="58"/>
                      </a:lnTo>
                      <a:lnTo>
                        <a:pt x="30484" y="20"/>
                      </a:lnTo>
                      <a:lnTo>
                        <a:pt x="3042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8"/>
                <p:cNvSpPr/>
                <p:nvPr/>
              </p:nvSpPr>
              <p:spPr>
                <a:xfrm>
                  <a:off x="7987559" y="2576350"/>
                  <a:ext cx="1362022" cy="886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6" h="19013" extrusionOk="0">
                      <a:moveTo>
                        <a:pt x="0" y="1"/>
                      </a:moveTo>
                      <a:lnTo>
                        <a:pt x="0" y="19013"/>
                      </a:lnTo>
                      <a:lnTo>
                        <a:pt x="29205" y="19013"/>
                      </a:lnTo>
                      <a:lnTo>
                        <a:pt x="292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8"/>
                <p:cNvSpPr/>
                <p:nvPr/>
              </p:nvSpPr>
              <p:spPr>
                <a:xfrm>
                  <a:off x="8215423" y="3819946"/>
                  <a:ext cx="942773" cy="73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6" h="1567" extrusionOk="0">
                      <a:moveTo>
                        <a:pt x="192" y="1"/>
                      </a:moveTo>
                      <a:lnTo>
                        <a:pt x="116" y="20"/>
                      </a:lnTo>
                      <a:lnTo>
                        <a:pt x="58" y="58"/>
                      </a:lnTo>
                      <a:lnTo>
                        <a:pt x="20" y="115"/>
                      </a:lnTo>
                      <a:lnTo>
                        <a:pt x="1" y="192"/>
                      </a:lnTo>
                      <a:lnTo>
                        <a:pt x="1" y="1566"/>
                      </a:lnTo>
                      <a:lnTo>
                        <a:pt x="20215" y="1566"/>
                      </a:lnTo>
                      <a:lnTo>
                        <a:pt x="2021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8"/>
                <p:cNvSpPr/>
                <p:nvPr/>
              </p:nvSpPr>
              <p:spPr>
                <a:xfrm>
                  <a:off x="8680104" y="3819946"/>
                  <a:ext cx="478102" cy="73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567" extrusionOk="0">
                      <a:moveTo>
                        <a:pt x="192" y="1"/>
                      </a:moveTo>
                      <a:lnTo>
                        <a:pt x="115" y="20"/>
                      </a:lnTo>
                      <a:lnTo>
                        <a:pt x="58" y="58"/>
                      </a:lnTo>
                      <a:lnTo>
                        <a:pt x="20" y="115"/>
                      </a:lnTo>
                      <a:lnTo>
                        <a:pt x="1" y="192"/>
                      </a:lnTo>
                      <a:lnTo>
                        <a:pt x="1" y="1566"/>
                      </a:lnTo>
                      <a:lnTo>
                        <a:pt x="10251" y="1566"/>
                      </a:lnTo>
                      <a:lnTo>
                        <a:pt x="10251" y="1"/>
                      </a:lnTo>
                      <a:close/>
                    </a:path>
                  </a:pathLst>
                </a:custGeom>
                <a:solidFill>
                  <a:srgbClr val="0A0A0A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8"/>
                <p:cNvSpPr/>
                <p:nvPr/>
              </p:nvSpPr>
              <p:spPr>
                <a:xfrm>
                  <a:off x="8519023" y="3816402"/>
                  <a:ext cx="327611" cy="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39" extrusionOk="0">
                      <a:moveTo>
                        <a:pt x="0" y="1"/>
                      </a:moveTo>
                      <a:lnTo>
                        <a:pt x="0" y="39"/>
                      </a:lnTo>
                      <a:lnTo>
                        <a:pt x="7024" y="39"/>
                      </a:lnTo>
                      <a:lnTo>
                        <a:pt x="702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8"/>
                <p:cNvSpPr/>
                <p:nvPr/>
              </p:nvSpPr>
              <p:spPr>
                <a:xfrm>
                  <a:off x="8463806" y="2969818"/>
                  <a:ext cx="706847" cy="428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7" h="9183" extrusionOk="0">
                      <a:moveTo>
                        <a:pt x="15042" y="58"/>
                      </a:moveTo>
                      <a:lnTo>
                        <a:pt x="15080" y="77"/>
                      </a:lnTo>
                      <a:lnTo>
                        <a:pt x="15099" y="115"/>
                      </a:lnTo>
                      <a:lnTo>
                        <a:pt x="15099" y="9068"/>
                      </a:lnTo>
                      <a:lnTo>
                        <a:pt x="15080" y="9106"/>
                      </a:lnTo>
                      <a:lnTo>
                        <a:pt x="15042" y="9125"/>
                      </a:lnTo>
                      <a:lnTo>
                        <a:pt x="115" y="9125"/>
                      </a:lnTo>
                      <a:lnTo>
                        <a:pt x="77" y="9106"/>
                      </a:lnTo>
                      <a:lnTo>
                        <a:pt x="58" y="9068"/>
                      </a:lnTo>
                      <a:lnTo>
                        <a:pt x="58" y="115"/>
                      </a:lnTo>
                      <a:lnTo>
                        <a:pt x="77" y="77"/>
                      </a:lnTo>
                      <a:lnTo>
                        <a:pt x="115" y="58"/>
                      </a:lnTo>
                      <a:close/>
                      <a:moveTo>
                        <a:pt x="77" y="1"/>
                      </a:moveTo>
                      <a:lnTo>
                        <a:pt x="39" y="39"/>
                      </a:lnTo>
                      <a:lnTo>
                        <a:pt x="1" y="77"/>
                      </a:lnTo>
                      <a:lnTo>
                        <a:pt x="1" y="115"/>
                      </a:lnTo>
                      <a:lnTo>
                        <a:pt x="1" y="9068"/>
                      </a:lnTo>
                      <a:lnTo>
                        <a:pt x="1" y="9106"/>
                      </a:lnTo>
                      <a:lnTo>
                        <a:pt x="39" y="9144"/>
                      </a:lnTo>
                      <a:lnTo>
                        <a:pt x="77" y="9163"/>
                      </a:lnTo>
                      <a:lnTo>
                        <a:pt x="115" y="9182"/>
                      </a:lnTo>
                      <a:lnTo>
                        <a:pt x="15042" y="9182"/>
                      </a:lnTo>
                      <a:lnTo>
                        <a:pt x="15080" y="9163"/>
                      </a:lnTo>
                      <a:lnTo>
                        <a:pt x="15118" y="9144"/>
                      </a:lnTo>
                      <a:lnTo>
                        <a:pt x="15137" y="9106"/>
                      </a:lnTo>
                      <a:lnTo>
                        <a:pt x="15156" y="9068"/>
                      </a:lnTo>
                      <a:lnTo>
                        <a:pt x="15156" y="115"/>
                      </a:lnTo>
                      <a:lnTo>
                        <a:pt x="15137" y="77"/>
                      </a:lnTo>
                      <a:lnTo>
                        <a:pt x="15118" y="39"/>
                      </a:lnTo>
                      <a:lnTo>
                        <a:pt x="1508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8"/>
                <p:cNvSpPr/>
                <p:nvPr/>
              </p:nvSpPr>
              <p:spPr>
                <a:xfrm>
                  <a:off x="8464692" y="3047281"/>
                  <a:ext cx="704188" cy="2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0" h="58" extrusionOk="0">
                      <a:moveTo>
                        <a:pt x="1" y="0"/>
                      </a:moveTo>
                      <a:lnTo>
                        <a:pt x="1" y="58"/>
                      </a:lnTo>
                      <a:lnTo>
                        <a:pt x="15099" y="58"/>
                      </a:lnTo>
                      <a:lnTo>
                        <a:pt x="150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8"/>
                <p:cNvSpPr/>
                <p:nvPr/>
              </p:nvSpPr>
              <p:spPr>
                <a:xfrm>
                  <a:off x="9110974" y="2997427"/>
                  <a:ext cx="24996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5" extrusionOk="0">
                      <a:moveTo>
                        <a:pt x="268" y="58"/>
                      </a:moveTo>
                      <a:lnTo>
                        <a:pt x="344" y="77"/>
                      </a:lnTo>
                      <a:lnTo>
                        <a:pt x="420" y="115"/>
                      </a:lnTo>
                      <a:lnTo>
                        <a:pt x="459" y="191"/>
                      </a:lnTo>
                      <a:lnTo>
                        <a:pt x="478" y="268"/>
                      </a:lnTo>
                      <a:lnTo>
                        <a:pt x="459" y="363"/>
                      </a:lnTo>
                      <a:lnTo>
                        <a:pt x="420" y="420"/>
                      </a:lnTo>
                      <a:lnTo>
                        <a:pt x="344" y="478"/>
                      </a:lnTo>
                      <a:lnTo>
                        <a:pt x="191" y="478"/>
                      </a:lnTo>
                      <a:lnTo>
                        <a:pt x="115" y="420"/>
                      </a:lnTo>
                      <a:lnTo>
                        <a:pt x="77" y="363"/>
                      </a:lnTo>
                      <a:lnTo>
                        <a:pt x="58" y="268"/>
                      </a:lnTo>
                      <a:lnTo>
                        <a:pt x="77" y="191"/>
                      </a:lnTo>
                      <a:lnTo>
                        <a:pt x="115" y="115"/>
                      </a:lnTo>
                      <a:lnTo>
                        <a:pt x="191" y="77"/>
                      </a:lnTo>
                      <a:lnTo>
                        <a:pt x="268" y="58"/>
                      </a:lnTo>
                      <a:close/>
                      <a:moveTo>
                        <a:pt x="268" y="0"/>
                      </a:moveTo>
                      <a:lnTo>
                        <a:pt x="172" y="20"/>
                      </a:lnTo>
                      <a:lnTo>
                        <a:pt x="77" y="77"/>
                      </a:lnTo>
                      <a:lnTo>
                        <a:pt x="20" y="172"/>
                      </a:lnTo>
                      <a:lnTo>
                        <a:pt x="1" y="268"/>
                      </a:lnTo>
                      <a:lnTo>
                        <a:pt x="20" y="382"/>
                      </a:lnTo>
                      <a:lnTo>
                        <a:pt x="77" y="459"/>
                      </a:lnTo>
                      <a:lnTo>
                        <a:pt x="172" y="516"/>
                      </a:lnTo>
                      <a:lnTo>
                        <a:pt x="268" y="535"/>
                      </a:lnTo>
                      <a:lnTo>
                        <a:pt x="382" y="516"/>
                      </a:lnTo>
                      <a:lnTo>
                        <a:pt x="459" y="459"/>
                      </a:lnTo>
                      <a:lnTo>
                        <a:pt x="516" y="382"/>
                      </a:lnTo>
                      <a:lnTo>
                        <a:pt x="535" y="268"/>
                      </a:lnTo>
                      <a:lnTo>
                        <a:pt x="516" y="172"/>
                      </a:lnTo>
                      <a:lnTo>
                        <a:pt x="459" y="77"/>
                      </a:lnTo>
                      <a:lnTo>
                        <a:pt x="382" y="20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8"/>
                <p:cNvSpPr/>
                <p:nvPr/>
              </p:nvSpPr>
              <p:spPr>
                <a:xfrm>
                  <a:off x="9064665" y="2997427"/>
                  <a:ext cx="24996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5" extrusionOk="0">
                      <a:moveTo>
                        <a:pt x="268" y="58"/>
                      </a:moveTo>
                      <a:lnTo>
                        <a:pt x="345" y="77"/>
                      </a:lnTo>
                      <a:lnTo>
                        <a:pt x="421" y="115"/>
                      </a:lnTo>
                      <a:lnTo>
                        <a:pt x="459" y="191"/>
                      </a:lnTo>
                      <a:lnTo>
                        <a:pt x="478" y="268"/>
                      </a:lnTo>
                      <a:lnTo>
                        <a:pt x="459" y="363"/>
                      </a:lnTo>
                      <a:lnTo>
                        <a:pt x="421" y="420"/>
                      </a:lnTo>
                      <a:lnTo>
                        <a:pt x="345" y="478"/>
                      </a:lnTo>
                      <a:lnTo>
                        <a:pt x="192" y="478"/>
                      </a:lnTo>
                      <a:lnTo>
                        <a:pt x="116" y="420"/>
                      </a:lnTo>
                      <a:lnTo>
                        <a:pt x="77" y="363"/>
                      </a:lnTo>
                      <a:lnTo>
                        <a:pt x="58" y="268"/>
                      </a:lnTo>
                      <a:lnTo>
                        <a:pt x="77" y="191"/>
                      </a:lnTo>
                      <a:lnTo>
                        <a:pt x="116" y="115"/>
                      </a:lnTo>
                      <a:lnTo>
                        <a:pt x="192" y="77"/>
                      </a:lnTo>
                      <a:lnTo>
                        <a:pt x="268" y="58"/>
                      </a:lnTo>
                      <a:close/>
                      <a:moveTo>
                        <a:pt x="268" y="0"/>
                      </a:moveTo>
                      <a:lnTo>
                        <a:pt x="173" y="20"/>
                      </a:lnTo>
                      <a:lnTo>
                        <a:pt x="77" y="77"/>
                      </a:lnTo>
                      <a:lnTo>
                        <a:pt x="20" y="172"/>
                      </a:lnTo>
                      <a:lnTo>
                        <a:pt x="1" y="268"/>
                      </a:lnTo>
                      <a:lnTo>
                        <a:pt x="20" y="382"/>
                      </a:lnTo>
                      <a:lnTo>
                        <a:pt x="77" y="459"/>
                      </a:lnTo>
                      <a:lnTo>
                        <a:pt x="173" y="516"/>
                      </a:lnTo>
                      <a:lnTo>
                        <a:pt x="268" y="535"/>
                      </a:lnTo>
                      <a:lnTo>
                        <a:pt x="383" y="516"/>
                      </a:lnTo>
                      <a:lnTo>
                        <a:pt x="459" y="459"/>
                      </a:lnTo>
                      <a:lnTo>
                        <a:pt x="516" y="382"/>
                      </a:lnTo>
                      <a:lnTo>
                        <a:pt x="535" y="268"/>
                      </a:lnTo>
                      <a:lnTo>
                        <a:pt x="516" y="172"/>
                      </a:lnTo>
                      <a:lnTo>
                        <a:pt x="459" y="77"/>
                      </a:lnTo>
                      <a:lnTo>
                        <a:pt x="383" y="20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8"/>
                <p:cNvSpPr/>
                <p:nvPr/>
              </p:nvSpPr>
              <p:spPr>
                <a:xfrm>
                  <a:off x="9018402" y="2997427"/>
                  <a:ext cx="24950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8" y="58"/>
                      </a:moveTo>
                      <a:lnTo>
                        <a:pt x="344" y="77"/>
                      </a:lnTo>
                      <a:lnTo>
                        <a:pt x="420" y="115"/>
                      </a:lnTo>
                      <a:lnTo>
                        <a:pt x="459" y="191"/>
                      </a:lnTo>
                      <a:lnTo>
                        <a:pt x="478" y="268"/>
                      </a:lnTo>
                      <a:lnTo>
                        <a:pt x="459" y="363"/>
                      </a:lnTo>
                      <a:lnTo>
                        <a:pt x="420" y="420"/>
                      </a:lnTo>
                      <a:lnTo>
                        <a:pt x="344" y="478"/>
                      </a:lnTo>
                      <a:lnTo>
                        <a:pt x="191" y="478"/>
                      </a:lnTo>
                      <a:lnTo>
                        <a:pt x="115" y="420"/>
                      </a:lnTo>
                      <a:lnTo>
                        <a:pt x="77" y="363"/>
                      </a:lnTo>
                      <a:lnTo>
                        <a:pt x="58" y="268"/>
                      </a:lnTo>
                      <a:lnTo>
                        <a:pt x="77" y="191"/>
                      </a:lnTo>
                      <a:lnTo>
                        <a:pt x="115" y="115"/>
                      </a:lnTo>
                      <a:lnTo>
                        <a:pt x="191" y="77"/>
                      </a:lnTo>
                      <a:lnTo>
                        <a:pt x="268" y="58"/>
                      </a:lnTo>
                      <a:close/>
                      <a:moveTo>
                        <a:pt x="268" y="0"/>
                      </a:moveTo>
                      <a:lnTo>
                        <a:pt x="172" y="20"/>
                      </a:lnTo>
                      <a:lnTo>
                        <a:pt x="77" y="77"/>
                      </a:lnTo>
                      <a:lnTo>
                        <a:pt x="19" y="172"/>
                      </a:lnTo>
                      <a:lnTo>
                        <a:pt x="0" y="268"/>
                      </a:lnTo>
                      <a:lnTo>
                        <a:pt x="19" y="382"/>
                      </a:lnTo>
                      <a:lnTo>
                        <a:pt x="77" y="459"/>
                      </a:lnTo>
                      <a:lnTo>
                        <a:pt x="172" y="516"/>
                      </a:lnTo>
                      <a:lnTo>
                        <a:pt x="268" y="535"/>
                      </a:lnTo>
                      <a:lnTo>
                        <a:pt x="382" y="516"/>
                      </a:lnTo>
                      <a:lnTo>
                        <a:pt x="459" y="459"/>
                      </a:lnTo>
                      <a:lnTo>
                        <a:pt x="516" y="382"/>
                      </a:lnTo>
                      <a:lnTo>
                        <a:pt x="535" y="268"/>
                      </a:lnTo>
                      <a:lnTo>
                        <a:pt x="516" y="172"/>
                      </a:lnTo>
                      <a:lnTo>
                        <a:pt x="459" y="77"/>
                      </a:lnTo>
                      <a:lnTo>
                        <a:pt x="382" y="20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8"/>
                <p:cNvSpPr/>
                <p:nvPr/>
              </p:nvSpPr>
              <p:spPr>
                <a:xfrm>
                  <a:off x="8121078" y="2614638"/>
                  <a:ext cx="1109213" cy="392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5" h="8419" extrusionOk="0">
                      <a:moveTo>
                        <a:pt x="1585" y="1"/>
                      </a:moveTo>
                      <a:lnTo>
                        <a:pt x="1394" y="39"/>
                      </a:lnTo>
                      <a:lnTo>
                        <a:pt x="1241" y="77"/>
                      </a:lnTo>
                      <a:lnTo>
                        <a:pt x="1070" y="134"/>
                      </a:lnTo>
                      <a:lnTo>
                        <a:pt x="917" y="211"/>
                      </a:lnTo>
                      <a:lnTo>
                        <a:pt x="783" y="287"/>
                      </a:lnTo>
                      <a:lnTo>
                        <a:pt x="631" y="401"/>
                      </a:lnTo>
                      <a:lnTo>
                        <a:pt x="516" y="516"/>
                      </a:lnTo>
                      <a:lnTo>
                        <a:pt x="402" y="630"/>
                      </a:lnTo>
                      <a:lnTo>
                        <a:pt x="306" y="764"/>
                      </a:lnTo>
                      <a:lnTo>
                        <a:pt x="211" y="917"/>
                      </a:lnTo>
                      <a:lnTo>
                        <a:pt x="134" y="1070"/>
                      </a:lnTo>
                      <a:lnTo>
                        <a:pt x="77" y="1222"/>
                      </a:lnTo>
                      <a:lnTo>
                        <a:pt x="39" y="1394"/>
                      </a:lnTo>
                      <a:lnTo>
                        <a:pt x="20" y="1566"/>
                      </a:lnTo>
                      <a:lnTo>
                        <a:pt x="1" y="1757"/>
                      </a:lnTo>
                      <a:lnTo>
                        <a:pt x="1" y="8418"/>
                      </a:lnTo>
                      <a:lnTo>
                        <a:pt x="2139" y="6510"/>
                      </a:lnTo>
                      <a:lnTo>
                        <a:pt x="22219" y="6510"/>
                      </a:lnTo>
                      <a:lnTo>
                        <a:pt x="22391" y="6471"/>
                      </a:lnTo>
                      <a:lnTo>
                        <a:pt x="22563" y="6433"/>
                      </a:lnTo>
                      <a:lnTo>
                        <a:pt x="22715" y="6376"/>
                      </a:lnTo>
                      <a:lnTo>
                        <a:pt x="22868" y="6300"/>
                      </a:lnTo>
                      <a:lnTo>
                        <a:pt x="23021" y="6204"/>
                      </a:lnTo>
                      <a:lnTo>
                        <a:pt x="23154" y="6109"/>
                      </a:lnTo>
                      <a:lnTo>
                        <a:pt x="23288" y="5994"/>
                      </a:lnTo>
                      <a:lnTo>
                        <a:pt x="23384" y="5880"/>
                      </a:lnTo>
                      <a:lnTo>
                        <a:pt x="23498" y="5746"/>
                      </a:lnTo>
                      <a:lnTo>
                        <a:pt x="23574" y="5593"/>
                      </a:lnTo>
                      <a:lnTo>
                        <a:pt x="23651" y="5441"/>
                      </a:lnTo>
                      <a:lnTo>
                        <a:pt x="23708" y="5288"/>
                      </a:lnTo>
                      <a:lnTo>
                        <a:pt x="23765" y="5116"/>
                      </a:lnTo>
                      <a:lnTo>
                        <a:pt x="23784" y="4944"/>
                      </a:lnTo>
                      <a:lnTo>
                        <a:pt x="23784" y="4754"/>
                      </a:lnTo>
                      <a:lnTo>
                        <a:pt x="23784" y="1757"/>
                      </a:lnTo>
                      <a:lnTo>
                        <a:pt x="23784" y="1566"/>
                      </a:lnTo>
                      <a:lnTo>
                        <a:pt x="23765" y="1394"/>
                      </a:lnTo>
                      <a:lnTo>
                        <a:pt x="23708" y="1222"/>
                      </a:lnTo>
                      <a:lnTo>
                        <a:pt x="23651" y="1070"/>
                      </a:lnTo>
                      <a:lnTo>
                        <a:pt x="23574" y="917"/>
                      </a:lnTo>
                      <a:lnTo>
                        <a:pt x="23498" y="764"/>
                      </a:lnTo>
                      <a:lnTo>
                        <a:pt x="23384" y="630"/>
                      </a:lnTo>
                      <a:lnTo>
                        <a:pt x="23288" y="516"/>
                      </a:lnTo>
                      <a:lnTo>
                        <a:pt x="23154" y="401"/>
                      </a:lnTo>
                      <a:lnTo>
                        <a:pt x="23021" y="287"/>
                      </a:lnTo>
                      <a:lnTo>
                        <a:pt x="22868" y="211"/>
                      </a:lnTo>
                      <a:lnTo>
                        <a:pt x="22715" y="134"/>
                      </a:lnTo>
                      <a:lnTo>
                        <a:pt x="22563" y="77"/>
                      </a:lnTo>
                      <a:lnTo>
                        <a:pt x="22391" y="39"/>
                      </a:lnTo>
                      <a:lnTo>
                        <a:pt x="2221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8"/>
                <p:cNvSpPr/>
                <p:nvPr/>
              </p:nvSpPr>
              <p:spPr>
                <a:xfrm>
                  <a:off x="8235943" y="2697417"/>
                  <a:ext cx="893760" cy="3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5" h="78" extrusionOk="0">
                      <a:moveTo>
                        <a:pt x="19" y="1"/>
                      </a:moveTo>
                      <a:lnTo>
                        <a:pt x="0" y="39"/>
                      </a:lnTo>
                      <a:lnTo>
                        <a:pt x="19" y="58"/>
                      </a:lnTo>
                      <a:lnTo>
                        <a:pt x="38" y="77"/>
                      </a:lnTo>
                      <a:lnTo>
                        <a:pt x="19126" y="77"/>
                      </a:lnTo>
                      <a:lnTo>
                        <a:pt x="19164" y="58"/>
                      </a:lnTo>
                      <a:lnTo>
                        <a:pt x="19164" y="39"/>
                      </a:lnTo>
                      <a:lnTo>
                        <a:pt x="191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8"/>
                <p:cNvSpPr/>
                <p:nvPr/>
              </p:nvSpPr>
              <p:spPr>
                <a:xfrm>
                  <a:off x="8235943" y="2768630"/>
                  <a:ext cx="893760" cy="3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5" h="78" extrusionOk="0">
                      <a:moveTo>
                        <a:pt x="38" y="1"/>
                      </a:moveTo>
                      <a:lnTo>
                        <a:pt x="19" y="20"/>
                      </a:lnTo>
                      <a:lnTo>
                        <a:pt x="0" y="39"/>
                      </a:lnTo>
                      <a:lnTo>
                        <a:pt x="19" y="58"/>
                      </a:lnTo>
                      <a:lnTo>
                        <a:pt x="38" y="77"/>
                      </a:lnTo>
                      <a:lnTo>
                        <a:pt x="19126" y="77"/>
                      </a:lnTo>
                      <a:lnTo>
                        <a:pt x="19164" y="58"/>
                      </a:lnTo>
                      <a:lnTo>
                        <a:pt x="19164" y="39"/>
                      </a:lnTo>
                      <a:lnTo>
                        <a:pt x="19164" y="20"/>
                      </a:lnTo>
                      <a:lnTo>
                        <a:pt x="191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8"/>
                <p:cNvSpPr/>
                <p:nvPr/>
              </p:nvSpPr>
              <p:spPr>
                <a:xfrm>
                  <a:off x="8235943" y="2839844"/>
                  <a:ext cx="547495" cy="3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0" h="78" extrusionOk="0">
                      <a:moveTo>
                        <a:pt x="38" y="1"/>
                      </a:moveTo>
                      <a:lnTo>
                        <a:pt x="19" y="20"/>
                      </a:lnTo>
                      <a:lnTo>
                        <a:pt x="0" y="39"/>
                      </a:lnTo>
                      <a:lnTo>
                        <a:pt x="19" y="77"/>
                      </a:lnTo>
                      <a:lnTo>
                        <a:pt x="11739" y="77"/>
                      </a:lnTo>
                      <a:lnTo>
                        <a:pt x="11739" y="39"/>
                      </a:lnTo>
                      <a:lnTo>
                        <a:pt x="11739" y="20"/>
                      </a:lnTo>
                      <a:lnTo>
                        <a:pt x="117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FBD029-9DCC-67D9-39BB-6DC3968A8ACE}"/>
              </a:ext>
            </a:extLst>
          </p:cNvPr>
          <p:cNvSpPr txBox="1"/>
          <p:nvPr/>
        </p:nvSpPr>
        <p:spPr>
          <a:xfrm>
            <a:off x="5299367" y="4644353"/>
            <a:ext cx="3877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chemeClr val="lt1"/>
                </a:solidFill>
                <a:latin typeface="Outfit"/>
                <a:sym typeface="Outfit"/>
              </a:rPr>
              <a:t>* </a:t>
            </a:r>
            <a:r>
              <a:rPr lang="en-US" sz="1200" dirty="0">
                <a:solidFill>
                  <a:schemeClr val="lt1"/>
                </a:solidFill>
                <a:latin typeface="Outfit"/>
                <a:sym typeface="Outfit"/>
              </a:rPr>
              <a:t>You never truly appreciate your Wi-Fi until it’s gone, especially during a presentation.</a:t>
            </a:r>
            <a:endParaRPr lang="el-GR" sz="1200" dirty="0">
              <a:solidFill>
                <a:schemeClr val="lt1"/>
              </a:solidFill>
              <a:sym typeface="Outf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" grpId="0"/>
      <p:bldP spid="1418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AC3CFF-CE13-B908-D044-146AE8CF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ΒΙΒΛΙΟΓΡΑΦΙΑ</a:t>
            </a:r>
          </a:p>
        </p:txBody>
      </p:sp>
      <p:sp>
        <p:nvSpPr>
          <p:cNvPr id="3" name="Google Shape;1342;p36">
            <a:extLst>
              <a:ext uri="{FF2B5EF4-FFF2-40B4-BE49-F238E27FC236}">
                <a16:creationId xmlns:a16="http://schemas.microsoft.com/office/drawing/2014/main" id="{49D8160E-AFC0-7FF3-71C7-99F4995C3482}"/>
              </a:ext>
            </a:extLst>
          </p:cNvPr>
          <p:cNvSpPr txBox="1">
            <a:spLocks/>
          </p:cNvSpPr>
          <p:nvPr/>
        </p:nvSpPr>
        <p:spPr>
          <a:xfrm>
            <a:off x="693618" y="890396"/>
            <a:ext cx="7738403" cy="393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n-US" sz="700" dirty="0"/>
              <a:t>📓</a:t>
            </a:r>
            <a:r>
              <a:rPr lang="en-US" sz="700" dirty="0" err="1"/>
              <a:t>Blumberga</a:t>
            </a:r>
            <a:r>
              <a:rPr lang="en-US" sz="700" dirty="0"/>
              <a:t>, S. and </a:t>
            </a:r>
            <a:r>
              <a:rPr lang="en-US" sz="700" dirty="0" err="1"/>
              <a:t>Pylinskaya</a:t>
            </a:r>
            <a:r>
              <a:rPr lang="en-US" sz="700" dirty="0"/>
              <a:t>, T. (2019) ‘Remote work advantages and disadvantages on the example in it </a:t>
            </a:r>
            <a:r>
              <a:rPr lang="en-US" sz="700" dirty="0" err="1"/>
              <a:t>organisation</a:t>
            </a:r>
            <a:r>
              <a:rPr lang="en-US" sz="700" dirty="0"/>
              <a:t>’, in International Conference NORDSCI. Athens. Available at: https://www.academia.edu/download/60747750/REMOTE_WORK_-_ADVANTAGES_AND_DISADVANTAGES_ON_THE_EXAMPLE_IN_IT_ORGANISATION20190930-60686-1a3dea8.pdf (Accessed: 15 September 2024).</a:t>
            </a:r>
            <a:endParaRPr lang="el-GR" sz="700" dirty="0"/>
          </a:p>
          <a:p>
            <a:pPr marL="0" indent="0" algn="l"/>
            <a:r>
              <a:rPr lang="en-US" sz="700" dirty="0"/>
              <a:t>📓Ferreira, R. et al. (2021) ‘Decision Factors for Remote Work Adoption: Advantages, Disadvantages, Driving Forces and Challenges’, Journal of Open Innovation: Technology, Market, and Complexity, 7(1), p. 70. Available at: https://doi.org/10.3390/joitmc7010070.</a:t>
            </a:r>
            <a:endParaRPr lang="el-GR" sz="700" dirty="0"/>
          </a:p>
          <a:p>
            <a:pPr marL="0" indent="0" algn="l"/>
            <a:r>
              <a:rPr lang="en-US" sz="700" dirty="0"/>
              <a:t>📓GitLab (2021) ‘The Remote Work Report 2021’. GitLab. Available at: https://handbook.gitlab.com/handbook/company/culture/all-remote/remote-work-report/.</a:t>
            </a:r>
            <a:endParaRPr lang="el-GR" sz="700" dirty="0"/>
          </a:p>
          <a:p>
            <a:pPr marL="0" indent="0" algn="l"/>
            <a:r>
              <a:rPr lang="en-US" sz="700" dirty="0"/>
              <a:t>📓Grzegorczyk, M. et al. (2021) Blending the physical and virtual: a hybrid model for the future of work. Bruegel Policy Contribution. Available at: https://www.econstor.eu/handle/10419/251067 (Accessed: 16 September 2024).</a:t>
            </a:r>
            <a:endParaRPr lang="el-GR" sz="700" dirty="0"/>
          </a:p>
          <a:p>
            <a:pPr marL="0" indent="0" algn="l"/>
            <a:r>
              <a:rPr lang="en-US" sz="700" dirty="0"/>
              <a:t>📓Guerra, A.I. et al. (2021) ‘General Data Protection Regulation (GDPR): Legal, Ethic and Other Issues, Especially in Covid-19 Time’, Law, State and Telecommunications Review, 13(2), pp. 28–41. Available at: https://doi.org/10.26512/lstr.v13i2.37425.</a:t>
            </a:r>
            <a:endParaRPr lang="el-GR" sz="700" dirty="0"/>
          </a:p>
          <a:p>
            <a:pPr marL="0" indent="0" algn="l"/>
            <a:r>
              <a:rPr lang="en-US" sz="700" dirty="0"/>
              <a:t>📓Jacks, T. (2021) ‘Research on Remote Work in the Era of COVID-19’, Journal of Global Information Technology Management, 24(2), pp. 93–97. Available at: https://doi.org/10.1080/1097198X.2021.1914500.</a:t>
            </a:r>
            <a:endParaRPr lang="el-GR" sz="700" dirty="0"/>
          </a:p>
          <a:p>
            <a:pPr marL="0" indent="0" algn="l"/>
            <a:r>
              <a:rPr lang="en-US" sz="700" dirty="0"/>
              <a:t>📓Joice, W. (2000) ‘The evolution of telework in the federal government’. Available at: https://rosap.ntl.bts.gov/view/dot/14140 (Accessed: 16 September 2024).</a:t>
            </a:r>
            <a:endParaRPr lang="el-GR" sz="700" dirty="0"/>
          </a:p>
          <a:p>
            <a:pPr marL="0" indent="0" algn="l"/>
            <a:r>
              <a:rPr lang="en-US" sz="700" dirty="0"/>
              <a:t>📓Kim N (2024) ‘DIGITAL NOMADISM: DE FINITION, SUPPORTING FACTORS, MOTIVATIONS AND CHALLENGES. BENEFITS AND ISSUES FOR THE HOST COUNTRIES AND EMPLOYERS’. Available at: https://doi.org/10.5281/ZENODO.11265155.</a:t>
            </a:r>
            <a:endParaRPr lang="el-GR" sz="700" dirty="0"/>
          </a:p>
          <a:p>
            <a:pPr marL="0" indent="0" algn="l"/>
            <a:r>
              <a:rPr lang="en-US" sz="700" dirty="0"/>
              <a:t>📓Kowalski, G. and </a:t>
            </a:r>
            <a:r>
              <a:rPr lang="en-US" sz="700" dirty="0" err="1"/>
              <a:t>Ślebarska</a:t>
            </a:r>
            <a:r>
              <a:rPr lang="en-US" sz="700" dirty="0"/>
              <a:t>, K. (2022) ‘Remote Working and Work Effectiveness: A Leader Perspective’, International Journal of Environmental Research and Public Health, 19(22), p. 15326. Available at: https://doi.org/10.3390/ijerph192215326.</a:t>
            </a:r>
            <a:endParaRPr lang="el-GR" sz="700" dirty="0"/>
          </a:p>
          <a:p>
            <a:pPr marL="0" indent="0" algn="l"/>
            <a:r>
              <a:rPr lang="en-US" sz="700" dirty="0"/>
              <a:t>📓Mark, G. et al. (2022) ‘Introduction to this special issue: the future of remote work: responses to the pandemic’, Human–Computer Interaction, 37(5), pp. 397–403. Available at: https://doi.org/10.1080/07370024.2022.2038170.</a:t>
            </a:r>
            <a:endParaRPr lang="el-GR" sz="700" dirty="0"/>
          </a:p>
          <a:p>
            <a:pPr marL="0" indent="0" algn="l"/>
            <a:r>
              <a:rPr lang="en-US" sz="700" dirty="0"/>
              <a:t>📓Messenger, J.C. (2019) ‘Introduction: Telework in the 21st century–an evolutionary perspective’, in Telework in the 21st Century. Edward Elgar Publishing, pp. 1–34. Available at: https://www.elgaronline.com/edcollchap-oa/edcoll/9781789903744/9781789903744.00005.xml (Accessed: 16 September 2024).</a:t>
            </a:r>
            <a:endParaRPr lang="el-GR" sz="700" dirty="0"/>
          </a:p>
          <a:p>
            <a:pPr marL="0" indent="0" algn="l"/>
            <a:r>
              <a:rPr lang="en-US" sz="700" dirty="0"/>
              <a:t>📓Microsoft: Making the Move to Remote Work (2020). Available at: https://askearn.org/employerprofile/microsoft-making-the-move-to-remote-work (Accessed: 11 November 2024).</a:t>
            </a:r>
            <a:endParaRPr lang="el-GR" sz="700" dirty="0"/>
          </a:p>
          <a:p>
            <a:pPr marL="0" indent="0" algn="l"/>
            <a:r>
              <a:rPr lang="en-US" sz="700" dirty="0"/>
              <a:t>📓Ono, H. and Mori, T. (2021) ‘COVID-19 and Telework: An International Comparison’, Journal of Quantitative Description: Digital Media, 1. Available at: https://doi.org/10.51685/jqd.2021.004.</a:t>
            </a:r>
            <a:endParaRPr lang="el-GR" sz="700" dirty="0"/>
          </a:p>
          <a:p>
            <a:pPr marL="0" indent="0" algn="l"/>
            <a:r>
              <a:rPr lang="en-US" sz="700" dirty="0"/>
              <a:t>📓Popovici, V. and Popovici, A.-L. (2020) ‘Remote work revolution: Current opportunities and challenges for organizations’, Ovidius Univ. Ann. Econ. Sci. Ser, 20(1), pp. 468–472.</a:t>
            </a:r>
            <a:endParaRPr lang="el-GR" sz="700" dirty="0"/>
          </a:p>
          <a:p>
            <a:pPr marL="0" indent="0" algn="l"/>
            <a:r>
              <a:rPr lang="en-US" sz="700" dirty="0"/>
              <a:t>📓Romero, M.Á.M. et al. (2022) ‘REMOTE WORK IN THE COVID-19 ERA: A HOLISTIC APPROACH’, Journal of Language and Linguistic Studies, 17(4). Available at: https://www.jlls.org/index.php/jlls/article/view/4195 (Accessed: 15 September 2024).</a:t>
            </a:r>
            <a:endParaRPr lang="el-GR" sz="700" dirty="0"/>
          </a:p>
          <a:p>
            <a:pPr marL="0" indent="0" algn="l"/>
            <a:r>
              <a:rPr lang="en-US" sz="700" dirty="0"/>
              <a:t>📓</a:t>
            </a:r>
            <a:r>
              <a:rPr lang="en-US" sz="700" dirty="0" err="1"/>
              <a:t>Shirmohammadi</a:t>
            </a:r>
            <a:r>
              <a:rPr lang="en-US" sz="700" dirty="0"/>
              <a:t>, M., Au, W.C. and Beigi, M. (2022) ‘Remote work and work-life balance: Lessons learned from the covid-19 pandemic and suggestions for HRD practitioners’, Human Resource Development International, 25(2), pp. 163–181. Available at: https://doi.org/10.1080/13678868.2022.2047380.</a:t>
            </a:r>
            <a:endParaRPr lang="el-GR" sz="700" dirty="0"/>
          </a:p>
          <a:p>
            <a:pPr marL="0" indent="0" algn="l"/>
            <a:r>
              <a:rPr lang="en-US" sz="700" dirty="0"/>
              <a:t>📓WORK, P.P.O.R. (2018) ‘Remote work definitions overview’, </a:t>
            </a:r>
            <a:r>
              <a:rPr lang="en-US" sz="700" i="1" dirty="0"/>
              <a:t>Research for Rural Development</a:t>
            </a:r>
            <a:r>
              <a:rPr lang="en-US" sz="700" dirty="0"/>
              <a:t>, 2, p. 174.</a:t>
            </a:r>
            <a:endParaRPr lang="el-GR" sz="700" dirty="0"/>
          </a:p>
          <a:p>
            <a:pPr marL="0" indent="0" algn="l"/>
            <a:r>
              <a:rPr lang="el-GR" sz="800" dirty="0"/>
              <a:t>📓Μόσχου, Μ. (2023) Πώς ο Μιχάλης </a:t>
            </a:r>
            <a:r>
              <a:rPr lang="el-GR" sz="800" dirty="0" err="1"/>
              <a:t>Τσαμάζ</a:t>
            </a:r>
            <a:r>
              <a:rPr lang="el-GR" sz="800" dirty="0"/>
              <a:t> μεταμόρφωσε τον ΟΤΕ σε «</a:t>
            </a:r>
            <a:r>
              <a:rPr lang="en-US" sz="800" dirty="0"/>
              <a:t>case study» </a:t>
            </a:r>
            <a:r>
              <a:rPr lang="el-GR" sz="800" dirty="0"/>
              <a:t>στο </a:t>
            </a:r>
            <a:r>
              <a:rPr lang="en-US" sz="800" dirty="0"/>
              <a:t>Harvard, euro2day.gr. Available at: https://www.euro2day.gr/news/enterprises/article/2222987/pos-o-mihalhs-tsamaz-metamorfose-ton-ote-se-case-s.html (Accessed: 11 November 2024).</a:t>
            </a:r>
          </a:p>
          <a:p>
            <a:pPr marL="0" indent="0" algn="l"/>
            <a:r>
              <a:rPr lang="en-US" sz="800" dirty="0"/>
              <a:t>📓‘</a:t>
            </a:r>
            <a:r>
              <a:rPr lang="el-GR" sz="800" dirty="0"/>
              <a:t>Το </a:t>
            </a:r>
            <a:r>
              <a:rPr lang="en-US" sz="800" dirty="0"/>
              <a:t>case study </a:t>
            </a:r>
            <a:r>
              <a:rPr lang="el-GR" sz="800" dirty="0"/>
              <a:t>του Ομίλου ΟΤΕ για την τηλεργασία’ (2020) </a:t>
            </a:r>
            <a:r>
              <a:rPr lang="en-US" sz="800" dirty="0" err="1"/>
              <a:t>NewsIT</a:t>
            </a:r>
            <a:r>
              <a:rPr lang="en-US" sz="800" dirty="0"/>
              <a:t>, 6 April. Available at: https://www.newsit.gr/ellada/to-case-study-tou-omilou-ote-gia-tin-tilergasia/3007658/ (Accessed: 11 November 2024).</a:t>
            </a:r>
          </a:p>
          <a:p>
            <a:pPr marL="0" indent="0" algn="l"/>
            <a:r>
              <a:rPr lang="el-GR" sz="800" dirty="0"/>
              <a:t>📓</a:t>
            </a:r>
            <a:r>
              <a:rPr lang="el-GR" sz="800" dirty="0" err="1"/>
              <a:t>Τσαμάζ</a:t>
            </a:r>
            <a:r>
              <a:rPr lang="el-GR" sz="800" dirty="0"/>
              <a:t>, Μ. (2021) ‘Ο μετασχηματισμός του ΟΤΕ μέσα στην κρίση’, Οικονομικό Πανεπιστήμιο Αθηνών, (41), p. 19.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59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4C498DAE-EF71-F5DD-0DFB-0345F793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800B9251-07F9-B8E2-9E12-FE39ABC11452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ΜΟΝΤΕΛΑ ΕΞ ΑΠΟΣΤΑΣΕΩΣ ΕΡΓΑΣΙΑΣ</a:t>
            </a:r>
          </a:p>
        </p:txBody>
      </p:sp>
      <p:sp>
        <p:nvSpPr>
          <p:cNvPr id="1342" name="Google Shape;1342;p36">
            <a:extLst>
              <a:ext uri="{FF2B5EF4-FFF2-40B4-BE49-F238E27FC236}">
                <a16:creationId xmlns:a16="http://schemas.microsoft.com/office/drawing/2014/main" id="{AEED8BE7-D6BF-3369-5261-9C0768B56DA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124291" y="1364229"/>
            <a:ext cx="2732115" cy="1415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“</a:t>
            </a:r>
            <a:r>
              <a:rPr lang="el-GR" sz="1400" dirty="0"/>
              <a:t>Συνδυασμός φυσικής παρουσίας &amp; τηλεργασίας</a:t>
            </a:r>
            <a:r>
              <a:rPr lang="en-US" sz="1400" dirty="0"/>
              <a:t>, </a:t>
            </a:r>
            <a:r>
              <a:rPr lang="el-GR" sz="1400" dirty="0"/>
              <a:t>εργασία</a:t>
            </a:r>
            <a:r>
              <a:rPr lang="en-US" sz="1400" dirty="0"/>
              <a:t> </a:t>
            </a:r>
            <a:r>
              <a:rPr lang="el-GR" sz="1400" dirty="0"/>
              <a:t>είτε στο γραφείο είτε από το σπίτι ή συνδυασμός των 2 επιλογών στη διάρκεια της εργασιακής βδομάδας</a:t>
            </a:r>
            <a:r>
              <a:rPr lang="en-US" sz="1400" dirty="0"/>
              <a:t>”</a:t>
            </a:r>
            <a:endParaRPr lang="el-GR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6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3D3BB19-66DA-6BA7-4490-92D9F470A598}"/>
              </a:ext>
            </a:extLst>
          </p:cNvPr>
          <p:cNvSpPr/>
          <p:nvPr/>
        </p:nvSpPr>
        <p:spPr>
          <a:xfrm>
            <a:off x="8424000" y="4401014"/>
            <a:ext cx="660527" cy="453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71" name="Google Shape;1342;p36">
            <a:extLst>
              <a:ext uri="{FF2B5EF4-FFF2-40B4-BE49-F238E27FC236}">
                <a16:creationId xmlns:a16="http://schemas.microsoft.com/office/drawing/2014/main" id="{67034EDD-7A6F-83F5-8ED4-5E063462C0DE}"/>
              </a:ext>
            </a:extLst>
          </p:cNvPr>
          <p:cNvSpPr txBox="1">
            <a:spLocks/>
          </p:cNvSpPr>
          <p:nvPr/>
        </p:nvSpPr>
        <p:spPr>
          <a:xfrm>
            <a:off x="287594" y="1784552"/>
            <a:ext cx="2483112" cy="245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n-US" sz="1400" dirty="0"/>
              <a:t>“</a:t>
            </a:r>
            <a:r>
              <a:rPr lang="el-GR" sz="1400" dirty="0"/>
              <a:t>Μορφή οργάνωσης και/ή εκτέλεσης της εργασίας, όπου ένας εργαζόμενος μπορεί να εκτελεί την εργασία του, που θα μπορούσε επίσης να πραγματοποιηθεί στις εγκαταστάσεις του εργοδότη, εκτός αυτών, μέσω της χρήσης τεχνολογιών πληροφορικής</a:t>
            </a:r>
            <a:r>
              <a:rPr lang="en-US" sz="1400" dirty="0"/>
              <a:t>”</a:t>
            </a:r>
            <a:r>
              <a:rPr lang="el-GR" sz="1400" dirty="0"/>
              <a:t> </a:t>
            </a:r>
          </a:p>
        </p:txBody>
      </p:sp>
      <p:grpSp>
        <p:nvGrpSpPr>
          <p:cNvPr id="1372" name="Ομάδα 1371">
            <a:extLst>
              <a:ext uri="{FF2B5EF4-FFF2-40B4-BE49-F238E27FC236}">
                <a16:creationId xmlns:a16="http://schemas.microsoft.com/office/drawing/2014/main" id="{4DF3C007-C18F-25F6-DCF6-B7772F482632}"/>
              </a:ext>
            </a:extLst>
          </p:cNvPr>
          <p:cNvGrpSpPr/>
          <p:nvPr/>
        </p:nvGrpSpPr>
        <p:grpSpPr>
          <a:xfrm>
            <a:off x="2948079" y="1648845"/>
            <a:ext cx="3080350" cy="2468901"/>
            <a:chOff x="3043941" y="1663593"/>
            <a:chExt cx="3080350" cy="2468901"/>
          </a:xfrm>
        </p:grpSpPr>
        <p:sp>
          <p:nvSpPr>
            <p:cNvPr id="1373" name="Google Shape;5155;p43">
              <a:extLst>
                <a:ext uri="{FF2B5EF4-FFF2-40B4-BE49-F238E27FC236}">
                  <a16:creationId xmlns:a16="http://schemas.microsoft.com/office/drawing/2014/main" id="{5F4F5260-0C76-0465-0BE0-8EE56896AB34}"/>
                </a:ext>
              </a:extLst>
            </p:cNvPr>
            <p:cNvSpPr/>
            <p:nvPr/>
          </p:nvSpPr>
          <p:spPr>
            <a:xfrm>
              <a:off x="3432680" y="1795111"/>
              <a:ext cx="2273374" cy="2071100"/>
            </a:xfrm>
            <a:custGeom>
              <a:avLst/>
              <a:gdLst/>
              <a:ahLst/>
              <a:cxnLst/>
              <a:rect l="l" t="t" r="r" b="b"/>
              <a:pathLst>
                <a:path w="70750" h="64455" extrusionOk="0">
                  <a:moveTo>
                    <a:pt x="35375" y="1"/>
                  </a:moveTo>
                  <a:cubicBezTo>
                    <a:pt x="27125" y="1"/>
                    <a:pt x="18875" y="3144"/>
                    <a:pt x="12573" y="9430"/>
                  </a:cubicBezTo>
                  <a:cubicBezTo>
                    <a:pt x="0" y="22034"/>
                    <a:pt x="0" y="42429"/>
                    <a:pt x="12573" y="55001"/>
                  </a:cubicBezTo>
                  <a:cubicBezTo>
                    <a:pt x="18875" y="61304"/>
                    <a:pt x="27125" y="64455"/>
                    <a:pt x="35375" y="64455"/>
                  </a:cubicBezTo>
                  <a:cubicBezTo>
                    <a:pt x="43625" y="64455"/>
                    <a:pt x="51874" y="61304"/>
                    <a:pt x="58177" y="55001"/>
                  </a:cubicBezTo>
                  <a:cubicBezTo>
                    <a:pt x="70749" y="42429"/>
                    <a:pt x="70749" y="22034"/>
                    <a:pt x="58177" y="9430"/>
                  </a:cubicBezTo>
                  <a:cubicBezTo>
                    <a:pt x="51874" y="3144"/>
                    <a:pt x="43625" y="1"/>
                    <a:pt x="3537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5156;p43">
              <a:extLst>
                <a:ext uri="{FF2B5EF4-FFF2-40B4-BE49-F238E27FC236}">
                  <a16:creationId xmlns:a16="http://schemas.microsoft.com/office/drawing/2014/main" id="{5FEB7F9A-CAEE-0BDB-5427-9FA4D56A62DD}"/>
                </a:ext>
              </a:extLst>
            </p:cNvPr>
            <p:cNvSpPr/>
            <p:nvPr/>
          </p:nvSpPr>
          <p:spPr>
            <a:xfrm>
              <a:off x="3402154" y="1663593"/>
              <a:ext cx="2334426" cy="2334394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349"/>
                  </a:moveTo>
                  <a:cubicBezTo>
                    <a:pt x="56150" y="349"/>
                    <a:pt x="72301" y="16500"/>
                    <a:pt x="72301" y="36325"/>
                  </a:cubicBezTo>
                  <a:cubicBezTo>
                    <a:pt x="72301" y="56149"/>
                    <a:pt x="56150" y="72300"/>
                    <a:pt x="36325" y="72300"/>
                  </a:cubicBezTo>
                  <a:cubicBezTo>
                    <a:pt x="16500" y="72300"/>
                    <a:pt x="349" y="56149"/>
                    <a:pt x="349" y="36325"/>
                  </a:cubicBezTo>
                  <a:cubicBezTo>
                    <a:pt x="349" y="16500"/>
                    <a:pt x="16500" y="349"/>
                    <a:pt x="36325" y="349"/>
                  </a:cubicBezTo>
                  <a:close/>
                  <a:moveTo>
                    <a:pt x="36325" y="0"/>
                  </a:moveTo>
                  <a:cubicBezTo>
                    <a:pt x="31416" y="0"/>
                    <a:pt x="26666" y="982"/>
                    <a:pt x="22200" y="2851"/>
                  </a:cubicBezTo>
                  <a:cubicBezTo>
                    <a:pt x="17862" y="4687"/>
                    <a:pt x="13998" y="7316"/>
                    <a:pt x="10641" y="10641"/>
                  </a:cubicBezTo>
                  <a:cubicBezTo>
                    <a:pt x="7316" y="13966"/>
                    <a:pt x="4687" y="17862"/>
                    <a:pt x="2851" y="22200"/>
                  </a:cubicBezTo>
                  <a:cubicBezTo>
                    <a:pt x="982" y="26666"/>
                    <a:pt x="0" y="31416"/>
                    <a:pt x="0" y="36325"/>
                  </a:cubicBezTo>
                  <a:cubicBezTo>
                    <a:pt x="0" y="41233"/>
                    <a:pt x="982" y="45984"/>
                    <a:pt x="2851" y="50449"/>
                  </a:cubicBezTo>
                  <a:cubicBezTo>
                    <a:pt x="4687" y="54787"/>
                    <a:pt x="7316" y="58683"/>
                    <a:pt x="10641" y="62008"/>
                  </a:cubicBezTo>
                  <a:cubicBezTo>
                    <a:pt x="13966" y="65333"/>
                    <a:pt x="17862" y="67962"/>
                    <a:pt x="22200" y="69799"/>
                  </a:cubicBezTo>
                  <a:cubicBezTo>
                    <a:pt x="26666" y="71667"/>
                    <a:pt x="31416" y="72649"/>
                    <a:pt x="36325" y="72649"/>
                  </a:cubicBezTo>
                  <a:cubicBezTo>
                    <a:pt x="41234" y="72649"/>
                    <a:pt x="45984" y="71667"/>
                    <a:pt x="50449" y="69799"/>
                  </a:cubicBezTo>
                  <a:cubicBezTo>
                    <a:pt x="54788" y="67962"/>
                    <a:pt x="58683" y="65333"/>
                    <a:pt x="62008" y="62008"/>
                  </a:cubicBezTo>
                  <a:cubicBezTo>
                    <a:pt x="65334" y="58683"/>
                    <a:pt x="67962" y="54787"/>
                    <a:pt x="69799" y="50449"/>
                  </a:cubicBezTo>
                  <a:cubicBezTo>
                    <a:pt x="71667" y="45984"/>
                    <a:pt x="72649" y="41233"/>
                    <a:pt x="72649" y="36325"/>
                  </a:cubicBezTo>
                  <a:cubicBezTo>
                    <a:pt x="72649" y="31416"/>
                    <a:pt x="71667" y="26666"/>
                    <a:pt x="69799" y="22200"/>
                  </a:cubicBezTo>
                  <a:cubicBezTo>
                    <a:pt x="67962" y="17862"/>
                    <a:pt x="65334" y="13966"/>
                    <a:pt x="62008" y="10641"/>
                  </a:cubicBezTo>
                  <a:cubicBezTo>
                    <a:pt x="58683" y="7316"/>
                    <a:pt x="54788" y="4687"/>
                    <a:pt x="50449" y="2851"/>
                  </a:cubicBezTo>
                  <a:cubicBezTo>
                    <a:pt x="45984" y="982"/>
                    <a:pt x="41234" y="0"/>
                    <a:pt x="363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5157;p43">
              <a:extLst>
                <a:ext uri="{FF2B5EF4-FFF2-40B4-BE49-F238E27FC236}">
                  <a16:creationId xmlns:a16="http://schemas.microsoft.com/office/drawing/2014/main" id="{5AFD53B5-D5C6-D0EB-7409-FBA871F701A0}"/>
                </a:ext>
              </a:extLst>
            </p:cNvPr>
            <p:cNvSpPr/>
            <p:nvPr/>
          </p:nvSpPr>
          <p:spPr>
            <a:xfrm>
              <a:off x="3043941" y="3236736"/>
              <a:ext cx="3080350" cy="895758"/>
            </a:xfrm>
            <a:custGeom>
              <a:avLst/>
              <a:gdLst/>
              <a:ahLst/>
              <a:cxnLst/>
              <a:rect l="l" t="t" r="r" b="b"/>
              <a:pathLst>
                <a:path w="95864" h="27877" extrusionOk="0">
                  <a:moveTo>
                    <a:pt x="34067" y="0"/>
                  </a:moveTo>
                  <a:cubicBezTo>
                    <a:pt x="32123" y="0"/>
                    <a:pt x="30166" y="426"/>
                    <a:pt x="28535" y="1459"/>
                  </a:cubicBezTo>
                  <a:cubicBezTo>
                    <a:pt x="26286" y="2948"/>
                    <a:pt x="24956" y="5386"/>
                    <a:pt x="22993" y="7223"/>
                  </a:cubicBezTo>
                  <a:cubicBezTo>
                    <a:pt x="22074" y="8046"/>
                    <a:pt x="20934" y="8490"/>
                    <a:pt x="20079" y="9313"/>
                  </a:cubicBezTo>
                  <a:cubicBezTo>
                    <a:pt x="19161" y="10168"/>
                    <a:pt x="18749" y="11308"/>
                    <a:pt x="17482" y="11815"/>
                  </a:cubicBezTo>
                  <a:cubicBezTo>
                    <a:pt x="15329" y="12638"/>
                    <a:pt x="12827" y="12543"/>
                    <a:pt x="10547" y="12797"/>
                  </a:cubicBezTo>
                  <a:cubicBezTo>
                    <a:pt x="8457" y="13050"/>
                    <a:pt x="6335" y="13620"/>
                    <a:pt x="4561" y="14792"/>
                  </a:cubicBezTo>
                  <a:cubicBezTo>
                    <a:pt x="1743" y="16724"/>
                    <a:pt x="1" y="20429"/>
                    <a:pt x="2503" y="23374"/>
                  </a:cubicBezTo>
                  <a:cubicBezTo>
                    <a:pt x="3548" y="24546"/>
                    <a:pt x="5036" y="25211"/>
                    <a:pt x="6556" y="25749"/>
                  </a:cubicBezTo>
                  <a:cubicBezTo>
                    <a:pt x="12215" y="27664"/>
                    <a:pt x="18312" y="27877"/>
                    <a:pt x="24312" y="27877"/>
                  </a:cubicBezTo>
                  <a:cubicBezTo>
                    <a:pt x="24961" y="27877"/>
                    <a:pt x="25609" y="27874"/>
                    <a:pt x="26255" y="27871"/>
                  </a:cubicBezTo>
                  <a:cubicBezTo>
                    <a:pt x="40474" y="27871"/>
                    <a:pt x="54693" y="27839"/>
                    <a:pt x="68913" y="27808"/>
                  </a:cubicBezTo>
                  <a:cubicBezTo>
                    <a:pt x="75722" y="27808"/>
                    <a:pt x="82689" y="27744"/>
                    <a:pt x="89023" y="25338"/>
                  </a:cubicBezTo>
                  <a:cubicBezTo>
                    <a:pt x="92728" y="23881"/>
                    <a:pt x="95863" y="19954"/>
                    <a:pt x="91588" y="16819"/>
                  </a:cubicBezTo>
                  <a:cubicBezTo>
                    <a:pt x="90226" y="15805"/>
                    <a:pt x="88548" y="15393"/>
                    <a:pt x="86901" y="14918"/>
                  </a:cubicBezTo>
                  <a:cubicBezTo>
                    <a:pt x="85286" y="14475"/>
                    <a:pt x="83607" y="13937"/>
                    <a:pt x="82372" y="12765"/>
                  </a:cubicBezTo>
                  <a:cubicBezTo>
                    <a:pt x="81074" y="11530"/>
                    <a:pt x="80345" y="9693"/>
                    <a:pt x="78762" y="8806"/>
                  </a:cubicBezTo>
                  <a:cubicBezTo>
                    <a:pt x="78023" y="8382"/>
                    <a:pt x="77228" y="8246"/>
                    <a:pt x="76413" y="8246"/>
                  </a:cubicBezTo>
                  <a:cubicBezTo>
                    <a:pt x="75098" y="8246"/>
                    <a:pt x="73731" y="8601"/>
                    <a:pt x="72460" y="8680"/>
                  </a:cubicBezTo>
                  <a:cubicBezTo>
                    <a:pt x="72289" y="8689"/>
                    <a:pt x="72116" y="8693"/>
                    <a:pt x="71940" y="8693"/>
                  </a:cubicBezTo>
                  <a:cubicBezTo>
                    <a:pt x="70228" y="8693"/>
                    <a:pt x="68325" y="8269"/>
                    <a:pt x="66918" y="7350"/>
                  </a:cubicBezTo>
                  <a:cubicBezTo>
                    <a:pt x="64004" y="5418"/>
                    <a:pt x="62927" y="1047"/>
                    <a:pt x="59539" y="224"/>
                  </a:cubicBezTo>
                  <a:cubicBezTo>
                    <a:pt x="59176" y="136"/>
                    <a:pt x="58816" y="97"/>
                    <a:pt x="58459" y="97"/>
                  </a:cubicBezTo>
                  <a:cubicBezTo>
                    <a:pt x="56379" y="97"/>
                    <a:pt x="54372" y="1422"/>
                    <a:pt x="52318" y="2124"/>
                  </a:cubicBezTo>
                  <a:cubicBezTo>
                    <a:pt x="51215" y="2512"/>
                    <a:pt x="50205" y="2666"/>
                    <a:pt x="49236" y="2666"/>
                  </a:cubicBezTo>
                  <a:cubicBezTo>
                    <a:pt x="47118" y="2666"/>
                    <a:pt x="45194" y="1931"/>
                    <a:pt x="42912" y="1301"/>
                  </a:cubicBezTo>
                  <a:cubicBezTo>
                    <a:pt x="40506" y="636"/>
                    <a:pt x="37497" y="192"/>
                    <a:pt x="35027" y="34"/>
                  </a:cubicBezTo>
                  <a:cubicBezTo>
                    <a:pt x="34708" y="12"/>
                    <a:pt x="34388" y="0"/>
                    <a:pt x="34067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5158;p43">
              <a:extLst>
                <a:ext uri="{FF2B5EF4-FFF2-40B4-BE49-F238E27FC236}">
                  <a16:creationId xmlns:a16="http://schemas.microsoft.com/office/drawing/2014/main" id="{FA8C2267-A00C-0359-BB1D-5358EE457A15}"/>
                </a:ext>
              </a:extLst>
            </p:cNvPr>
            <p:cNvSpPr/>
            <p:nvPr/>
          </p:nvSpPr>
          <p:spPr>
            <a:xfrm>
              <a:off x="3657575" y="3353827"/>
              <a:ext cx="2056" cy="14267"/>
            </a:xfrm>
            <a:custGeom>
              <a:avLst/>
              <a:gdLst/>
              <a:ahLst/>
              <a:cxnLst/>
              <a:rect l="l" t="t" r="r" b="b"/>
              <a:pathLst>
                <a:path w="64" h="444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159"/>
                    <a:pt x="32" y="317"/>
                    <a:pt x="64" y="444"/>
                  </a:cubicBezTo>
                  <a:cubicBezTo>
                    <a:pt x="64" y="285"/>
                    <a:pt x="32" y="159"/>
                    <a:pt x="32" y="0"/>
                  </a:cubicBezTo>
                  <a:close/>
                </a:path>
              </a:pathLst>
            </a:custGeom>
            <a:solidFill>
              <a:srgbClr val="63A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5159;p43">
              <a:extLst>
                <a:ext uri="{FF2B5EF4-FFF2-40B4-BE49-F238E27FC236}">
                  <a16:creationId xmlns:a16="http://schemas.microsoft.com/office/drawing/2014/main" id="{BF69B710-4859-6CFD-C093-8B9CCCF2E514}"/>
                </a:ext>
              </a:extLst>
            </p:cNvPr>
            <p:cNvSpPr/>
            <p:nvPr/>
          </p:nvSpPr>
          <p:spPr>
            <a:xfrm>
              <a:off x="3647389" y="3355851"/>
              <a:ext cx="16323" cy="79399"/>
            </a:xfrm>
            <a:custGeom>
              <a:avLst/>
              <a:gdLst/>
              <a:ahLst/>
              <a:cxnLst/>
              <a:rect l="l" t="t" r="r" b="b"/>
              <a:pathLst>
                <a:path w="508" h="2471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824"/>
                    <a:pt x="96" y="1647"/>
                    <a:pt x="159" y="2471"/>
                  </a:cubicBezTo>
                  <a:lnTo>
                    <a:pt x="507" y="2439"/>
                  </a:lnTo>
                  <a:cubicBezTo>
                    <a:pt x="444" y="1806"/>
                    <a:pt x="412" y="1141"/>
                    <a:pt x="381" y="476"/>
                  </a:cubicBezTo>
                  <a:cubicBezTo>
                    <a:pt x="254" y="317"/>
                    <a:pt x="127" y="159"/>
                    <a:pt x="1" y="1"/>
                  </a:cubicBezTo>
                  <a:close/>
                </a:path>
              </a:pathLst>
            </a:custGeom>
            <a:solidFill>
              <a:srgbClr val="63A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5160;p43">
              <a:extLst>
                <a:ext uri="{FF2B5EF4-FFF2-40B4-BE49-F238E27FC236}">
                  <a16:creationId xmlns:a16="http://schemas.microsoft.com/office/drawing/2014/main" id="{A823204A-D049-44B3-5D9A-8834B2881380}"/>
                </a:ext>
              </a:extLst>
            </p:cNvPr>
            <p:cNvSpPr/>
            <p:nvPr/>
          </p:nvSpPr>
          <p:spPr>
            <a:xfrm>
              <a:off x="4012704" y="2650671"/>
              <a:ext cx="4113" cy="9190"/>
            </a:xfrm>
            <a:custGeom>
              <a:avLst/>
              <a:gdLst/>
              <a:ahLst/>
              <a:cxnLst/>
              <a:rect l="l" t="t" r="r" b="b"/>
              <a:pathLst>
                <a:path w="128" h="286" extrusionOk="0">
                  <a:moveTo>
                    <a:pt x="96" y="0"/>
                  </a:moveTo>
                  <a:cubicBezTo>
                    <a:pt x="64" y="95"/>
                    <a:pt x="33" y="190"/>
                    <a:pt x="1" y="285"/>
                  </a:cubicBezTo>
                  <a:cubicBezTo>
                    <a:pt x="64" y="285"/>
                    <a:pt x="96" y="285"/>
                    <a:pt x="128" y="25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63A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5161;p43">
              <a:extLst>
                <a:ext uri="{FF2B5EF4-FFF2-40B4-BE49-F238E27FC236}">
                  <a16:creationId xmlns:a16="http://schemas.microsoft.com/office/drawing/2014/main" id="{00D83BB8-7DC2-6DA3-CBB1-D8122B8E0546}"/>
                </a:ext>
              </a:extLst>
            </p:cNvPr>
            <p:cNvSpPr/>
            <p:nvPr/>
          </p:nvSpPr>
          <p:spPr>
            <a:xfrm>
              <a:off x="3659600" y="3368061"/>
              <a:ext cx="4113" cy="8194"/>
            </a:xfrm>
            <a:custGeom>
              <a:avLst/>
              <a:gdLst/>
              <a:ahLst/>
              <a:cxnLst/>
              <a:rect l="l" t="t" r="r" b="b"/>
              <a:pathLst>
                <a:path w="128" h="255" extrusionOk="0">
                  <a:moveTo>
                    <a:pt x="1" y="1"/>
                  </a:moveTo>
                  <a:cubicBezTo>
                    <a:pt x="1" y="32"/>
                    <a:pt x="1" y="64"/>
                    <a:pt x="1" y="96"/>
                  </a:cubicBezTo>
                  <a:cubicBezTo>
                    <a:pt x="32" y="127"/>
                    <a:pt x="64" y="191"/>
                    <a:pt x="127" y="254"/>
                  </a:cubicBezTo>
                  <a:cubicBezTo>
                    <a:pt x="64" y="159"/>
                    <a:pt x="32" y="64"/>
                    <a:pt x="1" y="1"/>
                  </a:cubicBez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5162;p43">
              <a:extLst>
                <a:ext uri="{FF2B5EF4-FFF2-40B4-BE49-F238E27FC236}">
                  <a16:creationId xmlns:a16="http://schemas.microsoft.com/office/drawing/2014/main" id="{A6FF23F8-BC4B-7675-500F-5DC27F2D351E}"/>
                </a:ext>
              </a:extLst>
            </p:cNvPr>
            <p:cNvSpPr/>
            <p:nvPr/>
          </p:nvSpPr>
          <p:spPr>
            <a:xfrm>
              <a:off x="3767468" y="2159172"/>
              <a:ext cx="271745" cy="379581"/>
            </a:xfrm>
            <a:custGeom>
              <a:avLst/>
              <a:gdLst/>
              <a:ahLst/>
              <a:cxnLst/>
              <a:rect l="l" t="t" r="r" b="b"/>
              <a:pathLst>
                <a:path w="8457" h="11813" extrusionOk="0">
                  <a:moveTo>
                    <a:pt x="4339" y="0"/>
                  </a:moveTo>
                  <a:cubicBezTo>
                    <a:pt x="3706" y="1267"/>
                    <a:pt x="3104" y="2597"/>
                    <a:pt x="2566" y="3990"/>
                  </a:cubicBezTo>
                  <a:cubicBezTo>
                    <a:pt x="1616" y="6429"/>
                    <a:pt x="761" y="8994"/>
                    <a:pt x="1" y="11813"/>
                  </a:cubicBezTo>
                  <a:cubicBezTo>
                    <a:pt x="159" y="11686"/>
                    <a:pt x="317" y="11591"/>
                    <a:pt x="507" y="11464"/>
                  </a:cubicBezTo>
                  <a:cubicBezTo>
                    <a:pt x="666" y="11369"/>
                    <a:pt x="824" y="11274"/>
                    <a:pt x="1014" y="11148"/>
                  </a:cubicBezTo>
                  <a:cubicBezTo>
                    <a:pt x="3294" y="9564"/>
                    <a:pt x="5764" y="8266"/>
                    <a:pt x="8330" y="7252"/>
                  </a:cubicBezTo>
                  <a:cubicBezTo>
                    <a:pt x="8425" y="6809"/>
                    <a:pt x="8456" y="6366"/>
                    <a:pt x="8298" y="5890"/>
                  </a:cubicBezTo>
                  <a:cubicBezTo>
                    <a:pt x="7886" y="4624"/>
                    <a:pt x="6904" y="4750"/>
                    <a:pt x="6144" y="3990"/>
                  </a:cubicBezTo>
                  <a:cubicBezTo>
                    <a:pt x="5258" y="3104"/>
                    <a:pt x="6018" y="1330"/>
                    <a:pt x="5004" y="443"/>
                  </a:cubicBezTo>
                  <a:cubicBezTo>
                    <a:pt x="4783" y="253"/>
                    <a:pt x="4529" y="127"/>
                    <a:pt x="433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5163;p43">
              <a:extLst>
                <a:ext uri="{FF2B5EF4-FFF2-40B4-BE49-F238E27FC236}">
                  <a16:creationId xmlns:a16="http://schemas.microsoft.com/office/drawing/2014/main" id="{3E2FD5E7-FF26-C7B2-D8AB-627A28B2C711}"/>
                </a:ext>
              </a:extLst>
            </p:cNvPr>
            <p:cNvSpPr/>
            <p:nvPr/>
          </p:nvSpPr>
          <p:spPr>
            <a:xfrm>
              <a:off x="3530363" y="2152264"/>
              <a:ext cx="365347" cy="599175"/>
            </a:xfrm>
            <a:custGeom>
              <a:avLst/>
              <a:gdLst/>
              <a:ahLst/>
              <a:cxnLst/>
              <a:rect l="l" t="t" r="r" b="b"/>
              <a:pathLst>
                <a:path w="11370" h="18647" extrusionOk="0">
                  <a:moveTo>
                    <a:pt x="10786" y="1"/>
                  </a:moveTo>
                  <a:cubicBezTo>
                    <a:pt x="9666" y="1"/>
                    <a:pt x="8685" y="956"/>
                    <a:pt x="7981" y="1957"/>
                  </a:cubicBezTo>
                  <a:cubicBezTo>
                    <a:pt x="7443" y="2717"/>
                    <a:pt x="6715" y="2812"/>
                    <a:pt x="5923" y="2844"/>
                  </a:cubicBezTo>
                  <a:cubicBezTo>
                    <a:pt x="5670" y="2844"/>
                    <a:pt x="5415" y="2833"/>
                    <a:pt x="5164" y="2833"/>
                  </a:cubicBezTo>
                  <a:cubicBezTo>
                    <a:pt x="4250" y="2833"/>
                    <a:pt x="3393" y="2970"/>
                    <a:pt x="2946" y="4237"/>
                  </a:cubicBezTo>
                  <a:cubicBezTo>
                    <a:pt x="2281" y="6042"/>
                    <a:pt x="3073" y="7879"/>
                    <a:pt x="1616" y="9431"/>
                  </a:cubicBezTo>
                  <a:cubicBezTo>
                    <a:pt x="1014" y="10032"/>
                    <a:pt x="254" y="10539"/>
                    <a:pt x="1" y="11363"/>
                  </a:cubicBezTo>
                  <a:cubicBezTo>
                    <a:pt x="2218" y="13421"/>
                    <a:pt x="4118" y="15923"/>
                    <a:pt x="5448" y="18646"/>
                  </a:cubicBezTo>
                  <a:cubicBezTo>
                    <a:pt x="5891" y="16525"/>
                    <a:pt x="6335" y="14561"/>
                    <a:pt x="6841" y="12661"/>
                  </a:cubicBezTo>
                  <a:lnTo>
                    <a:pt x="6746" y="12566"/>
                  </a:lnTo>
                  <a:lnTo>
                    <a:pt x="6841" y="12471"/>
                  </a:lnTo>
                  <a:cubicBezTo>
                    <a:pt x="6620" y="9209"/>
                    <a:pt x="5828" y="6042"/>
                    <a:pt x="4466" y="3065"/>
                  </a:cubicBezTo>
                  <a:lnTo>
                    <a:pt x="4783" y="2907"/>
                  </a:lnTo>
                  <a:cubicBezTo>
                    <a:pt x="6049" y="5694"/>
                    <a:pt x="6841" y="8607"/>
                    <a:pt x="7126" y="11648"/>
                  </a:cubicBezTo>
                  <a:cubicBezTo>
                    <a:pt x="7886" y="8924"/>
                    <a:pt x="8710" y="6454"/>
                    <a:pt x="9628" y="4079"/>
                  </a:cubicBezTo>
                  <a:cubicBezTo>
                    <a:pt x="10166" y="2685"/>
                    <a:pt x="10768" y="1355"/>
                    <a:pt x="11370" y="88"/>
                  </a:cubicBezTo>
                  <a:cubicBezTo>
                    <a:pt x="11172" y="28"/>
                    <a:pt x="10977" y="1"/>
                    <a:pt x="1078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5164;p43">
              <a:extLst>
                <a:ext uri="{FF2B5EF4-FFF2-40B4-BE49-F238E27FC236}">
                  <a16:creationId xmlns:a16="http://schemas.microsoft.com/office/drawing/2014/main" id="{45E56AEC-FE97-185A-6E21-4A188AB85783}"/>
                </a:ext>
              </a:extLst>
            </p:cNvPr>
            <p:cNvSpPr/>
            <p:nvPr/>
          </p:nvSpPr>
          <p:spPr>
            <a:xfrm>
              <a:off x="3654523" y="2889801"/>
              <a:ext cx="292084" cy="464058"/>
            </a:xfrm>
            <a:custGeom>
              <a:avLst/>
              <a:gdLst/>
              <a:ahLst/>
              <a:cxnLst/>
              <a:rect l="l" t="t" r="r" b="b"/>
              <a:pathLst>
                <a:path w="9090" h="14442" extrusionOk="0">
                  <a:moveTo>
                    <a:pt x="9089" y="0"/>
                  </a:moveTo>
                  <a:cubicBezTo>
                    <a:pt x="5922" y="855"/>
                    <a:pt x="2977" y="2407"/>
                    <a:pt x="507" y="4529"/>
                  </a:cubicBezTo>
                  <a:cubicBezTo>
                    <a:pt x="127" y="7949"/>
                    <a:pt x="0" y="11274"/>
                    <a:pt x="127" y="14441"/>
                  </a:cubicBezTo>
                  <a:cubicBezTo>
                    <a:pt x="285" y="13618"/>
                    <a:pt x="1394" y="12605"/>
                    <a:pt x="1742" y="12066"/>
                  </a:cubicBezTo>
                  <a:cubicBezTo>
                    <a:pt x="2756" y="10546"/>
                    <a:pt x="3927" y="9374"/>
                    <a:pt x="5257" y="8171"/>
                  </a:cubicBezTo>
                  <a:cubicBezTo>
                    <a:pt x="5859" y="7633"/>
                    <a:pt x="6366" y="6872"/>
                    <a:pt x="6207" y="6081"/>
                  </a:cubicBezTo>
                  <a:cubicBezTo>
                    <a:pt x="6112" y="5574"/>
                    <a:pt x="5764" y="5162"/>
                    <a:pt x="5732" y="4656"/>
                  </a:cubicBezTo>
                  <a:cubicBezTo>
                    <a:pt x="5606" y="3231"/>
                    <a:pt x="7253" y="2534"/>
                    <a:pt x="8139" y="1774"/>
                  </a:cubicBezTo>
                  <a:cubicBezTo>
                    <a:pt x="8773" y="1235"/>
                    <a:pt x="9026" y="634"/>
                    <a:pt x="908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5165;p43">
              <a:extLst>
                <a:ext uri="{FF2B5EF4-FFF2-40B4-BE49-F238E27FC236}">
                  <a16:creationId xmlns:a16="http://schemas.microsoft.com/office/drawing/2014/main" id="{0164078C-EA6C-2F4A-0F84-1CF851D298AF}"/>
                </a:ext>
              </a:extLst>
            </p:cNvPr>
            <p:cNvSpPr/>
            <p:nvPr/>
          </p:nvSpPr>
          <p:spPr>
            <a:xfrm>
              <a:off x="3671810" y="2659829"/>
              <a:ext cx="340926" cy="360237"/>
            </a:xfrm>
            <a:custGeom>
              <a:avLst/>
              <a:gdLst/>
              <a:ahLst/>
              <a:cxnLst/>
              <a:rect l="l" t="t" r="r" b="b"/>
              <a:pathLst>
                <a:path w="10610" h="11211" extrusionOk="0">
                  <a:moveTo>
                    <a:pt x="10610" y="0"/>
                  </a:moveTo>
                  <a:lnTo>
                    <a:pt x="10610" y="0"/>
                  </a:lnTo>
                  <a:cubicBezTo>
                    <a:pt x="7316" y="570"/>
                    <a:pt x="4054" y="1805"/>
                    <a:pt x="1236" y="3610"/>
                  </a:cubicBezTo>
                  <a:cubicBezTo>
                    <a:pt x="1109" y="4275"/>
                    <a:pt x="982" y="4909"/>
                    <a:pt x="856" y="5606"/>
                  </a:cubicBezTo>
                  <a:cubicBezTo>
                    <a:pt x="507" y="7506"/>
                    <a:pt x="222" y="9374"/>
                    <a:pt x="1" y="11211"/>
                  </a:cubicBezTo>
                  <a:cubicBezTo>
                    <a:pt x="2503" y="9121"/>
                    <a:pt x="5416" y="7601"/>
                    <a:pt x="8583" y="6777"/>
                  </a:cubicBezTo>
                  <a:cubicBezTo>
                    <a:pt x="8551" y="6239"/>
                    <a:pt x="8425" y="5637"/>
                    <a:pt x="8298" y="5004"/>
                  </a:cubicBezTo>
                  <a:cubicBezTo>
                    <a:pt x="7918" y="3230"/>
                    <a:pt x="9565" y="2122"/>
                    <a:pt x="10293" y="760"/>
                  </a:cubicBezTo>
                  <a:cubicBezTo>
                    <a:pt x="10451" y="507"/>
                    <a:pt x="10546" y="253"/>
                    <a:pt x="106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5166;p43">
              <a:extLst>
                <a:ext uri="{FF2B5EF4-FFF2-40B4-BE49-F238E27FC236}">
                  <a16:creationId xmlns:a16="http://schemas.microsoft.com/office/drawing/2014/main" id="{13975D19-26D5-4D38-70BC-882A27E9CB67}"/>
                </a:ext>
              </a:extLst>
            </p:cNvPr>
            <p:cNvSpPr/>
            <p:nvPr/>
          </p:nvSpPr>
          <p:spPr>
            <a:xfrm>
              <a:off x="3714546" y="2406432"/>
              <a:ext cx="316505" cy="355193"/>
            </a:xfrm>
            <a:custGeom>
              <a:avLst/>
              <a:gdLst/>
              <a:ahLst/>
              <a:cxnLst/>
              <a:rect l="l" t="t" r="r" b="b"/>
              <a:pathLst>
                <a:path w="9850" h="11054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7380" y="982"/>
                    <a:pt x="5036" y="2249"/>
                    <a:pt x="2851" y="3738"/>
                  </a:cubicBezTo>
                  <a:cubicBezTo>
                    <a:pt x="2661" y="3864"/>
                    <a:pt x="2471" y="3991"/>
                    <a:pt x="2344" y="4086"/>
                  </a:cubicBezTo>
                  <a:cubicBezTo>
                    <a:pt x="2028" y="4276"/>
                    <a:pt x="1774" y="4434"/>
                    <a:pt x="1489" y="4688"/>
                  </a:cubicBezTo>
                  <a:cubicBezTo>
                    <a:pt x="951" y="6683"/>
                    <a:pt x="476" y="8773"/>
                    <a:pt x="1" y="11053"/>
                  </a:cubicBezTo>
                  <a:cubicBezTo>
                    <a:pt x="2851" y="9280"/>
                    <a:pt x="6050" y="8076"/>
                    <a:pt x="9343" y="7506"/>
                  </a:cubicBezTo>
                  <a:lnTo>
                    <a:pt x="9375" y="7601"/>
                  </a:lnTo>
                  <a:cubicBezTo>
                    <a:pt x="9470" y="7126"/>
                    <a:pt x="9438" y="6651"/>
                    <a:pt x="9216" y="6208"/>
                  </a:cubicBezTo>
                  <a:cubicBezTo>
                    <a:pt x="8710" y="5131"/>
                    <a:pt x="7570" y="4624"/>
                    <a:pt x="8076" y="3294"/>
                  </a:cubicBezTo>
                  <a:cubicBezTo>
                    <a:pt x="8488" y="2217"/>
                    <a:pt x="9407" y="1141"/>
                    <a:pt x="9850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5167;p43">
              <a:extLst>
                <a:ext uri="{FF2B5EF4-FFF2-40B4-BE49-F238E27FC236}">
                  <a16:creationId xmlns:a16="http://schemas.microsoft.com/office/drawing/2014/main" id="{2A3C9378-8402-75C9-3879-A7D054514177}"/>
                </a:ext>
              </a:extLst>
            </p:cNvPr>
            <p:cNvSpPr/>
            <p:nvPr/>
          </p:nvSpPr>
          <p:spPr>
            <a:xfrm>
              <a:off x="3468283" y="2530592"/>
              <a:ext cx="234085" cy="825291"/>
            </a:xfrm>
            <a:custGeom>
              <a:avLst/>
              <a:gdLst/>
              <a:ahLst/>
              <a:cxnLst/>
              <a:rect l="l" t="t" r="r" b="b"/>
              <a:pathLst>
                <a:path w="7285" h="25684" extrusionOk="0">
                  <a:moveTo>
                    <a:pt x="1838" y="0"/>
                  </a:moveTo>
                  <a:cubicBezTo>
                    <a:pt x="1774" y="380"/>
                    <a:pt x="1774" y="792"/>
                    <a:pt x="1838" y="1204"/>
                  </a:cubicBezTo>
                  <a:cubicBezTo>
                    <a:pt x="1901" y="1900"/>
                    <a:pt x="2028" y="2629"/>
                    <a:pt x="2249" y="3294"/>
                  </a:cubicBezTo>
                  <a:cubicBezTo>
                    <a:pt x="2471" y="4022"/>
                    <a:pt x="2978" y="4782"/>
                    <a:pt x="2883" y="5574"/>
                  </a:cubicBezTo>
                  <a:cubicBezTo>
                    <a:pt x="2819" y="6302"/>
                    <a:pt x="2249" y="6841"/>
                    <a:pt x="1711" y="7379"/>
                  </a:cubicBezTo>
                  <a:cubicBezTo>
                    <a:pt x="634" y="8456"/>
                    <a:pt x="191" y="10134"/>
                    <a:pt x="793" y="11591"/>
                  </a:cubicBezTo>
                  <a:cubicBezTo>
                    <a:pt x="1204" y="12509"/>
                    <a:pt x="2249" y="13491"/>
                    <a:pt x="1964" y="14600"/>
                  </a:cubicBezTo>
                  <a:cubicBezTo>
                    <a:pt x="1838" y="15201"/>
                    <a:pt x="1268" y="15581"/>
                    <a:pt x="983" y="16120"/>
                  </a:cubicBezTo>
                  <a:cubicBezTo>
                    <a:pt x="1" y="17861"/>
                    <a:pt x="1426" y="19952"/>
                    <a:pt x="2344" y="21345"/>
                  </a:cubicBezTo>
                  <a:cubicBezTo>
                    <a:pt x="3358" y="22865"/>
                    <a:pt x="4466" y="24259"/>
                    <a:pt x="5575" y="25684"/>
                  </a:cubicBezTo>
                  <a:cubicBezTo>
                    <a:pt x="5448" y="22517"/>
                    <a:pt x="5575" y="19223"/>
                    <a:pt x="5923" y="15835"/>
                  </a:cubicBezTo>
                  <a:lnTo>
                    <a:pt x="5828" y="15835"/>
                  </a:lnTo>
                  <a:cubicBezTo>
                    <a:pt x="5638" y="14948"/>
                    <a:pt x="5321" y="14061"/>
                    <a:pt x="4846" y="13269"/>
                  </a:cubicBezTo>
                  <a:cubicBezTo>
                    <a:pt x="4308" y="12319"/>
                    <a:pt x="3611" y="11496"/>
                    <a:pt x="2914" y="10704"/>
                  </a:cubicBezTo>
                  <a:cubicBezTo>
                    <a:pt x="2408" y="10103"/>
                    <a:pt x="1869" y="9533"/>
                    <a:pt x="1331" y="8962"/>
                  </a:cubicBezTo>
                  <a:lnTo>
                    <a:pt x="1584" y="8741"/>
                  </a:lnTo>
                  <a:cubicBezTo>
                    <a:pt x="2123" y="9311"/>
                    <a:pt x="2661" y="9881"/>
                    <a:pt x="3168" y="10483"/>
                  </a:cubicBezTo>
                  <a:cubicBezTo>
                    <a:pt x="3865" y="11274"/>
                    <a:pt x="4593" y="12129"/>
                    <a:pt x="5163" y="13111"/>
                  </a:cubicBezTo>
                  <a:cubicBezTo>
                    <a:pt x="5511" y="13713"/>
                    <a:pt x="5796" y="14378"/>
                    <a:pt x="6018" y="15075"/>
                  </a:cubicBezTo>
                  <a:cubicBezTo>
                    <a:pt x="6208" y="13269"/>
                    <a:pt x="6493" y="11433"/>
                    <a:pt x="6841" y="9533"/>
                  </a:cubicBezTo>
                  <a:cubicBezTo>
                    <a:pt x="6968" y="8836"/>
                    <a:pt x="7126" y="8107"/>
                    <a:pt x="7253" y="7442"/>
                  </a:cubicBezTo>
                  <a:lnTo>
                    <a:pt x="7253" y="7411"/>
                  </a:lnTo>
                  <a:cubicBezTo>
                    <a:pt x="7253" y="7411"/>
                    <a:pt x="7253" y="7379"/>
                    <a:pt x="7285" y="7347"/>
                  </a:cubicBezTo>
                  <a:lnTo>
                    <a:pt x="7285" y="7347"/>
                  </a:lnTo>
                  <a:lnTo>
                    <a:pt x="7221" y="7379"/>
                  </a:lnTo>
                  <a:cubicBezTo>
                    <a:pt x="5923" y="4592"/>
                    <a:pt x="4055" y="2059"/>
                    <a:pt x="18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5168;p43">
              <a:extLst>
                <a:ext uri="{FF2B5EF4-FFF2-40B4-BE49-F238E27FC236}">
                  <a16:creationId xmlns:a16="http://schemas.microsoft.com/office/drawing/2014/main" id="{C3069583-2DC1-E59C-F14C-683AB4A60884}"/>
                </a:ext>
              </a:extLst>
            </p:cNvPr>
            <p:cNvSpPr/>
            <p:nvPr/>
          </p:nvSpPr>
          <p:spPr>
            <a:xfrm>
              <a:off x="3643308" y="3028196"/>
              <a:ext cx="27538" cy="342950"/>
            </a:xfrm>
            <a:custGeom>
              <a:avLst/>
              <a:gdLst/>
              <a:ahLst/>
              <a:cxnLst/>
              <a:rect l="l" t="t" r="r" b="b"/>
              <a:pathLst>
                <a:path w="857" h="10673" extrusionOk="0">
                  <a:moveTo>
                    <a:pt x="666" y="0"/>
                  </a:moveTo>
                  <a:cubicBezTo>
                    <a:pt x="698" y="95"/>
                    <a:pt x="729" y="190"/>
                    <a:pt x="729" y="285"/>
                  </a:cubicBezTo>
                  <a:lnTo>
                    <a:pt x="476" y="349"/>
                  </a:lnTo>
                  <a:cubicBezTo>
                    <a:pt x="128" y="3737"/>
                    <a:pt x="1" y="7031"/>
                    <a:pt x="128" y="10198"/>
                  </a:cubicBezTo>
                  <a:cubicBezTo>
                    <a:pt x="254" y="10356"/>
                    <a:pt x="381" y="10514"/>
                    <a:pt x="508" y="10673"/>
                  </a:cubicBezTo>
                  <a:cubicBezTo>
                    <a:pt x="508" y="10641"/>
                    <a:pt x="508" y="10609"/>
                    <a:pt x="508" y="10578"/>
                  </a:cubicBezTo>
                  <a:cubicBezTo>
                    <a:pt x="444" y="10419"/>
                    <a:pt x="444" y="10293"/>
                    <a:pt x="476" y="10134"/>
                  </a:cubicBezTo>
                  <a:cubicBezTo>
                    <a:pt x="349" y="6967"/>
                    <a:pt x="476" y="3642"/>
                    <a:pt x="856" y="222"/>
                  </a:cubicBezTo>
                  <a:lnTo>
                    <a:pt x="666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5169;p43">
              <a:extLst>
                <a:ext uri="{FF2B5EF4-FFF2-40B4-BE49-F238E27FC236}">
                  <a16:creationId xmlns:a16="http://schemas.microsoft.com/office/drawing/2014/main" id="{6F86230B-2308-23E0-35D0-C62A7D90BBF8}"/>
                </a:ext>
              </a:extLst>
            </p:cNvPr>
            <p:cNvSpPr/>
            <p:nvPr/>
          </p:nvSpPr>
          <p:spPr>
            <a:xfrm>
              <a:off x="3747128" y="2552956"/>
              <a:ext cx="4081" cy="6137"/>
            </a:xfrm>
            <a:custGeom>
              <a:avLst/>
              <a:gdLst/>
              <a:ahLst/>
              <a:cxnLst/>
              <a:rect l="l" t="t" r="r" b="b"/>
              <a:pathLst>
                <a:path w="127" h="191" extrusionOk="0">
                  <a:moveTo>
                    <a:pt x="95" y="1"/>
                  </a:moveTo>
                  <a:lnTo>
                    <a:pt x="0" y="96"/>
                  </a:lnTo>
                  <a:lnTo>
                    <a:pt x="95" y="191"/>
                  </a:lnTo>
                  <a:cubicBezTo>
                    <a:pt x="95" y="159"/>
                    <a:pt x="127" y="96"/>
                    <a:pt x="127" y="33"/>
                  </a:cubicBezTo>
                  <a:lnTo>
                    <a:pt x="95" y="33"/>
                  </a:lnTo>
                  <a:cubicBezTo>
                    <a:pt x="95" y="33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5170;p43">
              <a:extLst>
                <a:ext uri="{FF2B5EF4-FFF2-40B4-BE49-F238E27FC236}">
                  <a16:creationId xmlns:a16="http://schemas.microsoft.com/office/drawing/2014/main" id="{D81B311A-1E22-F53C-82A2-CC8F67DA69B2}"/>
                </a:ext>
              </a:extLst>
            </p:cNvPr>
            <p:cNvSpPr/>
            <p:nvPr/>
          </p:nvSpPr>
          <p:spPr>
            <a:xfrm>
              <a:off x="3701340" y="2768694"/>
              <a:ext cx="32" cy="106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2"/>
                  </a:move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5171;p43">
              <a:extLst>
                <a:ext uri="{FF2B5EF4-FFF2-40B4-BE49-F238E27FC236}">
                  <a16:creationId xmlns:a16="http://schemas.microsoft.com/office/drawing/2014/main" id="{17D5EAC1-E7E5-BC14-92A3-7715D481E2D2}"/>
                </a:ext>
              </a:extLst>
            </p:cNvPr>
            <p:cNvSpPr/>
            <p:nvPr/>
          </p:nvSpPr>
          <p:spPr>
            <a:xfrm>
              <a:off x="3663680" y="3020034"/>
              <a:ext cx="8162" cy="15295"/>
            </a:xfrm>
            <a:custGeom>
              <a:avLst/>
              <a:gdLst/>
              <a:ahLst/>
              <a:cxnLst/>
              <a:rect l="l" t="t" r="r" b="b"/>
              <a:pathLst>
                <a:path w="254" h="476" extrusionOk="0">
                  <a:moveTo>
                    <a:pt x="254" y="1"/>
                  </a:moveTo>
                  <a:lnTo>
                    <a:pt x="254" y="1"/>
                  </a:lnTo>
                  <a:cubicBezTo>
                    <a:pt x="190" y="64"/>
                    <a:pt x="95" y="128"/>
                    <a:pt x="0" y="191"/>
                  </a:cubicBezTo>
                  <a:cubicBezTo>
                    <a:pt x="0" y="223"/>
                    <a:pt x="32" y="223"/>
                    <a:pt x="32" y="254"/>
                  </a:cubicBezTo>
                  <a:lnTo>
                    <a:pt x="222" y="476"/>
                  </a:lnTo>
                  <a:cubicBezTo>
                    <a:pt x="222" y="318"/>
                    <a:pt x="222" y="159"/>
                    <a:pt x="254" y="1"/>
                  </a:cubicBez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5172;p43">
              <a:extLst>
                <a:ext uri="{FF2B5EF4-FFF2-40B4-BE49-F238E27FC236}">
                  <a16:creationId xmlns:a16="http://schemas.microsoft.com/office/drawing/2014/main" id="{93D84242-B278-2EFA-20D9-CDA7661E2B14}"/>
                </a:ext>
              </a:extLst>
            </p:cNvPr>
            <p:cNvSpPr/>
            <p:nvPr/>
          </p:nvSpPr>
          <p:spPr>
            <a:xfrm>
              <a:off x="3750181" y="2550932"/>
              <a:ext cx="2056" cy="3085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cubicBezTo>
                    <a:pt x="32" y="32"/>
                    <a:pt x="32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lnTo>
                    <a:pt x="32" y="9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5173;p43">
              <a:extLst>
                <a:ext uri="{FF2B5EF4-FFF2-40B4-BE49-F238E27FC236}">
                  <a16:creationId xmlns:a16="http://schemas.microsoft.com/office/drawing/2014/main" id="{467428AA-16ED-94A9-234A-52185D54C6C8}"/>
                </a:ext>
              </a:extLst>
            </p:cNvPr>
            <p:cNvSpPr/>
            <p:nvPr/>
          </p:nvSpPr>
          <p:spPr>
            <a:xfrm>
              <a:off x="3527310" y="2155092"/>
              <a:ext cx="507822" cy="871080"/>
            </a:xfrm>
            <a:custGeom>
              <a:avLst/>
              <a:gdLst/>
              <a:ahLst/>
              <a:cxnLst/>
              <a:rect l="l" t="t" r="r" b="b"/>
              <a:pathLst>
                <a:path w="15804" h="27109" extrusionOk="0">
                  <a:moveTo>
                    <a:pt x="11465" y="0"/>
                  </a:moveTo>
                  <a:cubicBezTo>
                    <a:pt x="10863" y="1267"/>
                    <a:pt x="10261" y="2597"/>
                    <a:pt x="9723" y="3991"/>
                  </a:cubicBezTo>
                  <a:cubicBezTo>
                    <a:pt x="8805" y="6366"/>
                    <a:pt x="7981" y="8836"/>
                    <a:pt x="7221" y="11560"/>
                  </a:cubicBezTo>
                  <a:cubicBezTo>
                    <a:pt x="6936" y="8519"/>
                    <a:pt x="6144" y="5606"/>
                    <a:pt x="4878" y="2819"/>
                  </a:cubicBezTo>
                  <a:lnTo>
                    <a:pt x="4561" y="2977"/>
                  </a:lnTo>
                  <a:cubicBezTo>
                    <a:pt x="5923" y="5954"/>
                    <a:pt x="6715" y="9121"/>
                    <a:pt x="6936" y="12383"/>
                  </a:cubicBezTo>
                  <a:cubicBezTo>
                    <a:pt x="6968" y="12383"/>
                    <a:pt x="7000" y="12351"/>
                    <a:pt x="7000" y="12320"/>
                  </a:cubicBezTo>
                  <a:lnTo>
                    <a:pt x="7000" y="12415"/>
                  </a:lnTo>
                  <a:cubicBezTo>
                    <a:pt x="6968" y="12478"/>
                    <a:pt x="6968" y="12541"/>
                    <a:pt x="6936" y="12605"/>
                  </a:cubicBezTo>
                  <a:cubicBezTo>
                    <a:pt x="6461" y="14473"/>
                    <a:pt x="5986" y="16437"/>
                    <a:pt x="5543" y="18558"/>
                  </a:cubicBezTo>
                  <a:cubicBezTo>
                    <a:pt x="4213" y="15835"/>
                    <a:pt x="2344" y="13333"/>
                    <a:pt x="96" y="11306"/>
                  </a:cubicBezTo>
                  <a:cubicBezTo>
                    <a:pt x="64" y="11338"/>
                    <a:pt x="64" y="11370"/>
                    <a:pt x="32" y="11433"/>
                  </a:cubicBezTo>
                  <a:cubicBezTo>
                    <a:pt x="32" y="11496"/>
                    <a:pt x="1" y="11591"/>
                    <a:pt x="1" y="11686"/>
                  </a:cubicBezTo>
                  <a:cubicBezTo>
                    <a:pt x="2249" y="13776"/>
                    <a:pt x="4118" y="16310"/>
                    <a:pt x="5384" y="19065"/>
                  </a:cubicBezTo>
                  <a:lnTo>
                    <a:pt x="5448" y="19033"/>
                  </a:lnTo>
                  <a:lnTo>
                    <a:pt x="5448" y="19033"/>
                  </a:lnTo>
                  <a:cubicBezTo>
                    <a:pt x="5448" y="19065"/>
                    <a:pt x="5448" y="19097"/>
                    <a:pt x="5416" y="19128"/>
                  </a:cubicBezTo>
                  <a:cubicBezTo>
                    <a:pt x="5289" y="19825"/>
                    <a:pt x="5163" y="20522"/>
                    <a:pt x="5004" y="21250"/>
                  </a:cubicBezTo>
                  <a:cubicBezTo>
                    <a:pt x="4656" y="23119"/>
                    <a:pt x="4403" y="24955"/>
                    <a:pt x="4181" y="26761"/>
                  </a:cubicBezTo>
                  <a:cubicBezTo>
                    <a:pt x="4213" y="26887"/>
                    <a:pt x="4244" y="27014"/>
                    <a:pt x="4276" y="27109"/>
                  </a:cubicBezTo>
                  <a:cubicBezTo>
                    <a:pt x="4339" y="27046"/>
                    <a:pt x="4434" y="26982"/>
                    <a:pt x="4529" y="26919"/>
                  </a:cubicBezTo>
                  <a:cubicBezTo>
                    <a:pt x="4719" y="25082"/>
                    <a:pt x="5004" y="23214"/>
                    <a:pt x="5353" y="21314"/>
                  </a:cubicBezTo>
                  <a:cubicBezTo>
                    <a:pt x="5479" y="20648"/>
                    <a:pt x="5606" y="19983"/>
                    <a:pt x="5733" y="19350"/>
                  </a:cubicBezTo>
                  <a:cubicBezTo>
                    <a:pt x="8583" y="17513"/>
                    <a:pt x="11813" y="16278"/>
                    <a:pt x="15139" y="15708"/>
                  </a:cubicBezTo>
                  <a:cubicBezTo>
                    <a:pt x="15170" y="15613"/>
                    <a:pt x="15170" y="15518"/>
                    <a:pt x="15202" y="15423"/>
                  </a:cubicBezTo>
                  <a:lnTo>
                    <a:pt x="15202" y="15360"/>
                  </a:lnTo>
                  <a:cubicBezTo>
                    <a:pt x="11908" y="15898"/>
                    <a:pt x="8678" y="17102"/>
                    <a:pt x="5828" y="18875"/>
                  </a:cubicBezTo>
                  <a:cubicBezTo>
                    <a:pt x="6303" y="16627"/>
                    <a:pt x="6810" y="14505"/>
                    <a:pt x="7316" y="12510"/>
                  </a:cubicBezTo>
                  <a:cubicBezTo>
                    <a:pt x="7601" y="12256"/>
                    <a:pt x="7855" y="12098"/>
                    <a:pt x="8171" y="11908"/>
                  </a:cubicBezTo>
                  <a:cubicBezTo>
                    <a:pt x="8330" y="11813"/>
                    <a:pt x="8488" y="11686"/>
                    <a:pt x="8678" y="11560"/>
                  </a:cubicBezTo>
                  <a:cubicBezTo>
                    <a:pt x="10863" y="10071"/>
                    <a:pt x="13207" y="8804"/>
                    <a:pt x="15677" y="7823"/>
                  </a:cubicBezTo>
                  <a:cubicBezTo>
                    <a:pt x="15740" y="7664"/>
                    <a:pt x="15772" y="7538"/>
                    <a:pt x="15804" y="7379"/>
                  </a:cubicBezTo>
                  <a:lnTo>
                    <a:pt x="15804" y="7379"/>
                  </a:lnTo>
                  <a:cubicBezTo>
                    <a:pt x="13238" y="8393"/>
                    <a:pt x="10768" y="9691"/>
                    <a:pt x="8488" y="11275"/>
                  </a:cubicBezTo>
                  <a:cubicBezTo>
                    <a:pt x="8298" y="11401"/>
                    <a:pt x="8140" y="11496"/>
                    <a:pt x="7981" y="11591"/>
                  </a:cubicBezTo>
                  <a:cubicBezTo>
                    <a:pt x="7791" y="11718"/>
                    <a:pt x="7633" y="11813"/>
                    <a:pt x="7475" y="11940"/>
                  </a:cubicBezTo>
                  <a:cubicBezTo>
                    <a:pt x="8235" y="9121"/>
                    <a:pt x="9090" y="6556"/>
                    <a:pt x="10040" y="4117"/>
                  </a:cubicBezTo>
                  <a:cubicBezTo>
                    <a:pt x="10578" y="2724"/>
                    <a:pt x="11180" y="1394"/>
                    <a:pt x="11813" y="127"/>
                  </a:cubicBezTo>
                  <a:cubicBezTo>
                    <a:pt x="11687" y="95"/>
                    <a:pt x="11592" y="32"/>
                    <a:pt x="1146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5174;p43">
              <a:extLst>
                <a:ext uri="{FF2B5EF4-FFF2-40B4-BE49-F238E27FC236}">
                  <a16:creationId xmlns:a16="http://schemas.microsoft.com/office/drawing/2014/main" id="{AD68B0D6-7CDC-94E2-3C1F-80D4BC22F56A}"/>
                </a:ext>
              </a:extLst>
            </p:cNvPr>
            <p:cNvSpPr/>
            <p:nvPr/>
          </p:nvSpPr>
          <p:spPr>
            <a:xfrm>
              <a:off x="3670814" y="2877591"/>
              <a:ext cx="276789" cy="157738"/>
            </a:xfrm>
            <a:custGeom>
              <a:avLst/>
              <a:gdLst/>
              <a:ahLst/>
              <a:cxnLst/>
              <a:rect l="l" t="t" r="r" b="b"/>
              <a:pathLst>
                <a:path w="8614" h="4909" extrusionOk="0">
                  <a:moveTo>
                    <a:pt x="8614" y="0"/>
                  </a:moveTo>
                  <a:lnTo>
                    <a:pt x="8614" y="0"/>
                  </a:lnTo>
                  <a:cubicBezTo>
                    <a:pt x="5479" y="824"/>
                    <a:pt x="2534" y="2344"/>
                    <a:pt x="32" y="4434"/>
                  </a:cubicBezTo>
                  <a:cubicBezTo>
                    <a:pt x="32" y="4592"/>
                    <a:pt x="0" y="4751"/>
                    <a:pt x="0" y="4909"/>
                  </a:cubicBezTo>
                  <a:cubicBezTo>
                    <a:pt x="2470" y="2755"/>
                    <a:pt x="5415" y="1204"/>
                    <a:pt x="8582" y="380"/>
                  </a:cubicBezTo>
                  <a:cubicBezTo>
                    <a:pt x="8582" y="254"/>
                    <a:pt x="8614" y="127"/>
                    <a:pt x="8614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5175;p43">
              <a:extLst>
                <a:ext uri="{FF2B5EF4-FFF2-40B4-BE49-F238E27FC236}">
                  <a16:creationId xmlns:a16="http://schemas.microsoft.com/office/drawing/2014/main" id="{425A819A-1DD2-5E16-FEA1-FE6BD35BD582}"/>
                </a:ext>
              </a:extLst>
            </p:cNvPr>
            <p:cNvSpPr/>
            <p:nvPr/>
          </p:nvSpPr>
          <p:spPr>
            <a:xfrm>
              <a:off x="3511019" y="2811430"/>
              <a:ext cx="150637" cy="227980"/>
            </a:xfrm>
            <a:custGeom>
              <a:avLst/>
              <a:gdLst/>
              <a:ahLst/>
              <a:cxnLst/>
              <a:rect l="l" t="t" r="r" b="b"/>
              <a:pathLst>
                <a:path w="4688" h="7095" extrusionOk="0">
                  <a:moveTo>
                    <a:pt x="286" y="1"/>
                  </a:moveTo>
                  <a:lnTo>
                    <a:pt x="1" y="222"/>
                  </a:lnTo>
                  <a:cubicBezTo>
                    <a:pt x="539" y="793"/>
                    <a:pt x="1078" y="1363"/>
                    <a:pt x="1584" y="1964"/>
                  </a:cubicBezTo>
                  <a:cubicBezTo>
                    <a:pt x="2281" y="2756"/>
                    <a:pt x="2978" y="3579"/>
                    <a:pt x="3548" y="4529"/>
                  </a:cubicBezTo>
                  <a:cubicBezTo>
                    <a:pt x="3991" y="5321"/>
                    <a:pt x="4308" y="6208"/>
                    <a:pt x="4498" y="7095"/>
                  </a:cubicBezTo>
                  <a:lnTo>
                    <a:pt x="4593" y="7063"/>
                  </a:lnTo>
                  <a:cubicBezTo>
                    <a:pt x="4625" y="6841"/>
                    <a:pt x="4656" y="6588"/>
                    <a:pt x="4688" y="6335"/>
                  </a:cubicBezTo>
                  <a:cubicBezTo>
                    <a:pt x="4466" y="5638"/>
                    <a:pt x="4181" y="4973"/>
                    <a:pt x="3833" y="4371"/>
                  </a:cubicBezTo>
                  <a:cubicBezTo>
                    <a:pt x="3295" y="3389"/>
                    <a:pt x="2566" y="2534"/>
                    <a:pt x="1869" y="1743"/>
                  </a:cubicBezTo>
                  <a:cubicBezTo>
                    <a:pt x="1331" y="1141"/>
                    <a:pt x="793" y="571"/>
                    <a:pt x="286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5176;p43">
              <a:extLst>
                <a:ext uri="{FF2B5EF4-FFF2-40B4-BE49-F238E27FC236}">
                  <a16:creationId xmlns:a16="http://schemas.microsoft.com/office/drawing/2014/main" id="{C0AA017E-F534-F385-14A9-CC67C4BC5938}"/>
                </a:ext>
              </a:extLst>
            </p:cNvPr>
            <p:cNvSpPr/>
            <p:nvPr/>
          </p:nvSpPr>
          <p:spPr>
            <a:xfrm>
              <a:off x="3658571" y="3014957"/>
              <a:ext cx="8194" cy="24453"/>
            </a:xfrm>
            <a:custGeom>
              <a:avLst/>
              <a:gdLst/>
              <a:ahLst/>
              <a:cxnLst/>
              <a:rect l="l" t="t" r="r" b="b"/>
              <a:pathLst>
                <a:path w="255" h="761" extrusionOk="0">
                  <a:moveTo>
                    <a:pt x="96" y="1"/>
                  </a:moveTo>
                  <a:cubicBezTo>
                    <a:pt x="64" y="254"/>
                    <a:pt x="33" y="507"/>
                    <a:pt x="1" y="761"/>
                  </a:cubicBezTo>
                  <a:lnTo>
                    <a:pt x="254" y="697"/>
                  </a:lnTo>
                  <a:cubicBezTo>
                    <a:pt x="223" y="602"/>
                    <a:pt x="191" y="507"/>
                    <a:pt x="191" y="412"/>
                  </a:cubicBezTo>
                  <a:lnTo>
                    <a:pt x="159" y="381"/>
                  </a:lnTo>
                  <a:cubicBezTo>
                    <a:pt x="159" y="381"/>
                    <a:pt x="159" y="349"/>
                    <a:pt x="159" y="349"/>
                  </a:cubicBezTo>
                  <a:cubicBezTo>
                    <a:pt x="159" y="222"/>
                    <a:pt x="128" y="127"/>
                    <a:pt x="96" y="1"/>
                  </a:cubicBez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5177;p43">
              <a:extLst>
                <a:ext uri="{FF2B5EF4-FFF2-40B4-BE49-F238E27FC236}">
                  <a16:creationId xmlns:a16="http://schemas.microsoft.com/office/drawing/2014/main" id="{FDBED903-FE22-5083-67DC-EBD4C63A2FD4}"/>
                </a:ext>
              </a:extLst>
            </p:cNvPr>
            <p:cNvSpPr/>
            <p:nvPr/>
          </p:nvSpPr>
          <p:spPr>
            <a:xfrm>
              <a:off x="3663680" y="3026139"/>
              <a:ext cx="1060" cy="2089"/>
            </a:xfrm>
            <a:custGeom>
              <a:avLst/>
              <a:gdLst/>
              <a:ahLst/>
              <a:cxnLst/>
              <a:rect l="l" t="t" r="r" b="b"/>
              <a:pathLst>
                <a:path w="33" h="65" extrusionOk="0">
                  <a:moveTo>
                    <a:pt x="0" y="1"/>
                  </a:moveTo>
                  <a:cubicBezTo>
                    <a:pt x="0" y="1"/>
                    <a:pt x="0" y="33"/>
                    <a:pt x="0" y="33"/>
                  </a:cubicBezTo>
                  <a:lnTo>
                    <a:pt x="32" y="64"/>
                  </a:lnTo>
                  <a:cubicBezTo>
                    <a:pt x="32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7AC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5178;p43">
              <a:extLst>
                <a:ext uri="{FF2B5EF4-FFF2-40B4-BE49-F238E27FC236}">
                  <a16:creationId xmlns:a16="http://schemas.microsoft.com/office/drawing/2014/main" id="{703CBEC2-42E5-DAD4-8B75-EB884E64F4B3}"/>
                </a:ext>
              </a:extLst>
            </p:cNvPr>
            <p:cNvSpPr/>
            <p:nvPr/>
          </p:nvSpPr>
          <p:spPr>
            <a:xfrm>
              <a:off x="3198627" y="2561471"/>
              <a:ext cx="520032" cy="858516"/>
            </a:xfrm>
            <a:custGeom>
              <a:avLst/>
              <a:gdLst/>
              <a:ahLst/>
              <a:cxnLst/>
              <a:rect l="l" t="t" r="r" b="b"/>
              <a:pathLst>
                <a:path w="16184" h="26718" extrusionOk="0">
                  <a:moveTo>
                    <a:pt x="3151" y="1"/>
                  </a:moveTo>
                  <a:cubicBezTo>
                    <a:pt x="2694" y="1"/>
                    <a:pt x="2235" y="202"/>
                    <a:pt x="1806" y="718"/>
                  </a:cubicBezTo>
                  <a:cubicBezTo>
                    <a:pt x="1204" y="1509"/>
                    <a:pt x="1996" y="2681"/>
                    <a:pt x="1489" y="3441"/>
                  </a:cubicBezTo>
                  <a:cubicBezTo>
                    <a:pt x="1014" y="4106"/>
                    <a:pt x="286" y="4138"/>
                    <a:pt x="159" y="5120"/>
                  </a:cubicBezTo>
                  <a:cubicBezTo>
                    <a:pt x="1" y="6545"/>
                    <a:pt x="1584" y="7463"/>
                    <a:pt x="2217" y="8572"/>
                  </a:cubicBezTo>
                  <a:cubicBezTo>
                    <a:pt x="2756" y="9458"/>
                    <a:pt x="2027" y="9997"/>
                    <a:pt x="1806" y="10820"/>
                  </a:cubicBezTo>
                  <a:cubicBezTo>
                    <a:pt x="1647" y="11485"/>
                    <a:pt x="1901" y="12087"/>
                    <a:pt x="2312" y="12593"/>
                  </a:cubicBezTo>
                  <a:cubicBezTo>
                    <a:pt x="3041" y="13480"/>
                    <a:pt x="4403" y="14050"/>
                    <a:pt x="4371" y="15380"/>
                  </a:cubicBezTo>
                  <a:cubicBezTo>
                    <a:pt x="4339" y="16489"/>
                    <a:pt x="4308" y="17502"/>
                    <a:pt x="5416" y="18104"/>
                  </a:cubicBezTo>
                  <a:cubicBezTo>
                    <a:pt x="6176" y="18547"/>
                    <a:pt x="7474" y="18832"/>
                    <a:pt x="7569" y="19877"/>
                  </a:cubicBezTo>
                  <a:cubicBezTo>
                    <a:pt x="7601" y="20257"/>
                    <a:pt x="7411" y="20606"/>
                    <a:pt x="7411" y="20986"/>
                  </a:cubicBezTo>
                  <a:cubicBezTo>
                    <a:pt x="7411" y="21556"/>
                    <a:pt x="7886" y="22062"/>
                    <a:pt x="8393" y="22348"/>
                  </a:cubicBezTo>
                  <a:cubicBezTo>
                    <a:pt x="9533" y="23044"/>
                    <a:pt x="10546" y="23741"/>
                    <a:pt x="11465" y="24723"/>
                  </a:cubicBezTo>
                  <a:cubicBezTo>
                    <a:pt x="11875" y="25133"/>
                    <a:pt x="13322" y="25983"/>
                    <a:pt x="12957" y="26709"/>
                  </a:cubicBezTo>
                  <a:lnTo>
                    <a:pt x="12957" y="26709"/>
                  </a:lnTo>
                  <a:cubicBezTo>
                    <a:pt x="13653" y="25351"/>
                    <a:pt x="14379" y="24023"/>
                    <a:pt x="14948" y="22633"/>
                  </a:cubicBezTo>
                  <a:cubicBezTo>
                    <a:pt x="15455" y="21461"/>
                    <a:pt x="16183" y="19782"/>
                    <a:pt x="15233" y="18642"/>
                  </a:cubicBezTo>
                  <a:cubicBezTo>
                    <a:pt x="14948" y="18294"/>
                    <a:pt x="14505" y="18072"/>
                    <a:pt x="14315" y="17661"/>
                  </a:cubicBezTo>
                  <a:cubicBezTo>
                    <a:pt x="13967" y="16900"/>
                    <a:pt x="14600" y="16045"/>
                    <a:pt x="14758" y="15317"/>
                  </a:cubicBezTo>
                  <a:cubicBezTo>
                    <a:pt x="14980" y="14177"/>
                    <a:pt x="14442" y="13005"/>
                    <a:pt x="13492" y="12372"/>
                  </a:cubicBezTo>
                  <a:cubicBezTo>
                    <a:pt x="13048" y="12087"/>
                    <a:pt x="12573" y="11738"/>
                    <a:pt x="12415" y="11232"/>
                  </a:cubicBezTo>
                  <a:cubicBezTo>
                    <a:pt x="12225" y="10662"/>
                    <a:pt x="12478" y="10060"/>
                    <a:pt x="12542" y="9522"/>
                  </a:cubicBezTo>
                  <a:cubicBezTo>
                    <a:pt x="12605" y="8983"/>
                    <a:pt x="12605" y="8445"/>
                    <a:pt x="12573" y="7938"/>
                  </a:cubicBezTo>
                  <a:cubicBezTo>
                    <a:pt x="12542" y="7558"/>
                    <a:pt x="12478" y="7210"/>
                    <a:pt x="12320" y="6861"/>
                  </a:cubicBezTo>
                  <a:cubicBezTo>
                    <a:pt x="12035" y="6228"/>
                    <a:pt x="11370" y="5975"/>
                    <a:pt x="10831" y="5595"/>
                  </a:cubicBezTo>
                  <a:cubicBezTo>
                    <a:pt x="9565" y="4676"/>
                    <a:pt x="9850" y="3251"/>
                    <a:pt x="9153" y="2016"/>
                  </a:cubicBezTo>
                  <a:cubicBezTo>
                    <a:pt x="8802" y="1402"/>
                    <a:pt x="8383" y="1235"/>
                    <a:pt x="7929" y="1235"/>
                  </a:cubicBezTo>
                  <a:cubicBezTo>
                    <a:pt x="7563" y="1235"/>
                    <a:pt x="7173" y="1344"/>
                    <a:pt x="6778" y="1414"/>
                  </a:cubicBezTo>
                  <a:cubicBezTo>
                    <a:pt x="6594" y="1447"/>
                    <a:pt x="6406" y="1472"/>
                    <a:pt x="6220" y="1472"/>
                  </a:cubicBezTo>
                  <a:cubicBezTo>
                    <a:pt x="5861" y="1472"/>
                    <a:pt x="5507" y="1379"/>
                    <a:pt x="5194" y="1066"/>
                  </a:cubicBezTo>
                  <a:cubicBezTo>
                    <a:pt x="4593" y="504"/>
                    <a:pt x="3873" y="1"/>
                    <a:pt x="3151" y="1"/>
                  </a:cubicBezTo>
                  <a:close/>
                  <a:moveTo>
                    <a:pt x="12957" y="26709"/>
                  </a:moveTo>
                  <a:lnTo>
                    <a:pt x="12957" y="26709"/>
                  </a:lnTo>
                  <a:cubicBezTo>
                    <a:pt x="12956" y="26712"/>
                    <a:pt x="12955" y="26715"/>
                    <a:pt x="12953" y="26718"/>
                  </a:cubicBezTo>
                  <a:cubicBezTo>
                    <a:pt x="12955" y="26715"/>
                    <a:pt x="12956" y="26712"/>
                    <a:pt x="12957" y="26709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5179;p43">
              <a:extLst>
                <a:ext uri="{FF2B5EF4-FFF2-40B4-BE49-F238E27FC236}">
                  <a16:creationId xmlns:a16="http://schemas.microsoft.com/office/drawing/2014/main" id="{5328153B-91D2-546A-EBA5-BE298C14F155}"/>
                </a:ext>
              </a:extLst>
            </p:cNvPr>
            <p:cNvSpPr/>
            <p:nvPr/>
          </p:nvSpPr>
          <p:spPr>
            <a:xfrm>
              <a:off x="3247468" y="2536697"/>
              <a:ext cx="385719" cy="926027"/>
            </a:xfrm>
            <a:custGeom>
              <a:avLst/>
              <a:gdLst/>
              <a:ahLst/>
              <a:cxnLst/>
              <a:rect l="l" t="t" r="r" b="b"/>
              <a:pathLst>
                <a:path w="12004" h="28819" extrusionOk="0">
                  <a:moveTo>
                    <a:pt x="286" y="0"/>
                  </a:moveTo>
                  <a:lnTo>
                    <a:pt x="1" y="222"/>
                  </a:lnTo>
                  <a:cubicBezTo>
                    <a:pt x="856" y="1299"/>
                    <a:pt x="1711" y="2502"/>
                    <a:pt x="2503" y="3769"/>
                  </a:cubicBezTo>
                  <a:cubicBezTo>
                    <a:pt x="4561" y="7031"/>
                    <a:pt x="6398" y="10768"/>
                    <a:pt x="8298" y="15550"/>
                  </a:cubicBezTo>
                  <a:cubicBezTo>
                    <a:pt x="10071" y="20142"/>
                    <a:pt x="11212" y="24607"/>
                    <a:pt x="11655" y="28819"/>
                  </a:cubicBezTo>
                  <a:lnTo>
                    <a:pt x="12003" y="28787"/>
                  </a:lnTo>
                  <a:cubicBezTo>
                    <a:pt x="11560" y="24544"/>
                    <a:pt x="10420" y="20047"/>
                    <a:pt x="8615" y="15423"/>
                  </a:cubicBezTo>
                  <a:cubicBezTo>
                    <a:pt x="6715" y="10641"/>
                    <a:pt x="4878" y="6872"/>
                    <a:pt x="2788" y="3579"/>
                  </a:cubicBezTo>
                  <a:cubicBezTo>
                    <a:pt x="1996" y="2280"/>
                    <a:pt x="1141" y="1109"/>
                    <a:pt x="286" y="0"/>
                  </a:cubicBez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5180;p43">
              <a:extLst>
                <a:ext uri="{FF2B5EF4-FFF2-40B4-BE49-F238E27FC236}">
                  <a16:creationId xmlns:a16="http://schemas.microsoft.com/office/drawing/2014/main" id="{0E527FFF-FA81-375D-8E14-A20FEF6A0F70}"/>
                </a:ext>
              </a:extLst>
            </p:cNvPr>
            <p:cNvSpPr/>
            <p:nvPr/>
          </p:nvSpPr>
          <p:spPr>
            <a:xfrm>
              <a:off x="3174206" y="2751407"/>
              <a:ext cx="267664" cy="93634"/>
            </a:xfrm>
            <a:custGeom>
              <a:avLst/>
              <a:gdLst/>
              <a:ahLst/>
              <a:cxnLst/>
              <a:rect l="l" t="t" r="r" b="b"/>
              <a:pathLst>
                <a:path w="8330" h="2914" extrusionOk="0">
                  <a:moveTo>
                    <a:pt x="64" y="0"/>
                  </a:moveTo>
                  <a:lnTo>
                    <a:pt x="1" y="317"/>
                  </a:lnTo>
                  <a:cubicBezTo>
                    <a:pt x="2344" y="697"/>
                    <a:pt x="4656" y="1362"/>
                    <a:pt x="6841" y="2312"/>
                  </a:cubicBezTo>
                  <a:cubicBezTo>
                    <a:pt x="6999" y="2376"/>
                    <a:pt x="7126" y="2439"/>
                    <a:pt x="7253" y="2471"/>
                  </a:cubicBezTo>
                  <a:cubicBezTo>
                    <a:pt x="7569" y="2597"/>
                    <a:pt x="7791" y="2692"/>
                    <a:pt x="8139" y="2914"/>
                  </a:cubicBezTo>
                  <a:lnTo>
                    <a:pt x="8329" y="2661"/>
                  </a:lnTo>
                  <a:cubicBezTo>
                    <a:pt x="7981" y="2376"/>
                    <a:pt x="7696" y="2281"/>
                    <a:pt x="7379" y="2154"/>
                  </a:cubicBezTo>
                  <a:cubicBezTo>
                    <a:pt x="7253" y="2090"/>
                    <a:pt x="7126" y="2059"/>
                    <a:pt x="6968" y="1964"/>
                  </a:cubicBezTo>
                  <a:cubicBezTo>
                    <a:pt x="4751" y="1014"/>
                    <a:pt x="2439" y="349"/>
                    <a:pt x="64" y="0"/>
                  </a:cubicBez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5181;p43">
              <a:extLst>
                <a:ext uri="{FF2B5EF4-FFF2-40B4-BE49-F238E27FC236}">
                  <a16:creationId xmlns:a16="http://schemas.microsoft.com/office/drawing/2014/main" id="{C09FAB78-8E0F-1888-C029-E464E84ED505}"/>
                </a:ext>
              </a:extLst>
            </p:cNvPr>
            <p:cNvSpPr/>
            <p:nvPr/>
          </p:nvSpPr>
          <p:spPr>
            <a:xfrm>
              <a:off x="3259678" y="2939478"/>
              <a:ext cx="245267" cy="55172"/>
            </a:xfrm>
            <a:custGeom>
              <a:avLst/>
              <a:gdLst/>
              <a:ahLst/>
              <a:cxnLst/>
              <a:rect l="l" t="t" r="r" b="b"/>
              <a:pathLst>
                <a:path w="7633" h="1717" extrusionOk="0">
                  <a:moveTo>
                    <a:pt x="460" y="0"/>
                  </a:moveTo>
                  <a:cubicBezTo>
                    <a:pt x="307" y="0"/>
                    <a:pt x="154" y="2"/>
                    <a:pt x="1" y="6"/>
                  </a:cubicBezTo>
                  <a:lnTo>
                    <a:pt x="1" y="354"/>
                  </a:lnTo>
                  <a:cubicBezTo>
                    <a:pt x="150" y="351"/>
                    <a:pt x="300" y="349"/>
                    <a:pt x="450" y="349"/>
                  </a:cubicBezTo>
                  <a:cubicBezTo>
                    <a:pt x="2840" y="349"/>
                    <a:pt x="5269" y="822"/>
                    <a:pt x="7475" y="1716"/>
                  </a:cubicBezTo>
                  <a:lnTo>
                    <a:pt x="7633" y="1400"/>
                  </a:lnTo>
                  <a:cubicBezTo>
                    <a:pt x="5368" y="476"/>
                    <a:pt x="2907" y="0"/>
                    <a:pt x="460" y="0"/>
                  </a:cubicBez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5182;p43">
              <a:extLst>
                <a:ext uri="{FF2B5EF4-FFF2-40B4-BE49-F238E27FC236}">
                  <a16:creationId xmlns:a16="http://schemas.microsoft.com/office/drawing/2014/main" id="{B9B95591-47D7-9081-FC26-AD8862E08915}"/>
                </a:ext>
              </a:extLst>
            </p:cNvPr>
            <p:cNvSpPr/>
            <p:nvPr/>
          </p:nvSpPr>
          <p:spPr>
            <a:xfrm>
              <a:off x="3319734" y="3095353"/>
              <a:ext cx="248320" cy="80428"/>
            </a:xfrm>
            <a:custGeom>
              <a:avLst/>
              <a:gdLst/>
              <a:ahLst/>
              <a:cxnLst/>
              <a:rect l="l" t="t" r="r" b="b"/>
              <a:pathLst>
                <a:path w="7728" h="2503" extrusionOk="0">
                  <a:moveTo>
                    <a:pt x="32" y="0"/>
                  </a:moveTo>
                  <a:lnTo>
                    <a:pt x="0" y="349"/>
                  </a:lnTo>
                  <a:cubicBezTo>
                    <a:pt x="2660" y="444"/>
                    <a:pt x="5257" y="1172"/>
                    <a:pt x="7537" y="2502"/>
                  </a:cubicBezTo>
                  <a:lnTo>
                    <a:pt x="7727" y="2186"/>
                  </a:lnTo>
                  <a:cubicBezTo>
                    <a:pt x="5384" y="855"/>
                    <a:pt x="2724" y="95"/>
                    <a:pt x="32" y="0"/>
                  </a:cubicBez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5183;p43">
              <a:extLst>
                <a:ext uri="{FF2B5EF4-FFF2-40B4-BE49-F238E27FC236}">
                  <a16:creationId xmlns:a16="http://schemas.microsoft.com/office/drawing/2014/main" id="{6C2FBC62-D221-AFCA-80DB-9C7010120D24}"/>
                </a:ext>
              </a:extLst>
            </p:cNvPr>
            <p:cNvSpPr/>
            <p:nvPr/>
          </p:nvSpPr>
          <p:spPr>
            <a:xfrm>
              <a:off x="3419441" y="2602826"/>
              <a:ext cx="33611" cy="235114"/>
            </a:xfrm>
            <a:custGeom>
              <a:avLst/>
              <a:gdLst/>
              <a:ahLst/>
              <a:cxnLst/>
              <a:rect l="l" t="t" r="r" b="b"/>
              <a:pathLst>
                <a:path w="1046" h="7317" extrusionOk="0">
                  <a:moveTo>
                    <a:pt x="729" y="1"/>
                  </a:moveTo>
                  <a:cubicBezTo>
                    <a:pt x="127" y="2408"/>
                    <a:pt x="1" y="4846"/>
                    <a:pt x="286" y="7316"/>
                  </a:cubicBezTo>
                  <a:lnTo>
                    <a:pt x="634" y="7253"/>
                  </a:lnTo>
                  <a:cubicBezTo>
                    <a:pt x="349" y="4846"/>
                    <a:pt x="476" y="2439"/>
                    <a:pt x="1046" y="96"/>
                  </a:cubicBezTo>
                  <a:lnTo>
                    <a:pt x="729" y="1"/>
                  </a:ln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5184;p43">
              <a:extLst>
                <a:ext uri="{FF2B5EF4-FFF2-40B4-BE49-F238E27FC236}">
                  <a16:creationId xmlns:a16="http://schemas.microsoft.com/office/drawing/2014/main" id="{A43DB8F9-E590-7835-715E-148A9AF5B279}"/>
                </a:ext>
              </a:extLst>
            </p:cNvPr>
            <p:cNvSpPr/>
            <p:nvPr/>
          </p:nvSpPr>
          <p:spPr>
            <a:xfrm>
              <a:off x="3494760" y="2771746"/>
              <a:ext cx="110954" cy="212717"/>
            </a:xfrm>
            <a:custGeom>
              <a:avLst/>
              <a:gdLst/>
              <a:ahLst/>
              <a:cxnLst/>
              <a:rect l="l" t="t" r="r" b="b"/>
              <a:pathLst>
                <a:path w="3453" h="6620" extrusionOk="0">
                  <a:moveTo>
                    <a:pt x="3199" y="1"/>
                  </a:moveTo>
                  <a:cubicBezTo>
                    <a:pt x="1710" y="1933"/>
                    <a:pt x="602" y="4181"/>
                    <a:pt x="0" y="6525"/>
                  </a:cubicBezTo>
                  <a:lnTo>
                    <a:pt x="349" y="6620"/>
                  </a:lnTo>
                  <a:cubicBezTo>
                    <a:pt x="919" y="4308"/>
                    <a:pt x="1995" y="2091"/>
                    <a:pt x="3452" y="222"/>
                  </a:cubicBezTo>
                  <a:lnTo>
                    <a:pt x="3199" y="1"/>
                  </a:ln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5185;p43">
              <a:extLst>
                <a:ext uri="{FF2B5EF4-FFF2-40B4-BE49-F238E27FC236}">
                  <a16:creationId xmlns:a16="http://schemas.microsoft.com/office/drawing/2014/main" id="{BA25F25D-C8A7-FC30-83D7-B9AF89461082}"/>
                </a:ext>
              </a:extLst>
            </p:cNvPr>
            <p:cNvSpPr/>
            <p:nvPr/>
          </p:nvSpPr>
          <p:spPr>
            <a:xfrm>
              <a:off x="3564969" y="2989508"/>
              <a:ext cx="84476" cy="186272"/>
            </a:xfrm>
            <a:custGeom>
              <a:avLst/>
              <a:gdLst/>
              <a:ahLst/>
              <a:cxnLst/>
              <a:rect l="l" t="t" r="r" b="b"/>
              <a:pathLst>
                <a:path w="2629" h="5797" extrusionOk="0">
                  <a:moveTo>
                    <a:pt x="2344" y="1"/>
                  </a:moveTo>
                  <a:cubicBezTo>
                    <a:pt x="2027" y="508"/>
                    <a:pt x="1742" y="1014"/>
                    <a:pt x="1426" y="1489"/>
                  </a:cubicBezTo>
                  <a:cubicBezTo>
                    <a:pt x="1046" y="2154"/>
                    <a:pt x="634" y="2883"/>
                    <a:pt x="349" y="3674"/>
                  </a:cubicBezTo>
                  <a:cubicBezTo>
                    <a:pt x="127" y="4371"/>
                    <a:pt x="0" y="5068"/>
                    <a:pt x="0" y="5765"/>
                  </a:cubicBezTo>
                  <a:lnTo>
                    <a:pt x="349" y="5796"/>
                  </a:lnTo>
                  <a:cubicBezTo>
                    <a:pt x="349" y="5100"/>
                    <a:pt x="475" y="4435"/>
                    <a:pt x="697" y="3801"/>
                  </a:cubicBezTo>
                  <a:cubicBezTo>
                    <a:pt x="951" y="3041"/>
                    <a:pt x="1362" y="2313"/>
                    <a:pt x="1742" y="1679"/>
                  </a:cubicBezTo>
                  <a:cubicBezTo>
                    <a:pt x="2027" y="1173"/>
                    <a:pt x="2344" y="666"/>
                    <a:pt x="2629" y="191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rgbClr val="233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5186;p43">
              <a:extLst>
                <a:ext uri="{FF2B5EF4-FFF2-40B4-BE49-F238E27FC236}">
                  <a16:creationId xmlns:a16="http://schemas.microsoft.com/office/drawing/2014/main" id="{9EEE98DF-48B6-1462-FD2C-CDD0801FD5EE}"/>
                </a:ext>
              </a:extLst>
            </p:cNvPr>
            <p:cNvSpPr/>
            <p:nvPr/>
          </p:nvSpPr>
          <p:spPr>
            <a:xfrm>
              <a:off x="3434704" y="3411826"/>
              <a:ext cx="367403" cy="367371"/>
            </a:xfrm>
            <a:custGeom>
              <a:avLst/>
              <a:gdLst/>
              <a:ahLst/>
              <a:cxnLst/>
              <a:rect l="l" t="t" r="r" b="b"/>
              <a:pathLst>
                <a:path w="11434" h="11433" extrusionOk="0">
                  <a:moveTo>
                    <a:pt x="1" y="0"/>
                  </a:moveTo>
                  <a:lnTo>
                    <a:pt x="1996" y="11433"/>
                  </a:lnTo>
                  <a:lnTo>
                    <a:pt x="9438" y="11433"/>
                  </a:lnTo>
                  <a:lnTo>
                    <a:pt x="1143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5187;p43">
              <a:extLst>
                <a:ext uri="{FF2B5EF4-FFF2-40B4-BE49-F238E27FC236}">
                  <a16:creationId xmlns:a16="http://schemas.microsoft.com/office/drawing/2014/main" id="{64E12276-F449-9DC0-E62B-B76FA12B431C}"/>
                </a:ext>
              </a:extLst>
            </p:cNvPr>
            <p:cNvSpPr/>
            <p:nvPr/>
          </p:nvSpPr>
          <p:spPr>
            <a:xfrm>
              <a:off x="3388915" y="3308038"/>
              <a:ext cx="457952" cy="103820"/>
            </a:xfrm>
            <a:custGeom>
              <a:avLst/>
              <a:gdLst/>
              <a:ahLst/>
              <a:cxnLst/>
              <a:rect l="l" t="t" r="r" b="b"/>
              <a:pathLst>
                <a:path w="14252" h="3231" extrusionOk="0">
                  <a:moveTo>
                    <a:pt x="1" y="0"/>
                  </a:moveTo>
                  <a:lnTo>
                    <a:pt x="1" y="3230"/>
                  </a:lnTo>
                  <a:lnTo>
                    <a:pt x="14252" y="3230"/>
                  </a:lnTo>
                  <a:lnTo>
                    <a:pt x="14252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5188;p43">
              <a:extLst>
                <a:ext uri="{FF2B5EF4-FFF2-40B4-BE49-F238E27FC236}">
                  <a16:creationId xmlns:a16="http://schemas.microsoft.com/office/drawing/2014/main" id="{C9C103B6-0CAD-BB78-2683-2FC0EDDF7904}"/>
                </a:ext>
              </a:extLst>
            </p:cNvPr>
            <p:cNvSpPr/>
            <p:nvPr/>
          </p:nvSpPr>
          <p:spPr>
            <a:xfrm>
              <a:off x="3434704" y="3411826"/>
              <a:ext cx="367403" cy="48874"/>
            </a:xfrm>
            <a:custGeom>
              <a:avLst/>
              <a:gdLst/>
              <a:ahLst/>
              <a:cxnLst/>
              <a:rect l="l" t="t" r="r" b="b"/>
              <a:pathLst>
                <a:path w="11434" h="1521" extrusionOk="0">
                  <a:moveTo>
                    <a:pt x="1" y="0"/>
                  </a:moveTo>
                  <a:lnTo>
                    <a:pt x="254" y="1521"/>
                  </a:lnTo>
                  <a:lnTo>
                    <a:pt x="11180" y="1521"/>
                  </a:lnTo>
                  <a:lnTo>
                    <a:pt x="11433" y="0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5189;p43">
              <a:extLst>
                <a:ext uri="{FF2B5EF4-FFF2-40B4-BE49-F238E27FC236}">
                  <a16:creationId xmlns:a16="http://schemas.microsoft.com/office/drawing/2014/main" id="{F7D64CC0-721B-58CC-6848-1C7F7E9A8F35}"/>
                </a:ext>
              </a:extLst>
            </p:cNvPr>
            <p:cNvSpPr/>
            <p:nvPr/>
          </p:nvSpPr>
          <p:spPr>
            <a:xfrm>
              <a:off x="3373652" y="3797480"/>
              <a:ext cx="2375138" cy="176086"/>
            </a:xfrm>
            <a:custGeom>
              <a:avLst/>
              <a:gdLst/>
              <a:ahLst/>
              <a:cxnLst/>
              <a:rect l="l" t="t" r="r" b="b"/>
              <a:pathLst>
                <a:path w="73917" h="5480" extrusionOk="0">
                  <a:moveTo>
                    <a:pt x="36958" y="1"/>
                  </a:moveTo>
                  <a:cubicBezTo>
                    <a:pt x="16532" y="1"/>
                    <a:pt x="1" y="1236"/>
                    <a:pt x="1" y="2756"/>
                  </a:cubicBezTo>
                  <a:cubicBezTo>
                    <a:pt x="1" y="4245"/>
                    <a:pt x="16532" y="5480"/>
                    <a:pt x="36958" y="5480"/>
                  </a:cubicBezTo>
                  <a:cubicBezTo>
                    <a:pt x="57353" y="5480"/>
                    <a:pt x="73916" y="4245"/>
                    <a:pt x="73916" y="2756"/>
                  </a:cubicBezTo>
                  <a:cubicBezTo>
                    <a:pt x="73916" y="1236"/>
                    <a:pt x="57353" y="1"/>
                    <a:pt x="36958" y="1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5190;p43">
              <a:extLst>
                <a:ext uri="{FF2B5EF4-FFF2-40B4-BE49-F238E27FC236}">
                  <a16:creationId xmlns:a16="http://schemas.microsoft.com/office/drawing/2014/main" id="{26C7D57C-E3ED-BE91-1D90-4B42A818880F}"/>
                </a:ext>
              </a:extLst>
            </p:cNvPr>
            <p:cNvSpPr/>
            <p:nvPr/>
          </p:nvSpPr>
          <p:spPr>
            <a:xfrm>
              <a:off x="4179600" y="1779334"/>
              <a:ext cx="960665" cy="1027533"/>
            </a:xfrm>
            <a:custGeom>
              <a:avLst/>
              <a:gdLst/>
              <a:ahLst/>
              <a:cxnLst/>
              <a:rect l="l" t="t" r="r" b="b"/>
              <a:pathLst>
                <a:path w="29897" h="31978" extrusionOk="0">
                  <a:moveTo>
                    <a:pt x="13297" y="0"/>
                  </a:moveTo>
                  <a:cubicBezTo>
                    <a:pt x="12541" y="0"/>
                    <a:pt x="11808" y="149"/>
                    <a:pt x="11116" y="547"/>
                  </a:cubicBezTo>
                  <a:cubicBezTo>
                    <a:pt x="10515" y="895"/>
                    <a:pt x="9976" y="1307"/>
                    <a:pt x="9375" y="1687"/>
                  </a:cubicBezTo>
                  <a:cubicBezTo>
                    <a:pt x="8076" y="2447"/>
                    <a:pt x="6651" y="2827"/>
                    <a:pt x="5416" y="3777"/>
                  </a:cubicBezTo>
                  <a:cubicBezTo>
                    <a:pt x="3389" y="5392"/>
                    <a:pt x="1267" y="8432"/>
                    <a:pt x="2502" y="11124"/>
                  </a:cubicBezTo>
                  <a:cubicBezTo>
                    <a:pt x="2882" y="11948"/>
                    <a:pt x="3611" y="12739"/>
                    <a:pt x="3452" y="13626"/>
                  </a:cubicBezTo>
                  <a:cubicBezTo>
                    <a:pt x="3421" y="13975"/>
                    <a:pt x="3231" y="14291"/>
                    <a:pt x="3041" y="14608"/>
                  </a:cubicBezTo>
                  <a:cubicBezTo>
                    <a:pt x="2217" y="15906"/>
                    <a:pt x="1046" y="17078"/>
                    <a:pt x="982" y="18662"/>
                  </a:cubicBezTo>
                  <a:cubicBezTo>
                    <a:pt x="951" y="18947"/>
                    <a:pt x="982" y="19263"/>
                    <a:pt x="1077" y="19517"/>
                  </a:cubicBezTo>
                  <a:cubicBezTo>
                    <a:pt x="1172" y="19833"/>
                    <a:pt x="1362" y="20055"/>
                    <a:pt x="1521" y="20340"/>
                  </a:cubicBezTo>
                  <a:cubicBezTo>
                    <a:pt x="2217" y="21543"/>
                    <a:pt x="1647" y="22367"/>
                    <a:pt x="1014" y="23475"/>
                  </a:cubicBezTo>
                  <a:cubicBezTo>
                    <a:pt x="159" y="24964"/>
                    <a:pt x="1" y="26895"/>
                    <a:pt x="761" y="28447"/>
                  </a:cubicBezTo>
                  <a:cubicBezTo>
                    <a:pt x="1452" y="29859"/>
                    <a:pt x="2983" y="30852"/>
                    <a:pt x="4542" y="30852"/>
                  </a:cubicBezTo>
                  <a:cubicBezTo>
                    <a:pt x="4696" y="30852"/>
                    <a:pt x="4850" y="30842"/>
                    <a:pt x="5004" y="30822"/>
                  </a:cubicBezTo>
                  <a:cubicBezTo>
                    <a:pt x="6303" y="30632"/>
                    <a:pt x="7253" y="29651"/>
                    <a:pt x="8456" y="29366"/>
                  </a:cubicBezTo>
                  <a:cubicBezTo>
                    <a:pt x="9783" y="29026"/>
                    <a:pt x="11110" y="28446"/>
                    <a:pt x="12525" y="28446"/>
                  </a:cubicBezTo>
                  <a:cubicBezTo>
                    <a:pt x="12562" y="28446"/>
                    <a:pt x="12599" y="28446"/>
                    <a:pt x="12637" y="28447"/>
                  </a:cubicBezTo>
                  <a:cubicBezTo>
                    <a:pt x="14948" y="28511"/>
                    <a:pt x="16627" y="29461"/>
                    <a:pt x="18464" y="30791"/>
                  </a:cubicBezTo>
                  <a:cubicBezTo>
                    <a:pt x="19573" y="31569"/>
                    <a:pt x="20994" y="31977"/>
                    <a:pt x="22402" y="31977"/>
                  </a:cubicBezTo>
                  <a:cubicBezTo>
                    <a:pt x="23285" y="31977"/>
                    <a:pt x="24163" y="31817"/>
                    <a:pt x="24956" y="31487"/>
                  </a:cubicBezTo>
                  <a:cubicBezTo>
                    <a:pt x="24956" y="31487"/>
                    <a:pt x="24956" y="31487"/>
                    <a:pt x="24956" y="31456"/>
                  </a:cubicBezTo>
                  <a:cubicBezTo>
                    <a:pt x="25969" y="31044"/>
                    <a:pt x="26856" y="30442"/>
                    <a:pt x="27743" y="29809"/>
                  </a:cubicBezTo>
                  <a:cubicBezTo>
                    <a:pt x="28313" y="29397"/>
                    <a:pt x="28914" y="28954"/>
                    <a:pt x="29263" y="28321"/>
                  </a:cubicBezTo>
                  <a:cubicBezTo>
                    <a:pt x="29548" y="27877"/>
                    <a:pt x="29643" y="27339"/>
                    <a:pt x="29706" y="26832"/>
                  </a:cubicBezTo>
                  <a:cubicBezTo>
                    <a:pt x="29896" y="24679"/>
                    <a:pt x="29136" y="22462"/>
                    <a:pt x="27648" y="20910"/>
                  </a:cubicBezTo>
                  <a:cubicBezTo>
                    <a:pt x="27363" y="20625"/>
                    <a:pt x="27046" y="20340"/>
                    <a:pt x="26856" y="19992"/>
                  </a:cubicBezTo>
                  <a:cubicBezTo>
                    <a:pt x="25938" y="18440"/>
                    <a:pt x="27426" y="16191"/>
                    <a:pt x="26413" y="14671"/>
                  </a:cubicBezTo>
                  <a:cubicBezTo>
                    <a:pt x="25906" y="13943"/>
                    <a:pt x="25019" y="13658"/>
                    <a:pt x="24322" y="13151"/>
                  </a:cubicBezTo>
                  <a:cubicBezTo>
                    <a:pt x="22011" y="11504"/>
                    <a:pt x="22866" y="8781"/>
                    <a:pt x="22327" y="6437"/>
                  </a:cubicBezTo>
                  <a:cubicBezTo>
                    <a:pt x="21567" y="2954"/>
                    <a:pt x="17799" y="547"/>
                    <a:pt x="14473" y="104"/>
                  </a:cubicBezTo>
                  <a:cubicBezTo>
                    <a:pt x="14077" y="39"/>
                    <a:pt x="13684" y="0"/>
                    <a:pt x="1329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5191;p43">
              <a:extLst>
                <a:ext uri="{FF2B5EF4-FFF2-40B4-BE49-F238E27FC236}">
                  <a16:creationId xmlns:a16="http://schemas.microsoft.com/office/drawing/2014/main" id="{1C676BCD-D535-CD26-10C8-A6C0B4BEF2C8}"/>
                </a:ext>
              </a:extLst>
            </p:cNvPr>
            <p:cNvSpPr/>
            <p:nvPr/>
          </p:nvSpPr>
          <p:spPr>
            <a:xfrm>
              <a:off x="4181624" y="1760858"/>
              <a:ext cx="899614" cy="820632"/>
            </a:xfrm>
            <a:custGeom>
              <a:avLst/>
              <a:gdLst/>
              <a:ahLst/>
              <a:cxnLst/>
              <a:rect l="l" t="t" r="r" b="b"/>
              <a:pathLst>
                <a:path w="27997" h="25539" extrusionOk="0">
                  <a:moveTo>
                    <a:pt x="14013" y="1"/>
                  </a:moveTo>
                  <a:cubicBezTo>
                    <a:pt x="12667" y="1"/>
                    <a:pt x="11445" y="309"/>
                    <a:pt x="10452" y="900"/>
                  </a:cubicBezTo>
                  <a:cubicBezTo>
                    <a:pt x="10040" y="1154"/>
                    <a:pt x="9723" y="1502"/>
                    <a:pt x="9438" y="1819"/>
                  </a:cubicBezTo>
                  <a:cubicBezTo>
                    <a:pt x="9343" y="1914"/>
                    <a:pt x="9217" y="2040"/>
                    <a:pt x="9122" y="2167"/>
                  </a:cubicBezTo>
                  <a:cubicBezTo>
                    <a:pt x="8710" y="2579"/>
                    <a:pt x="8203" y="2895"/>
                    <a:pt x="7601" y="3275"/>
                  </a:cubicBezTo>
                  <a:cubicBezTo>
                    <a:pt x="6746" y="3814"/>
                    <a:pt x="5796" y="4289"/>
                    <a:pt x="4878" y="4732"/>
                  </a:cubicBezTo>
                  <a:cubicBezTo>
                    <a:pt x="4688" y="4827"/>
                    <a:pt x="4466" y="4922"/>
                    <a:pt x="4276" y="5049"/>
                  </a:cubicBezTo>
                  <a:cubicBezTo>
                    <a:pt x="3484" y="5429"/>
                    <a:pt x="2756" y="5809"/>
                    <a:pt x="2218" y="6411"/>
                  </a:cubicBezTo>
                  <a:cubicBezTo>
                    <a:pt x="1616" y="7139"/>
                    <a:pt x="1268" y="8152"/>
                    <a:pt x="1299" y="9229"/>
                  </a:cubicBezTo>
                  <a:cubicBezTo>
                    <a:pt x="1331" y="10116"/>
                    <a:pt x="1584" y="11066"/>
                    <a:pt x="2091" y="12079"/>
                  </a:cubicBezTo>
                  <a:cubicBezTo>
                    <a:pt x="2186" y="12238"/>
                    <a:pt x="2281" y="12396"/>
                    <a:pt x="2376" y="12554"/>
                  </a:cubicBezTo>
                  <a:cubicBezTo>
                    <a:pt x="2598" y="12998"/>
                    <a:pt x="2851" y="13441"/>
                    <a:pt x="2978" y="13884"/>
                  </a:cubicBezTo>
                  <a:cubicBezTo>
                    <a:pt x="3358" y="15120"/>
                    <a:pt x="2376" y="16133"/>
                    <a:pt x="1933" y="16513"/>
                  </a:cubicBezTo>
                  <a:cubicBezTo>
                    <a:pt x="1838" y="16608"/>
                    <a:pt x="1743" y="16703"/>
                    <a:pt x="1616" y="16798"/>
                  </a:cubicBezTo>
                  <a:cubicBezTo>
                    <a:pt x="1109" y="17210"/>
                    <a:pt x="571" y="17653"/>
                    <a:pt x="286" y="18286"/>
                  </a:cubicBezTo>
                  <a:cubicBezTo>
                    <a:pt x="1" y="18920"/>
                    <a:pt x="33" y="19712"/>
                    <a:pt x="349" y="20313"/>
                  </a:cubicBezTo>
                  <a:cubicBezTo>
                    <a:pt x="508" y="20598"/>
                    <a:pt x="698" y="20820"/>
                    <a:pt x="888" y="21042"/>
                  </a:cubicBezTo>
                  <a:cubicBezTo>
                    <a:pt x="1109" y="21295"/>
                    <a:pt x="1299" y="21548"/>
                    <a:pt x="1458" y="21802"/>
                  </a:cubicBezTo>
                  <a:cubicBezTo>
                    <a:pt x="1679" y="22308"/>
                    <a:pt x="1679" y="22910"/>
                    <a:pt x="1458" y="23417"/>
                  </a:cubicBezTo>
                  <a:cubicBezTo>
                    <a:pt x="1363" y="23607"/>
                    <a:pt x="1236" y="23797"/>
                    <a:pt x="1109" y="23987"/>
                  </a:cubicBezTo>
                  <a:cubicBezTo>
                    <a:pt x="793" y="24494"/>
                    <a:pt x="476" y="24969"/>
                    <a:pt x="666" y="25539"/>
                  </a:cubicBezTo>
                  <a:lnTo>
                    <a:pt x="919" y="25444"/>
                  </a:lnTo>
                  <a:cubicBezTo>
                    <a:pt x="793" y="25000"/>
                    <a:pt x="1078" y="24589"/>
                    <a:pt x="1363" y="24145"/>
                  </a:cubicBezTo>
                  <a:cubicBezTo>
                    <a:pt x="1489" y="23955"/>
                    <a:pt x="1616" y="23734"/>
                    <a:pt x="1711" y="23512"/>
                  </a:cubicBezTo>
                  <a:cubicBezTo>
                    <a:pt x="1996" y="22942"/>
                    <a:pt x="1996" y="22245"/>
                    <a:pt x="1711" y="21675"/>
                  </a:cubicBezTo>
                  <a:cubicBezTo>
                    <a:pt x="1553" y="21390"/>
                    <a:pt x="1331" y="21137"/>
                    <a:pt x="1141" y="20883"/>
                  </a:cubicBezTo>
                  <a:cubicBezTo>
                    <a:pt x="951" y="20662"/>
                    <a:pt x="761" y="20440"/>
                    <a:pt x="634" y="20187"/>
                  </a:cubicBezTo>
                  <a:cubicBezTo>
                    <a:pt x="318" y="19648"/>
                    <a:pt x="318" y="18952"/>
                    <a:pt x="571" y="18413"/>
                  </a:cubicBezTo>
                  <a:cubicBezTo>
                    <a:pt x="824" y="17843"/>
                    <a:pt x="1331" y="17400"/>
                    <a:pt x="1806" y="17020"/>
                  </a:cubicBezTo>
                  <a:cubicBezTo>
                    <a:pt x="1933" y="16925"/>
                    <a:pt x="2028" y="16830"/>
                    <a:pt x="2154" y="16735"/>
                  </a:cubicBezTo>
                  <a:cubicBezTo>
                    <a:pt x="3168" y="15848"/>
                    <a:pt x="3580" y="14771"/>
                    <a:pt x="3263" y="13821"/>
                  </a:cubicBezTo>
                  <a:cubicBezTo>
                    <a:pt x="3136" y="13314"/>
                    <a:pt x="2883" y="12871"/>
                    <a:pt x="2629" y="12428"/>
                  </a:cubicBezTo>
                  <a:cubicBezTo>
                    <a:pt x="2534" y="12269"/>
                    <a:pt x="2439" y="12111"/>
                    <a:pt x="2376" y="11953"/>
                  </a:cubicBezTo>
                  <a:cubicBezTo>
                    <a:pt x="1869" y="10971"/>
                    <a:pt x="1616" y="10084"/>
                    <a:pt x="1584" y="9229"/>
                  </a:cubicBezTo>
                  <a:cubicBezTo>
                    <a:pt x="1553" y="8216"/>
                    <a:pt x="1869" y="7266"/>
                    <a:pt x="2439" y="6601"/>
                  </a:cubicBezTo>
                  <a:cubicBezTo>
                    <a:pt x="2946" y="6031"/>
                    <a:pt x="3643" y="5651"/>
                    <a:pt x="4403" y="5271"/>
                  </a:cubicBezTo>
                  <a:cubicBezTo>
                    <a:pt x="4593" y="5176"/>
                    <a:pt x="4815" y="5081"/>
                    <a:pt x="5005" y="4986"/>
                  </a:cubicBezTo>
                  <a:cubicBezTo>
                    <a:pt x="5923" y="4542"/>
                    <a:pt x="6873" y="4067"/>
                    <a:pt x="7760" y="3529"/>
                  </a:cubicBezTo>
                  <a:cubicBezTo>
                    <a:pt x="8362" y="3149"/>
                    <a:pt x="8900" y="2800"/>
                    <a:pt x="9312" y="2357"/>
                  </a:cubicBezTo>
                  <a:cubicBezTo>
                    <a:pt x="9438" y="2230"/>
                    <a:pt x="9533" y="2135"/>
                    <a:pt x="9660" y="2009"/>
                  </a:cubicBezTo>
                  <a:cubicBezTo>
                    <a:pt x="9945" y="1692"/>
                    <a:pt x="10230" y="1375"/>
                    <a:pt x="10610" y="1154"/>
                  </a:cubicBezTo>
                  <a:cubicBezTo>
                    <a:pt x="11589" y="557"/>
                    <a:pt x="12768" y="297"/>
                    <a:pt x="13979" y="297"/>
                  </a:cubicBezTo>
                  <a:cubicBezTo>
                    <a:pt x="16176" y="297"/>
                    <a:pt x="18480" y="1155"/>
                    <a:pt x="19889" y="2420"/>
                  </a:cubicBezTo>
                  <a:cubicBezTo>
                    <a:pt x="20016" y="2515"/>
                    <a:pt x="20142" y="2642"/>
                    <a:pt x="20269" y="2800"/>
                  </a:cubicBezTo>
                  <a:cubicBezTo>
                    <a:pt x="21283" y="3845"/>
                    <a:pt x="21916" y="5081"/>
                    <a:pt x="22043" y="6221"/>
                  </a:cubicBezTo>
                  <a:cubicBezTo>
                    <a:pt x="22169" y="7392"/>
                    <a:pt x="22169" y="8564"/>
                    <a:pt x="22169" y="9578"/>
                  </a:cubicBezTo>
                  <a:cubicBezTo>
                    <a:pt x="22169" y="9768"/>
                    <a:pt x="22169" y="9989"/>
                    <a:pt x="22169" y="10179"/>
                  </a:cubicBezTo>
                  <a:cubicBezTo>
                    <a:pt x="22138" y="10813"/>
                    <a:pt x="22138" y="11383"/>
                    <a:pt x="22391" y="12048"/>
                  </a:cubicBezTo>
                  <a:cubicBezTo>
                    <a:pt x="22613" y="12713"/>
                    <a:pt x="23024" y="13631"/>
                    <a:pt x="23943" y="14075"/>
                  </a:cubicBezTo>
                  <a:cubicBezTo>
                    <a:pt x="24228" y="14201"/>
                    <a:pt x="24576" y="14265"/>
                    <a:pt x="24893" y="14360"/>
                  </a:cubicBezTo>
                  <a:cubicBezTo>
                    <a:pt x="25114" y="14391"/>
                    <a:pt x="25368" y="14455"/>
                    <a:pt x="25590" y="14518"/>
                  </a:cubicBezTo>
                  <a:cubicBezTo>
                    <a:pt x="26571" y="14866"/>
                    <a:pt x="27300" y="15880"/>
                    <a:pt x="27363" y="16925"/>
                  </a:cubicBezTo>
                  <a:cubicBezTo>
                    <a:pt x="27363" y="17526"/>
                    <a:pt x="27205" y="18065"/>
                    <a:pt x="27015" y="18666"/>
                  </a:cubicBezTo>
                  <a:cubicBezTo>
                    <a:pt x="26951" y="18952"/>
                    <a:pt x="26856" y="19205"/>
                    <a:pt x="26793" y="19490"/>
                  </a:cubicBezTo>
                  <a:cubicBezTo>
                    <a:pt x="26540" y="20725"/>
                    <a:pt x="26635" y="22372"/>
                    <a:pt x="27806" y="23385"/>
                  </a:cubicBezTo>
                  <a:lnTo>
                    <a:pt x="27996" y="23163"/>
                  </a:lnTo>
                  <a:cubicBezTo>
                    <a:pt x="26920" y="22245"/>
                    <a:pt x="26825" y="20693"/>
                    <a:pt x="27078" y="19553"/>
                  </a:cubicBezTo>
                  <a:cubicBezTo>
                    <a:pt x="27141" y="19268"/>
                    <a:pt x="27205" y="19015"/>
                    <a:pt x="27300" y="18762"/>
                  </a:cubicBezTo>
                  <a:cubicBezTo>
                    <a:pt x="27490" y="18160"/>
                    <a:pt x="27648" y="17558"/>
                    <a:pt x="27616" y="16925"/>
                  </a:cubicBezTo>
                  <a:cubicBezTo>
                    <a:pt x="27585" y="15753"/>
                    <a:pt x="26793" y="14645"/>
                    <a:pt x="25685" y="14265"/>
                  </a:cubicBezTo>
                  <a:cubicBezTo>
                    <a:pt x="25431" y="14170"/>
                    <a:pt x="25178" y="14138"/>
                    <a:pt x="24956" y="14075"/>
                  </a:cubicBezTo>
                  <a:cubicBezTo>
                    <a:pt x="24639" y="14011"/>
                    <a:pt x="24323" y="13948"/>
                    <a:pt x="24038" y="13821"/>
                  </a:cubicBezTo>
                  <a:cubicBezTo>
                    <a:pt x="23436" y="13504"/>
                    <a:pt x="22993" y="12934"/>
                    <a:pt x="22644" y="11953"/>
                  </a:cubicBezTo>
                  <a:cubicBezTo>
                    <a:pt x="22423" y="11351"/>
                    <a:pt x="22423" y="10813"/>
                    <a:pt x="22454" y="10179"/>
                  </a:cubicBezTo>
                  <a:cubicBezTo>
                    <a:pt x="22454" y="9989"/>
                    <a:pt x="22454" y="9768"/>
                    <a:pt x="22454" y="9578"/>
                  </a:cubicBezTo>
                  <a:cubicBezTo>
                    <a:pt x="22454" y="8564"/>
                    <a:pt x="22423" y="7392"/>
                    <a:pt x="22296" y="6189"/>
                  </a:cubicBezTo>
                  <a:cubicBezTo>
                    <a:pt x="22201" y="4986"/>
                    <a:pt x="21504" y="3687"/>
                    <a:pt x="20491" y="2579"/>
                  </a:cubicBezTo>
                  <a:cubicBezTo>
                    <a:pt x="20332" y="2452"/>
                    <a:pt x="20206" y="2325"/>
                    <a:pt x="20079" y="2199"/>
                  </a:cubicBezTo>
                  <a:cubicBezTo>
                    <a:pt x="18907" y="1154"/>
                    <a:pt x="17229" y="394"/>
                    <a:pt x="15424" y="109"/>
                  </a:cubicBezTo>
                  <a:cubicBezTo>
                    <a:pt x="14942" y="36"/>
                    <a:pt x="14470" y="1"/>
                    <a:pt x="1401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5192;p43">
              <a:extLst>
                <a:ext uri="{FF2B5EF4-FFF2-40B4-BE49-F238E27FC236}">
                  <a16:creationId xmlns:a16="http://schemas.microsoft.com/office/drawing/2014/main" id="{3D945647-1251-CE76-8982-181FA244AE17}"/>
                </a:ext>
              </a:extLst>
            </p:cNvPr>
            <p:cNvSpPr/>
            <p:nvPr/>
          </p:nvSpPr>
          <p:spPr>
            <a:xfrm>
              <a:off x="3667761" y="3324490"/>
              <a:ext cx="1824580" cy="505862"/>
            </a:xfrm>
            <a:custGeom>
              <a:avLst/>
              <a:gdLst/>
              <a:ahLst/>
              <a:cxnLst/>
              <a:rect l="l" t="t" r="r" b="b"/>
              <a:pathLst>
                <a:path w="56783" h="15743" extrusionOk="0">
                  <a:moveTo>
                    <a:pt x="49793" y="1"/>
                  </a:moveTo>
                  <a:cubicBezTo>
                    <a:pt x="46715" y="1"/>
                    <a:pt x="43498" y="797"/>
                    <a:pt x="40568" y="1515"/>
                  </a:cubicBezTo>
                  <a:cubicBezTo>
                    <a:pt x="36445" y="2515"/>
                    <a:pt x="32475" y="3638"/>
                    <a:pt x="28174" y="3638"/>
                  </a:cubicBezTo>
                  <a:cubicBezTo>
                    <a:pt x="28114" y="3638"/>
                    <a:pt x="28055" y="3637"/>
                    <a:pt x="27995" y="3637"/>
                  </a:cubicBezTo>
                  <a:cubicBezTo>
                    <a:pt x="20205" y="3574"/>
                    <a:pt x="12731" y="977"/>
                    <a:pt x="4972" y="375"/>
                  </a:cubicBezTo>
                  <a:cubicBezTo>
                    <a:pt x="4608" y="350"/>
                    <a:pt x="4232" y="329"/>
                    <a:pt x="3858" y="329"/>
                  </a:cubicBezTo>
                  <a:cubicBezTo>
                    <a:pt x="2834" y="329"/>
                    <a:pt x="1819" y="485"/>
                    <a:pt x="1077" y="1135"/>
                  </a:cubicBezTo>
                  <a:cubicBezTo>
                    <a:pt x="222" y="1895"/>
                    <a:pt x="0" y="3098"/>
                    <a:pt x="127" y="4207"/>
                  </a:cubicBezTo>
                  <a:cubicBezTo>
                    <a:pt x="475" y="6994"/>
                    <a:pt x="2597" y="8451"/>
                    <a:pt x="4909" y="9622"/>
                  </a:cubicBezTo>
                  <a:cubicBezTo>
                    <a:pt x="7886" y="11142"/>
                    <a:pt x="11021" y="12251"/>
                    <a:pt x="14188" y="13201"/>
                  </a:cubicBezTo>
                  <a:cubicBezTo>
                    <a:pt x="17260" y="14119"/>
                    <a:pt x="20458" y="15133"/>
                    <a:pt x="23657" y="15449"/>
                  </a:cubicBezTo>
                  <a:cubicBezTo>
                    <a:pt x="25524" y="15626"/>
                    <a:pt x="27405" y="15742"/>
                    <a:pt x="29284" y="15742"/>
                  </a:cubicBezTo>
                  <a:cubicBezTo>
                    <a:pt x="32123" y="15742"/>
                    <a:pt x="34955" y="15477"/>
                    <a:pt x="37718" y="14753"/>
                  </a:cubicBezTo>
                  <a:cubicBezTo>
                    <a:pt x="42848" y="13423"/>
                    <a:pt x="48010" y="11364"/>
                    <a:pt x="52349" y="8356"/>
                  </a:cubicBezTo>
                  <a:cubicBezTo>
                    <a:pt x="53141" y="7785"/>
                    <a:pt x="53932" y="7120"/>
                    <a:pt x="54534" y="6360"/>
                  </a:cubicBezTo>
                  <a:cubicBezTo>
                    <a:pt x="56783" y="3542"/>
                    <a:pt x="53774" y="153"/>
                    <a:pt x="50734" y="27"/>
                  </a:cubicBezTo>
                  <a:cubicBezTo>
                    <a:pt x="50422" y="9"/>
                    <a:pt x="50108" y="1"/>
                    <a:pt x="4979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5193;p43">
              <a:extLst>
                <a:ext uri="{FF2B5EF4-FFF2-40B4-BE49-F238E27FC236}">
                  <a16:creationId xmlns:a16="http://schemas.microsoft.com/office/drawing/2014/main" id="{0199F5AF-9BC7-4DC3-E602-14CD7C0DDDE3}"/>
                </a:ext>
              </a:extLst>
            </p:cNvPr>
            <p:cNvSpPr/>
            <p:nvPr/>
          </p:nvSpPr>
          <p:spPr>
            <a:xfrm>
              <a:off x="3959813" y="2994907"/>
              <a:ext cx="377557" cy="568392"/>
            </a:xfrm>
            <a:custGeom>
              <a:avLst/>
              <a:gdLst/>
              <a:ahLst/>
              <a:cxnLst/>
              <a:rect l="l" t="t" r="r" b="b"/>
              <a:pathLst>
                <a:path w="11750" h="17689" extrusionOk="0">
                  <a:moveTo>
                    <a:pt x="3246" y="0"/>
                  </a:moveTo>
                  <a:cubicBezTo>
                    <a:pt x="2774" y="0"/>
                    <a:pt x="2315" y="41"/>
                    <a:pt x="1932" y="86"/>
                  </a:cubicBezTo>
                  <a:cubicBezTo>
                    <a:pt x="1425" y="150"/>
                    <a:pt x="918" y="340"/>
                    <a:pt x="602" y="751"/>
                  </a:cubicBezTo>
                  <a:cubicBezTo>
                    <a:pt x="95" y="1416"/>
                    <a:pt x="158" y="2936"/>
                    <a:pt x="127" y="3728"/>
                  </a:cubicBezTo>
                  <a:cubicBezTo>
                    <a:pt x="0" y="8668"/>
                    <a:pt x="3895" y="12722"/>
                    <a:pt x="7062" y="16047"/>
                  </a:cubicBezTo>
                  <a:cubicBezTo>
                    <a:pt x="7664" y="16681"/>
                    <a:pt x="8329" y="17346"/>
                    <a:pt x="9184" y="17599"/>
                  </a:cubicBezTo>
                  <a:cubicBezTo>
                    <a:pt x="9387" y="17659"/>
                    <a:pt x="9602" y="17689"/>
                    <a:pt x="9817" y="17689"/>
                  </a:cubicBezTo>
                  <a:cubicBezTo>
                    <a:pt x="10509" y="17689"/>
                    <a:pt x="11198" y="17380"/>
                    <a:pt x="11464" y="16776"/>
                  </a:cubicBezTo>
                  <a:cubicBezTo>
                    <a:pt x="11749" y="16174"/>
                    <a:pt x="11591" y="15509"/>
                    <a:pt x="11369" y="14876"/>
                  </a:cubicBezTo>
                  <a:cubicBezTo>
                    <a:pt x="10989" y="13831"/>
                    <a:pt x="10451" y="12880"/>
                    <a:pt x="9817" y="11962"/>
                  </a:cubicBezTo>
                  <a:cubicBezTo>
                    <a:pt x="9374" y="11329"/>
                    <a:pt x="9089" y="10727"/>
                    <a:pt x="8804" y="10094"/>
                  </a:cubicBezTo>
                  <a:cubicBezTo>
                    <a:pt x="8709" y="9872"/>
                    <a:pt x="8646" y="9682"/>
                    <a:pt x="8551" y="9492"/>
                  </a:cubicBezTo>
                  <a:cubicBezTo>
                    <a:pt x="7601" y="7370"/>
                    <a:pt x="6904" y="5153"/>
                    <a:pt x="6492" y="2873"/>
                  </a:cubicBezTo>
                  <a:cubicBezTo>
                    <a:pt x="6334" y="2050"/>
                    <a:pt x="6176" y="1163"/>
                    <a:pt x="5574" y="625"/>
                  </a:cubicBezTo>
                  <a:cubicBezTo>
                    <a:pt x="5002" y="135"/>
                    <a:pt x="4102" y="0"/>
                    <a:pt x="3246" y="0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5194;p43">
              <a:extLst>
                <a:ext uri="{FF2B5EF4-FFF2-40B4-BE49-F238E27FC236}">
                  <a16:creationId xmlns:a16="http://schemas.microsoft.com/office/drawing/2014/main" id="{030585CE-71F1-9D1C-B9F6-3A005A93F67B}"/>
                </a:ext>
              </a:extLst>
            </p:cNvPr>
            <p:cNvSpPr/>
            <p:nvPr/>
          </p:nvSpPr>
          <p:spPr>
            <a:xfrm>
              <a:off x="4325128" y="2164892"/>
              <a:ext cx="520032" cy="459720"/>
            </a:xfrm>
            <a:custGeom>
              <a:avLst/>
              <a:gdLst/>
              <a:ahLst/>
              <a:cxnLst/>
              <a:rect l="l" t="t" r="r" b="b"/>
              <a:pathLst>
                <a:path w="16184" h="14307" extrusionOk="0">
                  <a:moveTo>
                    <a:pt x="6737" y="1"/>
                  </a:moveTo>
                  <a:cubicBezTo>
                    <a:pt x="5780" y="1"/>
                    <a:pt x="4803" y="215"/>
                    <a:pt x="4022" y="772"/>
                  </a:cubicBezTo>
                  <a:cubicBezTo>
                    <a:pt x="3357" y="1247"/>
                    <a:pt x="2597" y="2102"/>
                    <a:pt x="2280" y="2831"/>
                  </a:cubicBezTo>
                  <a:cubicBezTo>
                    <a:pt x="1869" y="3812"/>
                    <a:pt x="2249" y="4952"/>
                    <a:pt x="1805" y="5934"/>
                  </a:cubicBezTo>
                  <a:cubicBezTo>
                    <a:pt x="1552" y="6441"/>
                    <a:pt x="1140" y="6853"/>
                    <a:pt x="855" y="7359"/>
                  </a:cubicBezTo>
                  <a:cubicBezTo>
                    <a:pt x="602" y="7803"/>
                    <a:pt x="444" y="8341"/>
                    <a:pt x="317" y="8848"/>
                  </a:cubicBezTo>
                  <a:cubicBezTo>
                    <a:pt x="95" y="9766"/>
                    <a:pt x="0" y="10748"/>
                    <a:pt x="380" y="11571"/>
                  </a:cubicBezTo>
                  <a:cubicBezTo>
                    <a:pt x="665" y="12173"/>
                    <a:pt x="1204" y="12648"/>
                    <a:pt x="1774" y="12996"/>
                  </a:cubicBezTo>
                  <a:cubicBezTo>
                    <a:pt x="2945" y="13725"/>
                    <a:pt x="4307" y="14136"/>
                    <a:pt x="5701" y="14168"/>
                  </a:cubicBezTo>
                  <a:cubicBezTo>
                    <a:pt x="5783" y="14172"/>
                    <a:pt x="5864" y="14173"/>
                    <a:pt x="5945" y="14173"/>
                  </a:cubicBezTo>
                  <a:cubicBezTo>
                    <a:pt x="6309" y="14173"/>
                    <a:pt x="6658" y="14142"/>
                    <a:pt x="7007" y="14142"/>
                  </a:cubicBezTo>
                  <a:cubicBezTo>
                    <a:pt x="7236" y="14142"/>
                    <a:pt x="7464" y="14156"/>
                    <a:pt x="7696" y="14200"/>
                  </a:cubicBezTo>
                  <a:cubicBezTo>
                    <a:pt x="8290" y="14271"/>
                    <a:pt x="8883" y="14307"/>
                    <a:pt x="9477" y="14307"/>
                  </a:cubicBezTo>
                  <a:cubicBezTo>
                    <a:pt x="9675" y="14307"/>
                    <a:pt x="9873" y="14303"/>
                    <a:pt x="10071" y="14295"/>
                  </a:cubicBezTo>
                  <a:cubicBezTo>
                    <a:pt x="12161" y="14231"/>
                    <a:pt x="14695" y="13820"/>
                    <a:pt x="15708" y="11698"/>
                  </a:cubicBezTo>
                  <a:cubicBezTo>
                    <a:pt x="16088" y="10906"/>
                    <a:pt x="16183" y="10051"/>
                    <a:pt x="16056" y="9196"/>
                  </a:cubicBezTo>
                  <a:cubicBezTo>
                    <a:pt x="15708" y="6916"/>
                    <a:pt x="13396" y="5744"/>
                    <a:pt x="12890" y="3591"/>
                  </a:cubicBezTo>
                  <a:cubicBezTo>
                    <a:pt x="12731" y="2926"/>
                    <a:pt x="12890" y="2071"/>
                    <a:pt x="12415" y="1532"/>
                  </a:cubicBezTo>
                  <a:cubicBezTo>
                    <a:pt x="11813" y="867"/>
                    <a:pt x="11116" y="1025"/>
                    <a:pt x="10293" y="740"/>
                  </a:cubicBezTo>
                  <a:cubicBezTo>
                    <a:pt x="9279" y="424"/>
                    <a:pt x="8203" y="75"/>
                    <a:pt x="7126" y="12"/>
                  </a:cubicBezTo>
                  <a:cubicBezTo>
                    <a:pt x="6997" y="4"/>
                    <a:pt x="6867" y="1"/>
                    <a:pt x="6737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5195;p43">
              <a:extLst>
                <a:ext uri="{FF2B5EF4-FFF2-40B4-BE49-F238E27FC236}">
                  <a16:creationId xmlns:a16="http://schemas.microsoft.com/office/drawing/2014/main" id="{422E2D4B-14D9-11B9-FEBA-16E66C53F293}"/>
                </a:ext>
              </a:extLst>
            </p:cNvPr>
            <p:cNvSpPr/>
            <p:nvPr/>
          </p:nvSpPr>
          <p:spPr>
            <a:xfrm>
              <a:off x="3950656" y="2500516"/>
              <a:ext cx="468106" cy="624367"/>
            </a:xfrm>
            <a:custGeom>
              <a:avLst/>
              <a:gdLst/>
              <a:ahLst/>
              <a:cxnLst/>
              <a:rect l="l" t="t" r="r" b="b"/>
              <a:pathLst>
                <a:path w="14568" h="19431" extrusionOk="0">
                  <a:moveTo>
                    <a:pt x="11233" y="0"/>
                  </a:moveTo>
                  <a:cubicBezTo>
                    <a:pt x="9357" y="0"/>
                    <a:pt x="7943" y="1924"/>
                    <a:pt x="7094" y="3596"/>
                  </a:cubicBezTo>
                  <a:cubicBezTo>
                    <a:pt x="5827" y="6098"/>
                    <a:pt x="4402" y="8537"/>
                    <a:pt x="3072" y="11007"/>
                  </a:cubicBezTo>
                  <a:cubicBezTo>
                    <a:pt x="1773" y="13382"/>
                    <a:pt x="348" y="15852"/>
                    <a:pt x="0" y="18576"/>
                  </a:cubicBezTo>
                  <a:cubicBezTo>
                    <a:pt x="2027" y="18956"/>
                    <a:pt x="4085" y="19399"/>
                    <a:pt x="6144" y="19431"/>
                  </a:cubicBezTo>
                  <a:cubicBezTo>
                    <a:pt x="6587" y="17974"/>
                    <a:pt x="7442" y="16644"/>
                    <a:pt x="8266" y="15377"/>
                  </a:cubicBezTo>
                  <a:cubicBezTo>
                    <a:pt x="9754" y="13065"/>
                    <a:pt x="11306" y="10785"/>
                    <a:pt x="12699" y="8410"/>
                  </a:cubicBezTo>
                  <a:cubicBezTo>
                    <a:pt x="13206" y="7555"/>
                    <a:pt x="13649" y="6668"/>
                    <a:pt x="13871" y="5750"/>
                  </a:cubicBezTo>
                  <a:cubicBezTo>
                    <a:pt x="14283" y="3976"/>
                    <a:pt x="14568" y="1285"/>
                    <a:pt x="12604" y="334"/>
                  </a:cubicBezTo>
                  <a:cubicBezTo>
                    <a:pt x="12123" y="103"/>
                    <a:pt x="11666" y="0"/>
                    <a:pt x="1123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5196;p43">
              <a:extLst>
                <a:ext uri="{FF2B5EF4-FFF2-40B4-BE49-F238E27FC236}">
                  <a16:creationId xmlns:a16="http://schemas.microsoft.com/office/drawing/2014/main" id="{B98647FF-4A16-0EED-1380-8F99B6E57B94}"/>
                </a:ext>
              </a:extLst>
            </p:cNvPr>
            <p:cNvSpPr/>
            <p:nvPr/>
          </p:nvSpPr>
          <p:spPr>
            <a:xfrm>
              <a:off x="4762676" y="2994907"/>
              <a:ext cx="376561" cy="568392"/>
            </a:xfrm>
            <a:custGeom>
              <a:avLst/>
              <a:gdLst/>
              <a:ahLst/>
              <a:cxnLst/>
              <a:rect l="l" t="t" r="r" b="b"/>
              <a:pathLst>
                <a:path w="11719" h="17689" extrusionOk="0">
                  <a:moveTo>
                    <a:pt x="8504" y="0"/>
                  </a:moveTo>
                  <a:cubicBezTo>
                    <a:pt x="7648" y="0"/>
                    <a:pt x="6748" y="135"/>
                    <a:pt x="6176" y="625"/>
                  </a:cubicBezTo>
                  <a:cubicBezTo>
                    <a:pt x="5575" y="1163"/>
                    <a:pt x="5416" y="2050"/>
                    <a:pt x="5258" y="2873"/>
                  </a:cubicBezTo>
                  <a:cubicBezTo>
                    <a:pt x="4846" y="5153"/>
                    <a:pt x="4150" y="7370"/>
                    <a:pt x="3200" y="9492"/>
                  </a:cubicBezTo>
                  <a:cubicBezTo>
                    <a:pt x="3105" y="9682"/>
                    <a:pt x="3041" y="9872"/>
                    <a:pt x="2946" y="10094"/>
                  </a:cubicBezTo>
                  <a:cubicBezTo>
                    <a:pt x="2661" y="10727"/>
                    <a:pt x="2376" y="11329"/>
                    <a:pt x="1933" y="11962"/>
                  </a:cubicBezTo>
                  <a:cubicBezTo>
                    <a:pt x="1299" y="12880"/>
                    <a:pt x="761" y="13831"/>
                    <a:pt x="381" y="14876"/>
                  </a:cubicBezTo>
                  <a:cubicBezTo>
                    <a:pt x="159" y="15509"/>
                    <a:pt x="1" y="16174"/>
                    <a:pt x="286" y="16776"/>
                  </a:cubicBezTo>
                  <a:cubicBezTo>
                    <a:pt x="552" y="17380"/>
                    <a:pt x="1242" y="17689"/>
                    <a:pt x="1934" y="17689"/>
                  </a:cubicBezTo>
                  <a:cubicBezTo>
                    <a:pt x="2148" y="17689"/>
                    <a:pt x="2364" y="17659"/>
                    <a:pt x="2566" y="17599"/>
                  </a:cubicBezTo>
                  <a:cubicBezTo>
                    <a:pt x="3421" y="17346"/>
                    <a:pt x="4055" y="16681"/>
                    <a:pt x="4688" y="16047"/>
                  </a:cubicBezTo>
                  <a:cubicBezTo>
                    <a:pt x="7855" y="12722"/>
                    <a:pt x="11718" y="8668"/>
                    <a:pt x="11623" y="3728"/>
                  </a:cubicBezTo>
                  <a:cubicBezTo>
                    <a:pt x="11592" y="2936"/>
                    <a:pt x="11655" y="1416"/>
                    <a:pt x="11148" y="751"/>
                  </a:cubicBezTo>
                  <a:cubicBezTo>
                    <a:pt x="10832" y="340"/>
                    <a:pt x="10325" y="150"/>
                    <a:pt x="9818" y="86"/>
                  </a:cubicBezTo>
                  <a:cubicBezTo>
                    <a:pt x="9435" y="41"/>
                    <a:pt x="8976" y="0"/>
                    <a:pt x="8504" y="0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5197;p43">
              <a:extLst>
                <a:ext uri="{FF2B5EF4-FFF2-40B4-BE49-F238E27FC236}">
                  <a16:creationId xmlns:a16="http://schemas.microsoft.com/office/drawing/2014/main" id="{7DA62634-A0CE-CA50-D4F6-493CA7D1C2D5}"/>
                </a:ext>
              </a:extLst>
            </p:cNvPr>
            <p:cNvSpPr/>
            <p:nvPr/>
          </p:nvSpPr>
          <p:spPr>
            <a:xfrm>
              <a:off x="4681284" y="2500516"/>
              <a:ext cx="468138" cy="624367"/>
            </a:xfrm>
            <a:custGeom>
              <a:avLst/>
              <a:gdLst/>
              <a:ahLst/>
              <a:cxnLst/>
              <a:rect l="l" t="t" r="r" b="b"/>
              <a:pathLst>
                <a:path w="14569" h="19431" extrusionOk="0">
                  <a:moveTo>
                    <a:pt x="3335" y="0"/>
                  </a:moveTo>
                  <a:cubicBezTo>
                    <a:pt x="2902" y="0"/>
                    <a:pt x="2445" y="103"/>
                    <a:pt x="1964" y="334"/>
                  </a:cubicBezTo>
                  <a:cubicBezTo>
                    <a:pt x="0" y="1285"/>
                    <a:pt x="317" y="3976"/>
                    <a:pt x="697" y="5750"/>
                  </a:cubicBezTo>
                  <a:cubicBezTo>
                    <a:pt x="919" y="6668"/>
                    <a:pt x="1362" y="7555"/>
                    <a:pt x="1869" y="8410"/>
                  </a:cubicBezTo>
                  <a:cubicBezTo>
                    <a:pt x="3262" y="10785"/>
                    <a:pt x="4814" y="13065"/>
                    <a:pt x="6303" y="15377"/>
                  </a:cubicBezTo>
                  <a:cubicBezTo>
                    <a:pt x="7126" y="16644"/>
                    <a:pt x="7981" y="17974"/>
                    <a:pt x="8424" y="19431"/>
                  </a:cubicBezTo>
                  <a:cubicBezTo>
                    <a:pt x="10483" y="19399"/>
                    <a:pt x="12541" y="18956"/>
                    <a:pt x="14568" y="18576"/>
                  </a:cubicBezTo>
                  <a:cubicBezTo>
                    <a:pt x="14251" y="15852"/>
                    <a:pt x="12795" y="13382"/>
                    <a:pt x="11528" y="11007"/>
                  </a:cubicBezTo>
                  <a:cubicBezTo>
                    <a:pt x="10166" y="8537"/>
                    <a:pt x="8741" y="6098"/>
                    <a:pt x="7474" y="3596"/>
                  </a:cubicBezTo>
                  <a:cubicBezTo>
                    <a:pt x="6625" y="1924"/>
                    <a:pt x="5212" y="0"/>
                    <a:pt x="3335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5198;p43">
              <a:extLst>
                <a:ext uri="{FF2B5EF4-FFF2-40B4-BE49-F238E27FC236}">
                  <a16:creationId xmlns:a16="http://schemas.microsoft.com/office/drawing/2014/main" id="{13D5127C-4555-F575-02F1-8E11FB7542C6}"/>
                </a:ext>
              </a:extLst>
            </p:cNvPr>
            <p:cNvSpPr/>
            <p:nvPr/>
          </p:nvSpPr>
          <p:spPr>
            <a:xfrm>
              <a:off x="4225389" y="2460382"/>
              <a:ext cx="657399" cy="1024738"/>
            </a:xfrm>
            <a:custGeom>
              <a:avLst/>
              <a:gdLst/>
              <a:ahLst/>
              <a:cxnLst/>
              <a:rect l="l" t="t" r="r" b="b"/>
              <a:pathLst>
                <a:path w="20459" h="31891" extrusionOk="0">
                  <a:moveTo>
                    <a:pt x="10166" y="0"/>
                  </a:moveTo>
                  <a:cubicBezTo>
                    <a:pt x="8868" y="32"/>
                    <a:pt x="7601" y="127"/>
                    <a:pt x="6303" y="348"/>
                  </a:cubicBezTo>
                  <a:cubicBezTo>
                    <a:pt x="5574" y="475"/>
                    <a:pt x="4814" y="665"/>
                    <a:pt x="4086" y="792"/>
                  </a:cubicBezTo>
                  <a:cubicBezTo>
                    <a:pt x="1964" y="1140"/>
                    <a:pt x="1774" y="1742"/>
                    <a:pt x="1331" y="3895"/>
                  </a:cubicBezTo>
                  <a:cubicBezTo>
                    <a:pt x="887" y="6080"/>
                    <a:pt x="444" y="8266"/>
                    <a:pt x="476" y="10514"/>
                  </a:cubicBezTo>
                  <a:cubicBezTo>
                    <a:pt x="539" y="13111"/>
                    <a:pt x="1552" y="14948"/>
                    <a:pt x="2376" y="17291"/>
                  </a:cubicBezTo>
                  <a:cubicBezTo>
                    <a:pt x="3136" y="19508"/>
                    <a:pt x="2693" y="22517"/>
                    <a:pt x="1996" y="24670"/>
                  </a:cubicBezTo>
                  <a:cubicBezTo>
                    <a:pt x="1521" y="26222"/>
                    <a:pt x="666" y="27489"/>
                    <a:pt x="96" y="28977"/>
                  </a:cubicBezTo>
                  <a:cubicBezTo>
                    <a:pt x="32" y="29104"/>
                    <a:pt x="1" y="29230"/>
                    <a:pt x="32" y="29357"/>
                  </a:cubicBezTo>
                  <a:cubicBezTo>
                    <a:pt x="64" y="29515"/>
                    <a:pt x="222" y="29610"/>
                    <a:pt x="381" y="29674"/>
                  </a:cubicBezTo>
                  <a:cubicBezTo>
                    <a:pt x="3168" y="31162"/>
                    <a:pt x="6303" y="31606"/>
                    <a:pt x="9375" y="31827"/>
                  </a:cubicBezTo>
                  <a:cubicBezTo>
                    <a:pt x="9660" y="31827"/>
                    <a:pt x="9913" y="31859"/>
                    <a:pt x="10166" y="31859"/>
                  </a:cubicBezTo>
                  <a:lnTo>
                    <a:pt x="10166" y="31891"/>
                  </a:lnTo>
                  <a:cubicBezTo>
                    <a:pt x="10198" y="31891"/>
                    <a:pt x="10198" y="31859"/>
                    <a:pt x="10230" y="31859"/>
                  </a:cubicBezTo>
                  <a:cubicBezTo>
                    <a:pt x="10261" y="31859"/>
                    <a:pt x="10261" y="31891"/>
                    <a:pt x="10293" y="31891"/>
                  </a:cubicBezTo>
                  <a:lnTo>
                    <a:pt x="10293" y="31859"/>
                  </a:lnTo>
                  <a:cubicBezTo>
                    <a:pt x="10546" y="31859"/>
                    <a:pt x="10800" y="31827"/>
                    <a:pt x="11085" y="31827"/>
                  </a:cubicBezTo>
                  <a:cubicBezTo>
                    <a:pt x="14125" y="31606"/>
                    <a:pt x="17292" y="31162"/>
                    <a:pt x="20079" y="29674"/>
                  </a:cubicBezTo>
                  <a:cubicBezTo>
                    <a:pt x="20237" y="29610"/>
                    <a:pt x="20364" y="29515"/>
                    <a:pt x="20427" y="29357"/>
                  </a:cubicBezTo>
                  <a:cubicBezTo>
                    <a:pt x="20459" y="29230"/>
                    <a:pt x="20396" y="29104"/>
                    <a:pt x="20364" y="28977"/>
                  </a:cubicBezTo>
                  <a:cubicBezTo>
                    <a:pt x="19794" y="27489"/>
                    <a:pt x="18939" y="26222"/>
                    <a:pt x="18432" y="24670"/>
                  </a:cubicBezTo>
                  <a:cubicBezTo>
                    <a:pt x="17767" y="22548"/>
                    <a:pt x="17324" y="19508"/>
                    <a:pt x="18084" y="17291"/>
                  </a:cubicBezTo>
                  <a:cubicBezTo>
                    <a:pt x="18907" y="14948"/>
                    <a:pt x="19889" y="13111"/>
                    <a:pt x="19952" y="10514"/>
                  </a:cubicBezTo>
                  <a:cubicBezTo>
                    <a:pt x="20016" y="8266"/>
                    <a:pt x="19572" y="6080"/>
                    <a:pt x="19129" y="3895"/>
                  </a:cubicBezTo>
                  <a:cubicBezTo>
                    <a:pt x="18685" y="1742"/>
                    <a:pt x="18464" y="1108"/>
                    <a:pt x="16374" y="792"/>
                  </a:cubicBezTo>
                  <a:cubicBezTo>
                    <a:pt x="15614" y="665"/>
                    <a:pt x="14885" y="475"/>
                    <a:pt x="14125" y="348"/>
                  </a:cubicBezTo>
                  <a:cubicBezTo>
                    <a:pt x="12858" y="127"/>
                    <a:pt x="11560" y="0"/>
                    <a:pt x="1026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5199;p43">
              <a:extLst>
                <a:ext uri="{FF2B5EF4-FFF2-40B4-BE49-F238E27FC236}">
                  <a16:creationId xmlns:a16="http://schemas.microsoft.com/office/drawing/2014/main" id="{DE4FB066-9172-3DAF-2B35-77FE2AD00C4E}"/>
                </a:ext>
              </a:extLst>
            </p:cNvPr>
            <p:cNvSpPr/>
            <p:nvPr/>
          </p:nvSpPr>
          <p:spPr>
            <a:xfrm>
              <a:off x="4348520" y="2438661"/>
              <a:ext cx="439637" cy="236656"/>
            </a:xfrm>
            <a:custGeom>
              <a:avLst/>
              <a:gdLst/>
              <a:ahLst/>
              <a:cxnLst/>
              <a:rect l="l" t="t" r="r" b="b"/>
              <a:pathLst>
                <a:path w="13682" h="7365" extrusionOk="0">
                  <a:moveTo>
                    <a:pt x="12401" y="0"/>
                  </a:moveTo>
                  <a:cubicBezTo>
                    <a:pt x="12204" y="0"/>
                    <a:pt x="12024" y="11"/>
                    <a:pt x="11908" y="11"/>
                  </a:cubicBezTo>
                  <a:cubicBezTo>
                    <a:pt x="7950" y="138"/>
                    <a:pt x="3991" y="296"/>
                    <a:pt x="1" y="423"/>
                  </a:cubicBezTo>
                  <a:cubicBezTo>
                    <a:pt x="254" y="1278"/>
                    <a:pt x="254" y="2069"/>
                    <a:pt x="571" y="2893"/>
                  </a:cubicBezTo>
                  <a:cubicBezTo>
                    <a:pt x="856" y="3621"/>
                    <a:pt x="1236" y="4286"/>
                    <a:pt x="1679" y="4888"/>
                  </a:cubicBezTo>
                  <a:cubicBezTo>
                    <a:pt x="2629" y="6123"/>
                    <a:pt x="3959" y="6946"/>
                    <a:pt x="5448" y="7263"/>
                  </a:cubicBezTo>
                  <a:cubicBezTo>
                    <a:pt x="5815" y="7331"/>
                    <a:pt x="6187" y="7364"/>
                    <a:pt x="6559" y="7364"/>
                  </a:cubicBezTo>
                  <a:cubicBezTo>
                    <a:pt x="8788" y="7364"/>
                    <a:pt x="11017" y="6181"/>
                    <a:pt x="12130" y="4255"/>
                  </a:cubicBezTo>
                  <a:cubicBezTo>
                    <a:pt x="12542" y="3526"/>
                    <a:pt x="12795" y="2735"/>
                    <a:pt x="13048" y="1911"/>
                  </a:cubicBezTo>
                  <a:cubicBezTo>
                    <a:pt x="13175" y="1531"/>
                    <a:pt x="13682" y="613"/>
                    <a:pt x="13428" y="296"/>
                  </a:cubicBezTo>
                  <a:cubicBezTo>
                    <a:pt x="13259" y="43"/>
                    <a:pt x="12795" y="0"/>
                    <a:pt x="1240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5200;p43">
              <a:extLst>
                <a:ext uri="{FF2B5EF4-FFF2-40B4-BE49-F238E27FC236}">
                  <a16:creationId xmlns:a16="http://schemas.microsoft.com/office/drawing/2014/main" id="{33940F06-70EE-82C5-6E96-82D2EE68D26F}"/>
                </a:ext>
              </a:extLst>
            </p:cNvPr>
            <p:cNvSpPr/>
            <p:nvPr/>
          </p:nvSpPr>
          <p:spPr>
            <a:xfrm>
              <a:off x="4425863" y="2265274"/>
              <a:ext cx="266635" cy="371227"/>
            </a:xfrm>
            <a:custGeom>
              <a:avLst/>
              <a:gdLst/>
              <a:ahLst/>
              <a:cxnLst/>
              <a:rect l="l" t="t" r="r" b="b"/>
              <a:pathLst>
                <a:path w="8298" h="11553" extrusionOk="0">
                  <a:moveTo>
                    <a:pt x="2592" y="1"/>
                  </a:moveTo>
                  <a:cubicBezTo>
                    <a:pt x="2393" y="1"/>
                    <a:pt x="2194" y="7"/>
                    <a:pt x="1996" y="23"/>
                  </a:cubicBezTo>
                  <a:cubicBezTo>
                    <a:pt x="1932" y="23"/>
                    <a:pt x="1869" y="23"/>
                    <a:pt x="1837" y="87"/>
                  </a:cubicBezTo>
                  <a:cubicBezTo>
                    <a:pt x="1774" y="118"/>
                    <a:pt x="1774" y="182"/>
                    <a:pt x="1774" y="245"/>
                  </a:cubicBezTo>
                  <a:cubicBezTo>
                    <a:pt x="1679" y="1385"/>
                    <a:pt x="1774" y="2588"/>
                    <a:pt x="1711" y="3760"/>
                  </a:cubicBezTo>
                  <a:cubicBezTo>
                    <a:pt x="1616" y="4837"/>
                    <a:pt x="1394" y="5914"/>
                    <a:pt x="761" y="6800"/>
                  </a:cubicBezTo>
                  <a:cubicBezTo>
                    <a:pt x="0" y="7877"/>
                    <a:pt x="190" y="9334"/>
                    <a:pt x="1014" y="10284"/>
                  </a:cubicBezTo>
                  <a:cubicBezTo>
                    <a:pt x="1808" y="11180"/>
                    <a:pt x="3074" y="11552"/>
                    <a:pt x="4322" y="11552"/>
                  </a:cubicBezTo>
                  <a:cubicBezTo>
                    <a:pt x="5016" y="11552"/>
                    <a:pt x="5703" y="11438"/>
                    <a:pt x="6303" y="11234"/>
                  </a:cubicBezTo>
                  <a:cubicBezTo>
                    <a:pt x="7443" y="10822"/>
                    <a:pt x="8234" y="9936"/>
                    <a:pt x="8266" y="8701"/>
                  </a:cubicBezTo>
                  <a:cubicBezTo>
                    <a:pt x="8298" y="7339"/>
                    <a:pt x="7094" y="6357"/>
                    <a:pt x="6778" y="5059"/>
                  </a:cubicBezTo>
                  <a:cubicBezTo>
                    <a:pt x="6619" y="4330"/>
                    <a:pt x="6619" y="3602"/>
                    <a:pt x="6651" y="2842"/>
                  </a:cubicBezTo>
                  <a:cubicBezTo>
                    <a:pt x="6651" y="1987"/>
                    <a:pt x="6683" y="1132"/>
                    <a:pt x="6714" y="245"/>
                  </a:cubicBezTo>
                  <a:cubicBezTo>
                    <a:pt x="5970" y="107"/>
                    <a:pt x="5345" y="17"/>
                    <a:pt x="4590" y="17"/>
                  </a:cubicBezTo>
                  <a:cubicBezTo>
                    <a:pt x="4478" y="17"/>
                    <a:pt x="4363" y="19"/>
                    <a:pt x="4244" y="23"/>
                  </a:cubicBezTo>
                  <a:cubicBezTo>
                    <a:pt x="4135" y="28"/>
                    <a:pt x="4024" y="30"/>
                    <a:pt x="3913" y="30"/>
                  </a:cubicBezTo>
                  <a:cubicBezTo>
                    <a:pt x="3480" y="30"/>
                    <a:pt x="3037" y="1"/>
                    <a:pt x="2592" y="1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5201;p43">
              <a:extLst>
                <a:ext uri="{FF2B5EF4-FFF2-40B4-BE49-F238E27FC236}">
                  <a16:creationId xmlns:a16="http://schemas.microsoft.com/office/drawing/2014/main" id="{7E0D0E23-D772-5517-5D96-96C944FD11A3}"/>
                </a:ext>
              </a:extLst>
            </p:cNvPr>
            <p:cNvSpPr/>
            <p:nvPr/>
          </p:nvSpPr>
          <p:spPr>
            <a:xfrm>
              <a:off x="4531708" y="1854685"/>
              <a:ext cx="501685" cy="786861"/>
            </a:xfrm>
            <a:custGeom>
              <a:avLst/>
              <a:gdLst/>
              <a:ahLst/>
              <a:cxnLst/>
              <a:rect l="l" t="t" r="r" b="b"/>
              <a:pathLst>
                <a:path w="15613" h="24488" extrusionOk="0">
                  <a:moveTo>
                    <a:pt x="2308" y="1"/>
                  </a:moveTo>
                  <a:cubicBezTo>
                    <a:pt x="2215" y="1"/>
                    <a:pt x="2121" y="3"/>
                    <a:pt x="2027" y="7"/>
                  </a:cubicBezTo>
                  <a:cubicBezTo>
                    <a:pt x="1330" y="39"/>
                    <a:pt x="633" y="197"/>
                    <a:pt x="0" y="514"/>
                  </a:cubicBezTo>
                  <a:cubicBezTo>
                    <a:pt x="633" y="229"/>
                    <a:pt x="1330" y="70"/>
                    <a:pt x="2027" y="70"/>
                  </a:cubicBezTo>
                  <a:cubicBezTo>
                    <a:pt x="2115" y="66"/>
                    <a:pt x="2204" y="64"/>
                    <a:pt x="2292" y="64"/>
                  </a:cubicBezTo>
                  <a:cubicBezTo>
                    <a:pt x="2901" y="64"/>
                    <a:pt x="3509" y="158"/>
                    <a:pt x="4117" y="324"/>
                  </a:cubicBezTo>
                  <a:cubicBezTo>
                    <a:pt x="5479" y="640"/>
                    <a:pt x="6714" y="1337"/>
                    <a:pt x="7696" y="2351"/>
                  </a:cubicBezTo>
                  <a:cubicBezTo>
                    <a:pt x="8677" y="3332"/>
                    <a:pt x="9342" y="4631"/>
                    <a:pt x="9532" y="5992"/>
                  </a:cubicBezTo>
                  <a:cubicBezTo>
                    <a:pt x="9627" y="6689"/>
                    <a:pt x="9596" y="7386"/>
                    <a:pt x="9596" y="8083"/>
                  </a:cubicBezTo>
                  <a:cubicBezTo>
                    <a:pt x="9627" y="8811"/>
                    <a:pt x="9659" y="9539"/>
                    <a:pt x="9976" y="10204"/>
                  </a:cubicBezTo>
                  <a:cubicBezTo>
                    <a:pt x="10293" y="10869"/>
                    <a:pt x="10831" y="11376"/>
                    <a:pt x="11401" y="11788"/>
                  </a:cubicBezTo>
                  <a:cubicBezTo>
                    <a:pt x="11971" y="12200"/>
                    <a:pt x="12604" y="12516"/>
                    <a:pt x="13206" y="12896"/>
                  </a:cubicBezTo>
                  <a:cubicBezTo>
                    <a:pt x="13491" y="13055"/>
                    <a:pt x="13776" y="13245"/>
                    <a:pt x="13966" y="13530"/>
                  </a:cubicBezTo>
                  <a:cubicBezTo>
                    <a:pt x="14156" y="13783"/>
                    <a:pt x="14219" y="14131"/>
                    <a:pt x="14219" y="14480"/>
                  </a:cubicBezTo>
                  <a:cubicBezTo>
                    <a:pt x="14219" y="14828"/>
                    <a:pt x="14188" y="15176"/>
                    <a:pt x="14093" y="15493"/>
                  </a:cubicBezTo>
                  <a:cubicBezTo>
                    <a:pt x="14029" y="15842"/>
                    <a:pt x="13871" y="16158"/>
                    <a:pt x="13744" y="16475"/>
                  </a:cubicBezTo>
                  <a:cubicBezTo>
                    <a:pt x="13586" y="16792"/>
                    <a:pt x="13491" y="17172"/>
                    <a:pt x="13554" y="17552"/>
                  </a:cubicBezTo>
                  <a:cubicBezTo>
                    <a:pt x="13586" y="17900"/>
                    <a:pt x="13713" y="18248"/>
                    <a:pt x="13871" y="18565"/>
                  </a:cubicBezTo>
                  <a:cubicBezTo>
                    <a:pt x="14188" y="19198"/>
                    <a:pt x="14536" y="19800"/>
                    <a:pt x="14853" y="20433"/>
                  </a:cubicBezTo>
                  <a:cubicBezTo>
                    <a:pt x="15170" y="21035"/>
                    <a:pt x="15423" y="21700"/>
                    <a:pt x="15486" y="22397"/>
                  </a:cubicBezTo>
                  <a:cubicBezTo>
                    <a:pt x="15581" y="23094"/>
                    <a:pt x="15486" y="23822"/>
                    <a:pt x="15265" y="24487"/>
                  </a:cubicBezTo>
                  <a:cubicBezTo>
                    <a:pt x="15518" y="23822"/>
                    <a:pt x="15613" y="23125"/>
                    <a:pt x="15550" y="22397"/>
                  </a:cubicBezTo>
                  <a:cubicBezTo>
                    <a:pt x="15486" y="21700"/>
                    <a:pt x="15233" y="21035"/>
                    <a:pt x="14948" y="20370"/>
                  </a:cubicBezTo>
                  <a:cubicBezTo>
                    <a:pt x="14631" y="19737"/>
                    <a:pt x="14283" y="19135"/>
                    <a:pt x="13966" y="18502"/>
                  </a:cubicBezTo>
                  <a:cubicBezTo>
                    <a:pt x="13839" y="18185"/>
                    <a:pt x="13713" y="17868"/>
                    <a:pt x="13681" y="17520"/>
                  </a:cubicBezTo>
                  <a:cubicBezTo>
                    <a:pt x="13649" y="17203"/>
                    <a:pt x="13744" y="16855"/>
                    <a:pt x="13871" y="16538"/>
                  </a:cubicBezTo>
                  <a:cubicBezTo>
                    <a:pt x="14029" y="16222"/>
                    <a:pt x="14188" y="15905"/>
                    <a:pt x="14283" y="15556"/>
                  </a:cubicBezTo>
                  <a:cubicBezTo>
                    <a:pt x="14378" y="15208"/>
                    <a:pt x="14409" y="14860"/>
                    <a:pt x="14409" y="14480"/>
                  </a:cubicBezTo>
                  <a:cubicBezTo>
                    <a:pt x="14409" y="14131"/>
                    <a:pt x="14346" y="13751"/>
                    <a:pt x="14124" y="13435"/>
                  </a:cubicBezTo>
                  <a:cubicBezTo>
                    <a:pt x="13903" y="13118"/>
                    <a:pt x="13586" y="12928"/>
                    <a:pt x="13301" y="12738"/>
                  </a:cubicBezTo>
                  <a:cubicBezTo>
                    <a:pt x="12699" y="12358"/>
                    <a:pt x="12066" y="12041"/>
                    <a:pt x="11496" y="11630"/>
                  </a:cubicBezTo>
                  <a:cubicBezTo>
                    <a:pt x="10958" y="11250"/>
                    <a:pt x="10451" y="10743"/>
                    <a:pt x="10166" y="10109"/>
                  </a:cubicBezTo>
                  <a:cubicBezTo>
                    <a:pt x="9881" y="9508"/>
                    <a:pt x="9817" y="8779"/>
                    <a:pt x="9786" y="8114"/>
                  </a:cubicBezTo>
                  <a:cubicBezTo>
                    <a:pt x="9786" y="7418"/>
                    <a:pt x="9817" y="6689"/>
                    <a:pt x="9722" y="5992"/>
                  </a:cubicBezTo>
                  <a:cubicBezTo>
                    <a:pt x="9532" y="4567"/>
                    <a:pt x="8804" y="3237"/>
                    <a:pt x="7822" y="2256"/>
                  </a:cubicBezTo>
                  <a:cubicBezTo>
                    <a:pt x="6809" y="1242"/>
                    <a:pt x="5510" y="545"/>
                    <a:pt x="4149" y="229"/>
                  </a:cubicBezTo>
                  <a:cubicBezTo>
                    <a:pt x="3542" y="91"/>
                    <a:pt x="2935" y="1"/>
                    <a:pt x="2308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5202;p43">
              <a:extLst>
                <a:ext uri="{FF2B5EF4-FFF2-40B4-BE49-F238E27FC236}">
                  <a16:creationId xmlns:a16="http://schemas.microsoft.com/office/drawing/2014/main" id="{91C175E8-9415-4B39-9C31-CE3C84749FB3}"/>
                </a:ext>
              </a:extLst>
            </p:cNvPr>
            <p:cNvSpPr/>
            <p:nvPr/>
          </p:nvSpPr>
          <p:spPr>
            <a:xfrm>
              <a:off x="4475733" y="2265274"/>
              <a:ext cx="166896" cy="185437"/>
            </a:xfrm>
            <a:custGeom>
              <a:avLst/>
              <a:gdLst/>
              <a:ahLst/>
              <a:cxnLst/>
              <a:rect l="l" t="t" r="r" b="b"/>
              <a:pathLst>
                <a:path w="5194" h="5771" extrusionOk="0">
                  <a:moveTo>
                    <a:pt x="1021" y="1"/>
                  </a:moveTo>
                  <a:cubicBezTo>
                    <a:pt x="827" y="1"/>
                    <a:pt x="634" y="7"/>
                    <a:pt x="444" y="23"/>
                  </a:cubicBezTo>
                  <a:cubicBezTo>
                    <a:pt x="380" y="23"/>
                    <a:pt x="317" y="23"/>
                    <a:pt x="254" y="55"/>
                  </a:cubicBezTo>
                  <a:cubicBezTo>
                    <a:pt x="222" y="87"/>
                    <a:pt x="222" y="150"/>
                    <a:pt x="222" y="213"/>
                  </a:cubicBezTo>
                  <a:cubicBezTo>
                    <a:pt x="127" y="1385"/>
                    <a:pt x="222" y="2557"/>
                    <a:pt x="127" y="3729"/>
                  </a:cubicBezTo>
                  <a:cubicBezTo>
                    <a:pt x="95" y="4077"/>
                    <a:pt x="64" y="4425"/>
                    <a:pt x="0" y="4742"/>
                  </a:cubicBezTo>
                  <a:cubicBezTo>
                    <a:pt x="127" y="4837"/>
                    <a:pt x="254" y="4932"/>
                    <a:pt x="380" y="5027"/>
                  </a:cubicBezTo>
                  <a:cubicBezTo>
                    <a:pt x="1024" y="5515"/>
                    <a:pt x="1823" y="5770"/>
                    <a:pt x="2624" y="5770"/>
                  </a:cubicBezTo>
                  <a:cubicBezTo>
                    <a:pt x="2967" y="5770"/>
                    <a:pt x="3310" y="5723"/>
                    <a:pt x="3642" y="5629"/>
                  </a:cubicBezTo>
                  <a:cubicBezTo>
                    <a:pt x="4212" y="5470"/>
                    <a:pt x="4719" y="5217"/>
                    <a:pt x="5194" y="4900"/>
                  </a:cubicBezTo>
                  <a:cubicBezTo>
                    <a:pt x="5036" y="4204"/>
                    <a:pt x="5067" y="3539"/>
                    <a:pt x="5067" y="2842"/>
                  </a:cubicBezTo>
                  <a:cubicBezTo>
                    <a:pt x="5099" y="1987"/>
                    <a:pt x="5099" y="1100"/>
                    <a:pt x="5162" y="245"/>
                  </a:cubicBezTo>
                  <a:cubicBezTo>
                    <a:pt x="4486" y="95"/>
                    <a:pt x="3908" y="4"/>
                    <a:pt x="3242" y="4"/>
                  </a:cubicBezTo>
                  <a:cubicBezTo>
                    <a:pt x="3066" y="4"/>
                    <a:pt x="2884" y="10"/>
                    <a:pt x="2692" y="23"/>
                  </a:cubicBezTo>
                  <a:cubicBezTo>
                    <a:pt x="2578" y="28"/>
                    <a:pt x="2463" y="30"/>
                    <a:pt x="2349" y="30"/>
                  </a:cubicBezTo>
                  <a:cubicBezTo>
                    <a:pt x="1903" y="30"/>
                    <a:pt x="1458" y="1"/>
                    <a:pt x="1021" y="1"/>
                  </a:cubicBezTo>
                  <a:close/>
                </a:path>
              </a:pathLst>
            </a:custGeom>
            <a:solidFill>
              <a:srgbClr val="CB7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5203;p43">
              <a:extLst>
                <a:ext uri="{FF2B5EF4-FFF2-40B4-BE49-F238E27FC236}">
                  <a16:creationId xmlns:a16="http://schemas.microsoft.com/office/drawing/2014/main" id="{1EA05DC5-0B38-7877-DFA1-2107CBDE9EFE}"/>
                </a:ext>
              </a:extLst>
            </p:cNvPr>
            <p:cNvSpPr/>
            <p:nvPr/>
          </p:nvSpPr>
          <p:spPr>
            <a:xfrm>
              <a:off x="4333257" y="1908925"/>
              <a:ext cx="413192" cy="500046"/>
            </a:xfrm>
            <a:custGeom>
              <a:avLst/>
              <a:gdLst/>
              <a:ahLst/>
              <a:cxnLst/>
              <a:rect l="l" t="t" r="r" b="b"/>
              <a:pathLst>
                <a:path w="12859" h="15562" extrusionOk="0">
                  <a:moveTo>
                    <a:pt x="7233" y="1"/>
                  </a:moveTo>
                  <a:cubicBezTo>
                    <a:pt x="5805" y="1"/>
                    <a:pt x="4344" y="543"/>
                    <a:pt x="3199" y="1676"/>
                  </a:cubicBezTo>
                  <a:cubicBezTo>
                    <a:pt x="1" y="4811"/>
                    <a:pt x="1362" y="12253"/>
                    <a:pt x="4814" y="14819"/>
                  </a:cubicBezTo>
                  <a:cubicBezTo>
                    <a:pt x="5480" y="15307"/>
                    <a:pt x="6285" y="15562"/>
                    <a:pt x="7089" y="15562"/>
                  </a:cubicBezTo>
                  <a:cubicBezTo>
                    <a:pt x="7433" y="15562"/>
                    <a:pt x="7776" y="15515"/>
                    <a:pt x="8108" y="15420"/>
                  </a:cubicBezTo>
                  <a:cubicBezTo>
                    <a:pt x="11465" y="14470"/>
                    <a:pt x="12858" y="10290"/>
                    <a:pt x="12795" y="6711"/>
                  </a:cubicBezTo>
                  <a:cubicBezTo>
                    <a:pt x="12763" y="5571"/>
                    <a:pt x="12605" y="4494"/>
                    <a:pt x="12288" y="3576"/>
                  </a:cubicBezTo>
                  <a:cubicBezTo>
                    <a:pt x="11487" y="1248"/>
                    <a:pt x="9397" y="1"/>
                    <a:pt x="7233" y="1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5204;p43">
              <a:extLst>
                <a:ext uri="{FF2B5EF4-FFF2-40B4-BE49-F238E27FC236}">
                  <a16:creationId xmlns:a16="http://schemas.microsoft.com/office/drawing/2014/main" id="{D8DA8D23-FDC3-5403-F31B-B4EB19F6455E}"/>
                </a:ext>
              </a:extLst>
            </p:cNvPr>
            <p:cNvSpPr/>
            <p:nvPr/>
          </p:nvSpPr>
          <p:spPr>
            <a:xfrm>
              <a:off x="4370917" y="1889613"/>
              <a:ext cx="383662" cy="341826"/>
            </a:xfrm>
            <a:custGeom>
              <a:avLst/>
              <a:gdLst/>
              <a:ahLst/>
              <a:cxnLst/>
              <a:rect l="l" t="t" r="r" b="b"/>
              <a:pathLst>
                <a:path w="11940" h="10638" extrusionOk="0">
                  <a:moveTo>
                    <a:pt x="6421" y="0"/>
                  </a:moveTo>
                  <a:cubicBezTo>
                    <a:pt x="5124" y="0"/>
                    <a:pt x="3796" y="446"/>
                    <a:pt x="2692" y="1390"/>
                  </a:cubicBezTo>
                  <a:cubicBezTo>
                    <a:pt x="2217" y="1802"/>
                    <a:pt x="1869" y="2309"/>
                    <a:pt x="1520" y="2815"/>
                  </a:cubicBezTo>
                  <a:cubicBezTo>
                    <a:pt x="1204" y="3290"/>
                    <a:pt x="792" y="3607"/>
                    <a:pt x="539" y="4114"/>
                  </a:cubicBezTo>
                  <a:cubicBezTo>
                    <a:pt x="285" y="4620"/>
                    <a:pt x="95" y="5190"/>
                    <a:pt x="32" y="5761"/>
                  </a:cubicBezTo>
                  <a:cubicBezTo>
                    <a:pt x="0" y="6331"/>
                    <a:pt x="159" y="6806"/>
                    <a:pt x="190" y="7344"/>
                  </a:cubicBezTo>
                  <a:cubicBezTo>
                    <a:pt x="159" y="6806"/>
                    <a:pt x="412" y="6236"/>
                    <a:pt x="824" y="5856"/>
                  </a:cubicBezTo>
                  <a:cubicBezTo>
                    <a:pt x="1172" y="5571"/>
                    <a:pt x="1584" y="5412"/>
                    <a:pt x="1964" y="5190"/>
                  </a:cubicBezTo>
                  <a:cubicBezTo>
                    <a:pt x="2344" y="4969"/>
                    <a:pt x="2724" y="4684"/>
                    <a:pt x="2851" y="4272"/>
                  </a:cubicBezTo>
                  <a:cubicBezTo>
                    <a:pt x="4086" y="5856"/>
                    <a:pt x="5986" y="6362"/>
                    <a:pt x="7854" y="6837"/>
                  </a:cubicBezTo>
                  <a:cubicBezTo>
                    <a:pt x="9406" y="7217"/>
                    <a:pt x="11148" y="8199"/>
                    <a:pt x="11180" y="10036"/>
                  </a:cubicBezTo>
                  <a:cubicBezTo>
                    <a:pt x="11180" y="10258"/>
                    <a:pt x="11180" y="10321"/>
                    <a:pt x="11306" y="10638"/>
                  </a:cubicBezTo>
                  <a:cubicBezTo>
                    <a:pt x="11401" y="10353"/>
                    <a:pt x="11433" y="10163"/>
                    <a:pt x="11465" y="9877"/>
                  </a:cubicBezTo>
                  <a:cubicBezTo>
                    <a:pt x="11496" y="9561"/>
                    <a:pt x="11591" y="9276"/>
                    <a:pt x="11655" y="8959"/>
                  </a:cubicBezTo>
                  <a:cubicBezTo>
                    <a:pt x="11781" y="8357"/>
                    <a:pt x="11845" y="7724"/>
                    <a:pt x="11876" y="7091"/>
                  </a:cubicBezTo>
                  <a:cubicBezTo>
                    <a:pt x="11940" y="5951"/>
                    <a:pt x="11845" y="4874"/>
                    <a:pt x="11623" y="3955"/>
                  </a:cubicBezTo>
                  <a:cubicBezTo>
                    <a:pt x="10953" y="1419"/>
                    <a:pt x="8736" y="0"/>
                    <a:pt x="6421" y="0"/>
                  </a:cubicBezTo>
                  <a:close/>
                </a:path>
              </a:pathLst>
            </a:custGeom>
            <a:solidFill>
              <a:srgbClr val="CB7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5205;p43">
              <a:extLst>
                <a:ext uri="{FF2B5EF4-FFF2-40B4-BE49-F238E27FC236}">
                  <a16:creationId xmlns:a16="http://schemas.microsoft.com/office/drawing/2014/main" id="{ECE40BCC-6EE9-2680-11F5-4CCA8D4772A1}"/>
                </a:ext>
              </a:extLst>
            </p:cNvPr>
            <p:cNvSpPr/>
            <p:nvPr/>
          </p:nvSpPr>
          <p:spPr>
            <a:xfrm>
              <a:off x="4315970" y="1867506"/>
              <a:ext cx="491531" cy="373862"/>
            </a:xfrm>
            <a:custGeom>
              <a:avLst/>
              <a:gdLst/>
              <a:ahLst/>
              <a:cxnLst/>
              <a:rect l="l" t="t" r="r" b="b"/>
              <a:pathLst>
                <a:path w="15297" h="11635" extrusionOk="0">
                  <a:moveTo>
                    <a:pt x="8736" y="1"/>
                  </a:moveTo>
                  <a:cubicBezTo>
                    <a:pt x="8568" y="1"/>
                    <a:pt x="8401" y="7"/>
                    <a:pt x="8234" y="20"/>
                  </a:cubicBezTo>
                  <a:cubicBezTo>
                    <a:pt x="7442" y="83"/>
                    <a:pt x="6841" y="495"/>
                    <a:pt x="6112" y="811"/>
                  </a:cubicBezTo>
                  <a:cubicBezTo>
                    <a:pt x="5416" y="1128"/>
                    <a:pt x="4592" y="1318"/>
                    <a:pt x="3832" y="1572"/>
                  </a:cubicBezTo>
                  <a:cubicBezTo>
                    <a:pt x="3009" y="1857"/>
                    <a:pt x="2122" y="2142"/>
                    <a:pt x="1457" y="2712"/>
                  </a:cubicBezTo>
                  <a:cubicBezTo>
                    <a:pt x="950" y="3155"/>
                    <a:pt x="602" y="3725"/>
                    <a:pt x="349" y="4327"/>
                  </a:cubicBezTo>
                  <a:cubicBezTo>
                    <a:pt x="32" y="5055"/>
                    <a:pt x="0" y="5847"/>
                    <a:pt x="95" y="6639"/>
                  </a:cubicBezTo>
                  <a:cubicBezTo>
                    <a:pt x="159" y="7272"/>
                    <a:pt x="254" y="7937"/>
                    <a:pt x="539" y="8539"/>
                  </a:cubicBezTo>
                  <a:cubicBezTo>
                    <a:pt x="792" y="9077"/>
                    <a:pt x="1362" y="9457"/>
                    <a:pt x="1900" y="9710"/>
                  </a:cubicBezTo>
                  <a:cubicBezTo>
                    <a:pt x="1837" y="9679"/>
                    <a:pt x="1900" y="8760"/>
                    <a:pt x="1900" y="8634"/>
                  </a:cubicBezTo>
                  <a:cubicBezTo>
                    <a:pt x="1869" y="7810"/>
                    <a:pt x="1932" y="6987"/>
                    <a:pt x="2185" y="6227"/>
                  </a:cubicBezTo>
                  <a:cubicBezTo>
                    <a:pt x="2407" y="5467"/>
                    <a:pt x="2914" y="4992"/>
                    <a:pt x="3547" y="4517"/>
                  </a:cubicBezTo>
                  <a:cubicBezTo>
                    <a:pt x="3801" y="4358"/>
                    <a:pt x="4054" y="4168"/>
                    <a:pt x="4244" y="3915"/>
                  </a:cubicBezTo>
                  <a:cubicBezTo>
                    <a:pt x="4371" y="3820"/>
                    <a:pt x="4814" y="3282"/>
                    <a:pt x="4751" y="3092"/>
                  </a:cubicBezTo>
                  <a:lnTo>
                    <a:pt x="4751" y="3092"/>
                  </a:lnTo>
                  <a:cubicBezTo>
                    <a:pt x="5099" y="3883"/>
                    <a:pt x="5669" y="4707"/>
                    <a:pt x="6366" y="5213"/>
                  </a:cubicBezTo>
                  <a:cubicBezTo>
                    <a:pt x="7696" y="6195"/>
                    <a:pt x="9184" y="6892"/>
                    <a:pt x="10673" y="7462"/>
                  </a:cubicBezTo>
                  <a:lnTo>
                    <a:pt x="11021" y="7620"/>
                  </a:lnTo>
                  <a:cubicBezTo>
                    <a:pt x="11433" y="7779"/>
                    <a:pt x="11813" y="7969"/>
                    <a:pt x="12161" y="8285"/>
                  </a:cubicBezTo>
                  <a:cubicBezTo>
                    <a:pt x="12921" y="8950"/>
                    <a:pt x="12985" y="10027"/>
                    <a:pt x="12953" y="10977"/>
                  </a:cubicBezTo>
                  <a:cubicBezTo>
                    <a:pt x="12953" y="11072"/>
                    <a:pt x="12953" y="11199"/>
                    <a:pt x="12985" y="11294"/>
                  </a:cubicBezTo>
                  <a:cubicBezTo>
                    <a:pt x="13067" y="11542"/>
                    <a:pt x="13315" y="11635"/>
                    <a:pt x="13577" y="11635"/>
                  </a:cubicBezTo>
                  <a:cubicBezTo>
                    <a:pt x="13817" y="11635"/>
                    <a:pt x="14069" y="11558"/>
                    <a:pt x="14220" y="11452"/>
                  </a:cubicBezTo>
                  <a:cubicBezTo>
                    <a:pt x="14505" y="11199"/>
                    <a:pt x="14758" y="10851"/>
                    <a:pt x="14885" y="10502"/>
                  </a:cubicBezTo>
                  <a:cubicBezTo>
                    <a:pt x="15296" y="9267"/>
                    <a:pt x="15265" y="7905"/>
                    <a:pt x="15201" y="6575"/>
                  </a:cubicBezTo>
                  <a:cubicBezTo>
                    <a:pt x="15170" y="5847"/>
                    <a:pt x="15138" y="5087"/>
                    <a:pt x="14948" y="4390"/>
                  </a:cubicBezTo>
                  <a:cubicBezTo>
                    <a:pt x="14726" y="3630"/>
                    <a:pt x="14315" y="2965"/>
                    <a:pt x="13808" y="2363"/>
                  </a:cubicBezTo>
                  <a:cubicBezTo>
                    <a:pt x="12527" y="821"/>
                    <a:pt x="10632" y="1"/>
                    <a:pt x="873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5206;p43">
              <a:extLst>
                <a:ext uri="{FF2B5EF4-FFF2-40B4-BE49-F238E27FC236}">
                  <a16:creationId xmlns:a16="http://schemas.microsoft.com/office/drawing/2014/main" id="{C6559B03-304A-8E95-ED08-7CF50BF851E4}"/>
                </a:ext>
              </a:extLst>
            </p:cNvPr>
            <p:cNvSpPr/>
            <p:nvPr/>
          </p:nvSpPr>
          <p:spPr>
            <a:xfrm>
              <a:off x="4092103" y="2973249"/>
              <a:ext cx="924002" cy="20372"/>
            </a:xfrm>
            <a:custGeom>
              <a:avLst/>
              <a:gdLst/>
              <a:ahLst/>
              <a:cxnLst/>
              <a:rect l="l" t="t" r="r" b="b"/>
              <a:pathLst>
                <a:path w="28756" h="634" extrusionOk="0">
                  <a:moveTo>
                    <a:pt x="28471" y="0"/>
                  </a:moveTo>
                  <a:lnTo>
                    <a:pt x="222" y="64"/>
                  </a:lnTo>
                  <a:lnTo>
                    <a:pt x="0" y="634"/>
                  </a:lnTo>
                  <a:lnTo>
                    <a:pt x="28756" y="634"/>
                  </a:lnTo>
                  <a:lnTo>
                    <a:pt x="28471" y="0"/>
                  </a:lnTo>
                  <a:close/>
                </a:path>
              </a:pathLst>
            </a:custGeom>
            <a:solidFill>
              <a:srgbClr val="BD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5207;p43">
              <a:extLst>
                <a:ext uri="{FF2B5EF4-FFF2-40B4-BE49-F238E27FC236}">
                  <a16:creationId xmlns:a16="http://schemas.microsoft.com/office/drawing/2014/main" id="{929CC712-71B7-BD9F-09C0-909FB0F18465}"/>
                </a:ext>
              </a:extLst>
            </p:cNvPr>
            <p:cNvSpPr/>
            <p:nvPr/>
          </p:nvSpPr>
          <p:spPr>
            <a:xfrm>
              <a:off x="4450284" y="3733376"/>
              <a:ext cx="480349" cy="175058"/>
            </a:xfrm>
            <a:custGeom>
              <a:avLst/>
              <a:gdLst/>
              <a:ahLst/>
              <a:cxnLst/>
              <a:rect l="l" t="t" r="r" b="b"/>
              <a:pathLst>
                <a:path w="14949" h="5448" extrusionOk="0">
                  <a:moveTo>
                    <a:pt x="13460" y="1"/>
                  </a:moveTo>
                  <a:cubicBezTo>
                    <a:pt x="13048" y="1"/>
                    <a:pt x="12605" y="32"/>
                    <a:pt x="12161" y="64"/>
                  </a:cubicBezTo>
                  <a:cubicBezTo>
                    <a:pt x="10483" y="286"/>
                    <a:pt x="8868" y="951"/>
                    <a:pt x="7158" y="1141"/>
                  </a:cubicBezTo>
                  <a:cubicBezTo>
                    <a:pt x="6740" y="1189"/>
                    <a:pt x="6326" y="1205"/>
                    <a:pt x="5914" y="1205"/>
                  </a:cubicBezTo>
                  <a:cubicBezTo>
                    <a:pt x="5233" y="1205"/>
                    <a:pt x="4555" y="1161"/>
                    <a:pt x="3864" y="1141"/>
                  </a:cubicBezTo>
                  <a:cubicBezTo>
                    <a:pt x="3437" y="1109"/>
                    <a:pt x="2890" y="1038"/>
                    <a:pt x="2352" y="1038"/>
                  </a:cubicBezTo>
                  <a:cubicBezTo>
                    <a:pt x="1814" y="1038"/>
                    <a:pt x="1283" y="1109"/>
                    <a:pt x="887" y="1363"/>
                  </a:cubicBezTo>
                  <a:cubicBezTo>
                    <a:pt x="571" y="1553"/>
                    <a:pt x="64" y="2059"/>
                    <a:pt x="32" y="2439"/>
                  </a:cubicBezTo>
                  <a:cubicBezTo>
                    <a:pt x="1" y="2946"/>
                    <a:pt x="539" y="3453"/>
                    <a:pt x="887" y="3706"/>
                  </a:cubicBezTo>
                  <a:cubicBezTo>
                    <a:pt x="1521" y="4181"/>
                    <a:pt x="2312" y="4466"/>
                    <a:pt x="3136" y="4656"/>
                  </a:cubicBezTo>
                  <a:cubicBezTo>
                    <a:pt x="4213" y="4910"/>
                    <a:pt x="5353" y="5005"/>
                    <a:pt x="6366" y="5163"/>
                  </a:cubicBezTo>
                  <a:cubicBezTo>
                    <a:pt x="6809" y="5258"/>
                    <a:pt x="7253" y="5321"/>
                    <a:pt x="7728" y="5385"/>
                  </a:cubicBezTo>
                  <a:cubicBezTo>
                    <a:pt x="8425" y="5448"/>
                    <a:pt x="9185" y="5448"/>
                    <a:pt x="9913" y="5448"/>
                  </a:cubicBezTo>
                  <a:lnTo>
                    <a:pt x="11496" y="5448"/>
                  </a:lnTo>
                  <a:cubicBezTo>
                    <a:pt x="11781" y="5448"/>
                    <a:pt x="12098" y="5448"/>
                    <a:pt x="12351" y="5321"/>
                  </a:cubicBezTo>
                  <a:cubicBezTo>
                    <a:pt x="12636" y="5163"/>
                    <a:pt x="12827" y="4846"/>
                    <a:pt x="12985" y="4561"/>
                  </a:cubicBezTo>
                  <a:cubicBezTo>
                    <a:pt x="13333" y="3959"/>
                    <a:pt x="13745" y="3389"/>
                    <a:pt x="14030" y="2756"/>
                  </a:cubicBezTo>
                  <a:cubicBezTo>
                    <a:pt x="14188" y="2376"/>
                    <a:pt x="14252" y="2091"/>
                    <a:pt x="14505" y="1743"/>
                  </a:cubicBezTo>
                  <a:cubicBezTo>
                    <a:pt x="14727" y="1426"/>
                    <a:pt x="14948" y="1014"/>
                    <a:pt x="14790" y="603"/>
                  </a:cubicBezTo>
                  <a:cubicBezTo>
                    <a:pt x="14600" y="128"/>
                    <a:pt x="13967" y="32"/>
                    <a:pt x="13460" y="1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5208;p43">
              <a:extLst>
                <a:ext uri="{FF2B5EF4-FFF2-40B4-BE49-F238E27FC236}">
                  <a16:creationId xmlns:a16="http://schemas.microsoft.com/office/drawing/2014/main" id="{24F67BAE-CC1C-AD25-F5F0-1E0C97292379}"/>
                </a:ext>
              </a:extLst>
            </p:cNvPr>
            <p:cNvSpPr/>
            <p:nvPr/>
          </p:nvSpPr>
          <p:spPr>
            <a:xfrm>
              <a:off x="4461466" y="3733376"/>
              <a:ext cx="469167" cy="160823"/>
            </a:xfrm>
            <a:custGeom>
              <a:avLst/>
              <a:gdLst/>
              <a:ahLst/>
              <a:cxnLst/>
              <a:rect l="l" t="t" r="r" b="b"/>
              <a:pathLst>
                <a:path w="14601" h="5005" extrusionOk="0">
                  <a:moveTo>
                    <a:pt x="13112" y="1"/>
                  </a:moveTo>
                  <a:cubicBezTo>
                    <a:pt x="12700" y="1"/>
                    <a:pt x="12257" y="32"/>
                    <a:pt x="11813" y="64"/>
                  </a:cubicBezTo>
                  <a:cubicBezTo>
                    <a:pt x="10135" y="286"/>
                    <a:pt x="8520" y="951"/>
                    <a:pt x="6810" y="1141"/>
                  </a:cubicBezTo>
                  <a:cubicBezTo>
                    <a:pt x="6409" y="1184"/>
                    <a:pt x="6003" y="1201"/>
                    <a:pt x="5595" y="1201"/>
                  </a:cubicBezTo>
                  <a:cubicBezTo>
                    <a:pt x="5100" y="1201"/>
                    <a:pt x="4604" y="1176"/>
                    <a:pt x="4118" y="1141"/>
                  </a:cubicBezTo>
                  <a:cubicBezTo>
                    <a:pt x="3453" y="1458"/>
                    <a:pt x="1109" y="2218"/>
                    <a:pt x="1" y="3231"/>
                  </a:cubicBezTo>
                  <a:cubicBezTo>
                    <a:pt x="159" y="3421"/>
                    <a:pt x="381" y="3579"/>
                    <a:pt x="539" y="3706"/>
                  </a:cubicBezTo>
                  <a:cubicBezTo>
                    <a:pt x="1173" y="4181"/>
                    <a:pt x="1964" y="4466"/>
                    <a:pt x="2788" y="4656"/>
                  </a:cubicBezTo>
                  <a:cubicBezTo>
                    <a:pt x="3453" y="4814"/>
                    <a:pt x="4150" y="4910"/>
                    <a:pt x="4846" y="5005"/>
                  </a:cubicBezTo>
                  <a:cubicBezTo>
                    <a:pt x="7126" y="4593"/>
                    <a:pt x="9375" y="3896"/>
                    <a:pt x="11592" y="3358"/>
                  </a:cubicBezTo>
                  <a:cubicBezTo>
                    <a:pt x="12257" y="3168"/>
                    <a:pt x="12954" y="3009"/>
                    <a:pt x="13650" y="2819"/>
                  </a:cubicBezTo>
                  <a:cubicBezTo>
                    <a:pt x="13650" y="2788"/>
                    <a:pt x="13650" y="2788"/>
                    <a:pt x="13682" y="2756"/>
                  </a:cubicBezTo>
                  <a:cubicBezTo>
                    <a:pt x="13840" y="2376"/>
                    <a:pt x="13904" y="2059"/>
                    <a:pt x="14157" y="1743"/>
                  </a:cubicBezTo>
                  <a:cubicBezTo>
                    <a:pt x="14379" y="1426"/>
                    <a:pt x="14600" y="1014"/>
                    <a:pt x="14442" y="603"/>
                  </a:cubicBezTo>
                  <a:cubicBezTo>
                    <a:pt x="14252" y="128"/>
                    <a:pt x="13650" y="1"/>
                    <a:pt x="13112" y="1"/>
                  </a:cubicBezTo>
                  <a:close/>
                </a:path>
              </a:pathLst>
            </a:custGeom>
            <a:solidFill>
              <a:srgbClr val="CB7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5209;p43">
              <a:extLst>
                <a:ext uri="{FF2B5EF4-FFF2-40B4-BE49-F238E27FC236}">
                  <a16:creationId xmlns:a16="http://schemas.microsoft.com/office/drawing/2014/main" id="{4CF91010-02E7-BE26-9975-0D642D1AEEC0}"/>
                </a:ext>
              </a:extLst>
            </p:cNvPr>
            <p:cNvSpPr/>
            <p:nvPr/>
          </p:nvSpPr>
          <p:spPr>
            <a:xfrm>
              <a:off x="4097180" y="2964092"/>
              <a:ext cx="913848" cy="613634"/>
            </a:xfrm>
            <a:custGeom>
              <a:avLst/>
              <a:gdLst/>
              <a:ahLst/>
              <a:cxnLst/>
              <a:rect l="l" t="t" r="r" b="b"/>
              <a:pathLst>
                <a:path w="28440" h="19097" extrusionOk="0">
                  <a:moveTo>
                    <a:pt x="570" y="0"/>
                  </a:moveTo>
                  <a:cubicBezTo>
                    <a:pt x="254" y="0"/>
                    <a:pt x="0" y="285"/>
                    <a:pt x="32" y="634"/>
                  </a:cubicBezTo>
                  <a:lnTo>
                    <a:pt x="1806" y="19096"/>
                  </a:lnTo>
                  <a:lnTo>
                    <a:pt x="26634" y="19096"/>
                  </a:lnTo>
                  <a:lnTo>
                    <a:pt x="28408" y="634"/>
                  </a:lnTo>
                  <a:cubicBezTo>
                    <a:pt x="28439" y="285"/>
                    <a:pt x="28186" y="0"/>
                    <a:pt x="27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5210;p43">
              <a:extLst>
                <a:ext uri="{FF2B5EF4-FFF2-40B4-BE49-F238E27FC236}">
                  <a16:creationId xmlns:a16="http://schemas.microsoft.com/office/drawing/2014/main" id="{6707C1F2-3D58-99A4-061A-804678664F2D}"/>
                </a:ext>
              </a:extLst>
            </p:cNvPr>
            <p:cNvSpPr/>
            <p:nvPr/>
          </p:nvSpPr>
          <p:spPr>
            <a:xfrm>
              <a:off x="4670102" y="3734436"/>
              <a:ext cx="305291" cy="190385"/>
            </a:xfrm>
            <a:custGeom>
              <a:avLst/>
              <a:gdLst/>
              <a:ahLst/>
              <a:cxnLst/>
              <a:rect l="l" t="t" r="r" b="b"/>
              <a:pathLst>
                <a:path w="9501" h="5925" extrusionOk="0">
                  <a:moveTo>
                    <a:pt x="4954" y="1"/>
                  </a:moveTo>
                  <a:cubicBezTo>
                    <a:pt x="4094" y="1"/>
                    <a:pt x="3211" y="222"/>
                    <a:pt x="2280" y="696"/>
                  </a:cubicBezTo>
                  <a:cubicBezTo>
                    <a:pt x="2914" y="1013"/>
                    <a:pt x="3484" y="1583"/>
                    <a:pt x="3484" y="2280"/>
                  </a:cubicBezTo>
                  <a:cubicBezTo>
                    <a:pt x="3484" y="3008"/>
                    <a:pt x="3294" y="3705"/>
                    <a:pt x="2787" y="4243"/>
                  </a:cubicBezTo>
                  <a:cubicBezTo>
                    <a:pt x="2154" y="4940"/>
                    <a:pt x="950" y="5162"/>
                    <a:pt x="0" y="5225"/>
                  </a:cubicBezTo>
                  <a:cubicBezTo>
                    <a:pt x="950" y="5415"/>
                    <a:pt x="1362" y="5637"/>
                    <a:pt x="2185" y="5732"/>
                  </a:cubicBezTo>
                  <a:cubicBezTo>
                    <a:pt x="2882" y="5795"/>
                    <a:pt x="3325" y="5890"/>
                    <a:pt x="4022" y="5922"/>
                  </a:cubicBezTo>
                  <a:cubicBezTo>
                    <a:pt x="4076" y="5924"/>
                    <a:pt x="4130" y="5925"/>
                    <a:pt x="4184" y="5925"/>
                  </a:cubicBezTo>
                  <a:cubicBezTo>
                    <a:pt x="4985" y="5925"/>
                    <a:pt x="5780" y="5708"/>
                    <a:pt x="6492" y="5352"/>
                  </a:cubicBezTo>
                  <a:cubicBezTo>
                    <a:pt x="8171" y="4465"/>
                    <a:pt x="9501" y="1931"/>
                    <a:pt x="7474" y="633"/>
                  </a:cubicBezTo>
                  <a:cubicBezTo>
                    <a:pt x="7316" y="538"/>
                    <a:pt x="7157" y="475"/>
                    <a:pt x="6999" y="411"/>
                  </a:cubicBezTo>
                  <a:cubicBezTo>
                    <a:pt x="6322" y="143"/>
                    <a:pt x="5645" y="1"/>
                    <a:pt x="495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5211;p43">
              <a:extLst>
                <a:ext uri="{FF2B5EF4-FFF2-40B4-BE49-F238E27FC236}">
                  <a16:creationId xmlns:a16="http://schemas.microsoft.com/office/drawing/2014/main" id="{01ABE026-A2FD-8953-0DC3-7BA07877E92A}"/>
                </a:ext>
              </a:extLst>
            </p:cNvPr>
            <p:cNvSpPr/>
            <p:nvPr/>
          </p:nvSpPr>
          <p:spPr>
            <a:xfrm>
              <a:off x="4090046" y="2981379"/>
              <a:ext cx="928083" cy="613634"/>
            </a:xfrm>
            <a:custGeom>
              <a:avLst/>
              <a:gdLst/>
              <a:ahLst/>
              <a:cxnLst/>
              <a:rect l="l" t="t" r="r" b="b"/>
              <a:pathLst>
                <a:path w="28883" h="19097" extrusionOk="0">
                  <a:moveTo>
                    <a:pt x="602" y="1"/>
                  </a:moveTo>
                  <a:cubicBezTo>
                    <a:pt x="254" y="1"/>
                    <a:pt x="1" y="286"/>
                    <a:pt x="32" y="602"/>
                  </a:cubicBezTo>
                  <a:lnTo>
                    <a:pt x="1837" y="19097"/>
                  </a:lnTo>
                  <a:lnTo>
                    <a:pt x="27046" y="19097"/>
                  </a:lnTo>
                  <a:lnTo>
                    <a:pt x="28851" y="602"/>
                  </a:lnTo>
                  <a:cubicBezTo>
                    <a:pt x="28883" y="286"/>
                    <a:pt x="28630" y="1"/>
                    <a:pt x="28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5212;p43">
              <a:extLst>
                <a:ext uri="{FF2B5EF4-FFF2-40B4-BE49-F238E27FC236}">
                  <a16:creationId xmlns:a16="http://schemas.microsoft.com/office/drawing/2014/main" id="{10D776A4-13BF-3D5F-ABD1-5310D894DADE}"/>
                </a:ext>
              </a:extLst>
            </p:cNvPr>
            <p:cNvSpPr/>
            <p:nvPr/>
          </p:nvSpPr>
          <p:spPr>
            <a:xfrm>
              <a:off x="4149074" y="3593985"/>
              <a:ext cx="809032" cy="36663"/>
            </a:xfrm>
            <a:custGeom>
              <a:avLst/>
              <a:gdLst/>
              <a:ahLst/>
              <a:cxnLst/>
              <a:rect l="l" t="t" r="r" b="b"/>
              <a:pathLst>
                <a:path w="25178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25177" y="1140"/>
                  </a:lnTo>
                  <a:lnTo>
                    <a:pt x="2517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5213;p43">
              <a:extLst>
                <a:ext uri="{FF2B5EF4-FFF2-40B4-BE49-F238E27FC236}">
                  <a16:creationId xmlns:a16="http://schemas.microsoft.com/office/drawing/2014/main" id="{98836BB5-2773-5D4B-54B2-12CF7DBF53F1}"/>
                </a:ext>
              </a:extLst>
            </p:cNvPr>
            <p:cNvSpPr/>
            <p:nvPr/>
          </p:nvSpPr>
          <p:spPr>
            <a:xfrm>
              <a:off x="4494048" y="3231980"/>
              <a:ext cx="120111" cy="112207"/>
            </a:xfrm>
            <a:custGeom>
              <a:avLst/>
              <a:gdLst/>
              <a:ahLst/>
              <a:cxnLst/>
              <a:rect l="l" t="t" r="r" b="b"/>
              <a:pathLst>
                <a:path w="3738" h="3492" extrusionOk="0">
                  <a:moveTo>
                    <a:pt x="1841" y="0"/>
                  </a:moveTo>
                  <a:cubicBezTo>
                    <a:pt x="1003" y="0"/>
                    <a:pt x="270" y="625"/>
                    <a:pt x="127" y="1481"/>
                  </a:cubicBezTo>
                  <a:cubicBezTo>
                    <a:pt x="0" y="2431"/>
                    <a:pt x="665" y="3317"/>
                    <a:pt x="1615" y="3476"/>
                  </a:cubicBezTo>
                  <a:cubicBezTo>
                    <a:pt x="1693" y="3486"/>
                    <a:pt x="1771" y="3491"/>
                    <a:pt x="1848" y="3491"/>
                  </a:cubicBezTo>
                  <a:cubicBezTo>
                    <a:pt x="2706" y="3491"/>
                    <a:pt x="3463" y="2859"/>
                    <a:pt x="3579" y="1987"/>
                  </a:cubicBezTo>
                  <a:cubicBezTo>
                    <a:pt x="3737" y="1037"/>
                    <a:pt x="3072" y="150"/>
                    <a:pt x="2122" y="24"/>
                  </a:cubicBezTo>
                  <a:cubicBezTo>
                    <a:pt x="2028" y="8"/>
                    <a:pt x="1934" y="0"/>
                    <a:pt x="184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5214;p43">
              <a:extLst>
                <a:ext uri="{FF2B5EF4-FFF2-40B4-BE49-F238E27FC236}">
                  <a16:creationId xmlns:a16="http://schemas.microsoft.com/office/drawing/2014/main" id="{295C5D35-A8ED-091D-264A-24C555344FE7}"/>
                </a:ext>
              </a:extLst>
            </p:cNvPr>
            <p:cNvSpPr/>
            <p:nvPr/>
          </p:nvSpPr>
          <p:spPr>
            <a:xfrm>
              <a:off x="3628945" y="3333165"/>
              <a:ext cx="1012688" cy="548213"/>
            </a:xfrm>
            <a:custGeom>
              <a:avLst/>
              <a:gdLst/>
              <a:ahLst/>
              <a:cxnLst/>
              <a:rect l="l" t="t" r="r" b="b"/>
              <a:pathLst>
                <a:path w="31516" h="17061" extrusionOk="0">
                  <a:moveTo>
                    <a:pt x="4773" y="0"/>
                  </a:moveTo>
                  <a:cubicBezTo>
                    <a:pt x="2249" y="0"/>
                    <a:pt x="1" y="2254"/>
                    <a:pt x="1018" y="5045"/>
                  </a:cubicBezTo>
                  <a:cubicBezTo>
                    <a:pt x="1493" y="6312"/>
                    <a:pt x="2633" y="7420"/>
                    <a:pt x="3742" y="8181"/>
                  </a:cubicBezTo>
                  <a:cubicBezTo>
                    <a:pt x="8587" y="11442"/>
                    <a:pt x="14382" y="13248"/>
                    <a:pt x="19924" y="14831"/>
                  </a:cubicBezTo>
                  <a:cubicBezTo>
                    <a:pt x="21128" y="15179"/>
                    <a:pt x="22268" y="15559"/>
                    <a:pt x="23471" y="15908"/>
                  </a:cubicBezTo>
                  <a:cubicBezTo>
                    <a:pt x="24643" y="16256"/>
                    <a:pt x="25847" y="16573"/>
                    <a:pt x="27050" y="16826"/>
                  </a:cubicBezTo>
                  <a:cubicBezTo>
                    <a:pt x="27303" y="16889"/>
                    <a:pt x="27588" y="16921"/>
                    <a:pt x="27842" y="16984"/>
                  </a:cubicBezTo>
                  <a:cubicBezTo>
                    <a:pt x="27968" y="16984"/>
                    <a:pt x="28127" y="17016"/>
                    <a:pt x="28253" y="17016"/>
                  </a:cubicBezTo>
                  <a:cubicBezTo>
                    <a:pt x="28343" y="17039"/>
                    <a:pt x="28433" y="17061"/>
                    <a:pt x="28522" y="17061"/>
                  </a:cubicBezTo>
                  <a:cubicBezTo>
                    <a:pt x="28559" y="17061"/>
                    <a:pt x="28596" y="17057"/>
                    <a:pt x="28633" y="17048"/>
                  </a:cubicBezTo>
                  <a:cubicBezTo>
                    <a:pt x="28887" y="17016"/>
                    <a:pt x="29140" y="16889"/>
                    <a:pt x="29393" y="16794"/>
                  </a:cubicBezTo>
                  <a:cubicBezTo>
                    <a:pt x="29647" y="16699"/>
                    <a:pt x="29900" y="16573"/>
                    <a:pt x="30154" y="16478"/>
                  </a:cubicBezTo>
                  <a:cubicBezTo>
                    <a:pt x="30565" y="16256"/>
                    <a:pt x="30945" y="16066"/>
                    <a:pt x="31262" y="15718"/>
                  </a:cubicBezTo>
                  <a:cubicBezTo>
                    <a:pt x="31325" y="15623"/>
                    <a:pt x="31389" y="15528"/>
                    <a:pt x="31452" y="15433"/>
                  </a:cubicBezTo>
                  <a:cubicBezTo>
                    <a:pt x="31484" y="15338"/>
                    <a:pt x="31515" y="15179"/>
                    <a:pt x="31452" y="15084"/>
                  </a:cubicBezTo>
                  <a:cubicBezTo>
                    <a:pt x="31420" y="14989"/>
                    <a:pt x="31294" y="14926"/>
                    <a:pt x="31230" y="14894"/>
                  </a:cubicBezTo>
                  <a:cubicBezTo>
                    <a:pt x="31040" y="14736"/>
                    <a:pt x="30882" y="14609"/>
                    <a:pt x="30692" y="14514"/>
                  </a:cubicBezTo>
                  <a:cubicBezTo>
                    <a:pt x="30312" y="14261"/>
                    <a:pt x="29900" y="14039"/>
                    <a:pt x="29488" y="13818"/>
                  </a:cubicBezTo>
                  <a:cubicBezTo>
                    <a:pt x="28855" y="13501"/>
                    <a:pt x="28158" y="13248"/>
                    <a:pt x="27525" y="12931"/>
                  </a:cubicBezTo>
                  <a:cubicBezTo>
                    <a:pt x="27493" y="12931"/>
                    <a:pt x="27462" y="12899"/>
                    <a:pt x="27430" y="12899"/>
                  </a:cubicBezTo>
                  <a:cubicBezTo>
                    <a:pt x="25910" y="12107"/>
                    <a:pt x="24390" y="11221"/>
                    <a:pt x="22901" y="10366"/>
                  </a:cubicBezTo>
                  <a:cubicBezTo>
                    <a:pt x="22110" y="9891"/>
                    <a:pt x="21286" y="9416"/>
                    <a:pt x="20494" y="8972"/>
                  </a:cubicBezTo>
                  <a:cubicBezTo>
                    <a:pt x="15681" y="6249"/>
                    <a:pt x="11500" y="2448"/>
                    <a:pt x="6402" y="327"/>
                  </a:cubicBezTo>
                  <a:cubicBezTo>
                    <a:pt x="5866" y="103"/>
                    <a:pt x="5313" y="0"/>
                    <a:pt x="4773" y="0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5215;p43">
              <a:extLst>
                <a:ext uri="{FF2B5EF4-FFF2-40B4-BE49-F238E27FC236}">
                  <a16:creationId xmlns:a16="http://schemas.microsoft.com/office/drawing/2014/main" id="{3478CCBC-EFFC-A27C-3EF8-5B8C04A127CA}"/>
                </a:ext>
              </a:extLst>
            </p:cNvPr>
            <p:cNvSpPr/>
            <p:nvPr/>
          </p:nvSpPr>
          <p:spPr>
            <a:xfrm>
              <a:off x="4675179" y="3333230"/>
              <a:ext cx="804116" cy="509075"/>
            </a:xfrm>
            <a:custGeom>
              <a:avLst/>
              <a:gdLst/>
              <a:ahLst/>
              <a:cxnLst/>
              <a:rect l="l" t="t" r="r" b="b"/>
              <a:pathLst>
                <a:path w="25025" h="15843" extrusionOk="0">
                  <a:moveTo>
                    <a:pt x="20239" y="1"/>
                  </a:moveTo>
                  <a:cubicBezTo>
                    <a:pt x="19703" y="1"/>
                    <a:pt x="19154" y="103"/>
                    <a:pt x="18622" y="325"/>
                  </a:cubicBezTo>
                  <a:cubicBezTo>
                    <a:pt x="13523" y="2446"/>
                    <a:pt x="9343" y="6247"/>
                    <a:pt x="4529" y="8970"/>
                  </a:cubicBezTo>
                  <a:cubicBezTo>
                    <a:pt x="3737" y="9414"/>
                    <a:pt x="2914" y="9889"/>
                    <a:pt x="2122" y="10364"/>
                  </a:cubicBezTo>
                  <a:cubicBezTo>
                    <a:pt x="1426" y="10744"/>
                    <a:pt x="729" y="11155"/>
                    <a:pt x="0" y="11567"/>
                  </a:cubicBezTo>
                  <a:lnTo>
                    <a:pt x="1742" y="15842"/>
                  </a:lnTo>
                  <a:cubicBezTo>
                    <a:pt x="2851" y="15526"/>
                    <a:pt x="3959" y="15146"/>
                    <a:pt x="5067" y="14829"/>
                  </a:cubicBezTo>
                  <a:cubicBezTo>
                    <a:pt x="10641" y="13246"/>
                    <a:pt x="16437" y="11440"/>
                    <a:pt x="21282" y="8179"/>
                  </a:cubicBezTo>
                  <a:cubicBezTo>
                    <a:pt x="22390" y="7418"/>
                    <a:pt x="23531" y="6310"/>
                    <a:pt x="24006" y="5043"/>
                  </a:cubicBezTo>
                  <a:cubicBezTo>
                    <a:pt x="25024" y="2274"/>
                    <a:pt x="22767" y="1"/>
                    <a:pt x="2023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5216;p43">
              <a:extLst>
                <a:ext uri="{FF2B5EF4-FFF2-40B4-BE49-F238E27FC236}">
                  <a16:creationId xmlns:a16="http://schemas.microsoft.com/office/drawing/2014/main" id="{1945067E-030C-8CFA-236D-9C59382CBA58}"/>
                </a:ext>
              </a:extLst>
            </p:cNvPr>
            <p:cNvSpPr/>
            <p:nvPr/>
          </p:nvSpPr>
          <p:spPr>
            <a:xfrm>
              <a:off x="4413653" y="3704906"/>
              <a:ext cx="317533" cy="180167"/>
            </a:xfrm>
            <a:custGeom>
              <a:avLst/>
              <a:gdLst/>
              <a:ahLst/>
              <a:cxnLst/>
              <a:rect l="l" t="t" r="r" b="b"/>
              <a:pathLst>
                <a:path w="9882" h="5607" extrusionOk="0">
                  <a:moveTo>
                    <a:pt x="8139" y="0"/>
                  </a:moveTo>
                  <a:cubicBezTo>
                    <a:pt x="7348" y="443"/>
                    <a:pt x="6524" y="918"/>
                    <a:pt x="5733" y="1330"/>
                  </a:cubicBezTo>
                  <a:cubicBezTo>
                    <a:pt x="4877" y="1774"/>
                    <a:pt x="0" y="3452"/>
                    <a:pt x="1331" y="5225"/>
                  </a:cubicBezTo>
                  <a:cubicBezTo>
                    <a:pt x="1584" y="5574"/>
                    <a:pt x="2091" y="5605"/>
                    <a:pt x="2534" y="5605"/>
                  </a:cubicBezTo>
                  <a:cubicBezTo>
                    <a:pt x="2594" y="5606"/>
                    <a:pt x="2654" y="5607"/>
                    <a:pt x="2714" y="5607"/>
                  </a:cubicBezTo>
                  <a:cubicBezTo>
                    <a:pt x="5153" y="5607"/>
                    <a:pt x="7532" y="4986"/>
                    <a:pt x="9881" y="4275"/>
                  </a:cubicBezTo>
                  <a:lnTo>
                    <a:pt x="8139" y="0"/>
                  </a:ln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5217;p43">
              <a:extLst>
                <a:ext uri="{FF2B5EF4-FFF2-40B4-BE49-F238E27FC236}">
                  <a16:creationId xmlns:a16="http://schemas.microsoft.com/office/drawing/2014/main" id="{0CE1B349-72E9-0E56-363E-7BC15D00F61E}"/>
                </a:ext>
              </a:extLst>
            </p:cNvPr>
            <p:cNvSpPr/>
            <p:nvPr/>
          </p:nvSpPr>
          <p:spPr>
            <a:xfrm>
              <a:off x="4144993" y="3724218"/>
              <a:ext cx="451847" cy="136402"/>
            </a:xfrm>
            <a:custGeom>
              <a:avLst/>
              <a:gdLst/>
              <a:ahLst/>
              <a:cxnLst/>
              <a:rect l="l" t="t" r="r" b="b"/>
              <a:pathLst>
                <a:path w="14062" h="4245" extrusionOk="0">
                  <a:moveTo>
                    <a:pt x="10008" y="1"/>
                  </a:moveTo>
                  <a:cubicBezTo>
                    <a:pt x="9217" y="191"/>
                    <a:pt x="8456" y="349"/>
                    <a:pt x="7633" y="413"/>
                  </a:cubicBezTo>
                  <a:cubicBezTo>
                    <a:pt x="7364" y="432"/>
                    <a:pt x="7095" y="441"/>
                    <a:pt x="6826" y="441"/>
                  </a:cubicBezTo>
                  <a:cubicBezTo>
                    <a:pt x="5595" y="441"/>
                    <a:pt x="4364" y="269"/>
                    <a:pt x="3132" y="269"/>
                  </a:cubicBezTo>
                  <a:cubicBezTo>
                    <a:pt x="2922" y="269"/>
                    <a:pt x="2713" y="274"/>
                    <a:pt x="2503" y="286"/>
                  </a:cubicBezTo>
                  <a:cubicBezTo>
                    <a:pt x="2059" y="317"/>
                    <a:pt x="1648" y="381"/>
                    <a:pt x="1204" y="476"/>
                  </a:cubicBezTo>
                  <a:cubicBezTo>
                    <a:pt x="729" y="571"/>
                    <a:pt x="127" y="793"/>
                    <a:pt x="32" y="1299"/>
                  </a:cubicBezTo>
                  <a:cubicBezTo>
                    <a:pt x="1" y="1363"/>
                    <a:pt x="1" y="1458"/>
                    <a:pt x="32" y="1521"/>
                  </a:cubicBezTo>
                  <a:cubicBezTo>
                    <a:pt x="1299" y="1933"/>
                    <a:pt x="2598" y="2313"/>
                    <a:pt x="3864" y="2661"/>
                  </a:cubicBezTo>
                  <a:cubicBezTo>
                    <a:pt x="5606" y="3168"/>
                    <a:pt x="7380" y="3769"/>
                    <a:pt x="9153" y="4244"/>
                  </a:cubicBezTo>
                  <a:cubicBezTo>
                    <a:pt x="10135" y="3864"/>
                    <a:pt x="11243" y="3579"/>
                    <a:pt x="12225" y="3136"/>
                  </a:cubicBezTo>
                  <a:cubicBezTo>
                    <a:pt x="12922" y="2819"/>
                    <a:pt x="13555" y="2471"/>
                    <a:pt x="14062" y="1996"/>
                  </a:cubicBezTo>
                  <a:cubicBezTo>
                    <a:pt x="12953" y="1394"/>
                    <a:pt x="11750" y="919"/>
                    <a:pt x="11370" y="729"/>
                  </a:cubicBezTo>
                  <a:cubicBezTo>
                    <a:pt x="10927" y="476"/>
                    <a:pt x="10452" y="254"/>
                    <a:pt x="10008" y="1"/>
                  </a:cubicBezTo>
                  <a:close/>
                </a:path>
              </a:pathLst>
            </a:custGeom>
            <a:solidFill>
              <a:srgbClr val="CB7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5218;p43">
              <a:extLst>
                <a:ext uri="{FF2B5EF4-FFF2-40B4-BE49-F238E27FC236}">
                  <a16:creationId xmlns:a16="http://schemas.microsoft.com/office/drawing/2014/main" id="{324D1FFE-DBCA-1858-A486-B6DDF7C41002}"/>
                </a:ext>
              </a:extLst>
            </p:cNvPr>
            <p:cNvSpPr/>
            <p:nvPr/>
          </p:nvSpPr>
          <p:spPr>
            <a:xfrm>
              <a:off x="3628913" y="3333230"/>
              <a:ext cx="804116" cy="509075"/>
            </a:xfrm>
            <a:custGeom>
              <a:avLst/>
              <a:gdLst/>
              <a:ahLst/>
              <a:cxnLst/>
              <a:rect l="l" t="t" r="r" b="b"/>
              <a:pathLst>
                <a:path w="25025" h="15843" extrusionOk="0">
                  <a:moveTo>
                    <a:pt x="4902" y="1"/>
                  </a:moveTo>
                  <a:cubicBezTo>
                    <a:pt x="2343" y="1"/>
                    <a:pt x="0" y="2274"/>
                    <a:pt x="1019" y="5043"/>
                  </a:cubicBezTo>
                  <a:cubicBezTo>
                    <a:pt x="1494" y="6310"/>
                    <a:pt x="2634" y="7418"/>
                    <a:pt x="3743" y="8179"/>
                  </a:cubicBezTo>
                  <a:cubicBezTo>
                    <a:pt x="8588" y="11440"/>
                    <a:pt x="14383" y="13246"/>
                    <a:pt x="19957" y="14829"/>
                  </a:cubicBezTo>
                  <a:cubicBezTo>
                    <a:pt x="21066" y="15146"/>
                    <a:pt x="22174" y="15526"/>
                    <a:pt x="23282" y="15842"/>
                  </a:cubicBezTo>
                  <a:lnTo>
                    <a:pt x="25024" y="11535"/>
                  </a:lnTo>
                  <a:cubicBezTo>
                    <a:pt x="24327" y="11155"/>
                    <a:pt x="23599" y="10744"/>
                    <a:pt x="22902" y="10364"/>
                  </a:cubicBezTo>
                  <a:cubicBezTo>
                    <a:pt x="22111" y="9889"/>
                    <a:pt x="21319" y="9382"/>
                    <a:pt x="20495" y="8939"/>
                  </a:cubicBezTo>
                  <a:cubicBezTo>
                    <a:pt x="15713" y="6215"/>
                    <a:pt x="11628" y="2446"/>
                    <a:pt x="6529" y="325"/>
                  </a:cubicBezTo>
                  <a:cubicBezTo>
                    <a:pt x="5997" y="103"/>
                    <a:pt x="5445" y="1"/>
                    <a:pt x="490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5219;p43">
              <a:extLst>
                <a:ext uri="{FF2B5EF4-FFF2-40B4-BE49-F238E27FC236}">
                  <a16:creationId xmlns:a16="http://schemas.microsoft.com/office/drawing/2014/main" id="{0DB41F49-0EC0-EDB0-8A7F-BF90EA54859B}"/>
                </a:ext>
              </a:extLst>
            </p:cNvPr>
            <p:cNvSpPr/>
            <p:nvPr/>
          </p:nvSpPr>
          <p:spPr>
            <a:xfrm>
              <a:off x="4191810" y="3739834"/>
              <a:ext cx="463029" cy="168599"/>
            </a:xfrm>
            <a:custGeom>
              <a:avLst/>
              <a:gdLst/>
              <a:ahLst/>
              <a:cxnLst/>
              <a:rect l="l" t="t" r="r" b="b"/>
              <a:pathLst>
                <a:path w="14410" h="5247" extrusionOk="0">
                  <a:moveTo>
                    <a:pt x="2585" y="1"/>
                  </a:moveTo>
                  <a:cubicBezTo>
                    <a:pt x="2218" y="1"/>
                    <a:pt x="1854" y="67"/>
                    <a:pt x="1489" y="243"/>
                  </a:cubicBezTo>
                  <a:cubicBezTo>
                    <a:pt x="1204" y="370"/>
                    <a:pt x="982" y="560"/>
                    <a:pt x="729" y="782"/>
                  </a:cubicBezTo>
                  <a:cubicBezTo>
                    <a:pt x="539" y="940"/>
                    <a:pt x="381" y="1098"/>
                    <a:pt x="254" y="1320"/>
                  </a:cubicBezTo>
                  <a:cubicBezTo>
                    <a:pt x="1" y="1732"/>
                    <a:pt x="191" y="2143"/>
                    <a:pt x="381" y="2555"/>
                  </a:cubicBezTo>
                  <a:cubicBezTo>
                    <a:pt x="666" y="3188"/>
                    <a:pt x="1046" y="3758"/>
                    <a:pt x="1394" y="4360"/>
                  </a:cubicBezTo>
                  <a:cubicBezTo>
                    <a:pt x="1552" y="4645"/>
                    <a:pt x="1742" y="4962"/>
                    <a:pt x="2059" y="5120"/>
                  </a:cubicBezTo>
                  <a:cubicBezTo>
                    <a:pt x="2312" y="5247"/>
                    <a:pt x="2629" y="5247"/>
                    <a:pt x="2914" y="5247"/>
                  </a:cubicBezTo>
                  <a:lnTo>
                    <a:pt x="4498" y="5247"/>
                  </a:lnTo>
                  <a:cubicBezTo>
                    <a:pt x="5226" y="5247"/>
                    <a:pt x="5954" y="5247"/>
                    <a:pt x="6683" y="5184"/>
                  </a:cubicBezTo>
                  <a:cubicBezTo>
                    <a:pt x="7126" y="5120"/>
                    <a:pt x="7601" y="5057"/>
                    <a:pt x="8045" y="4962"/>
                  </a:cubicBezTo>
                  <a:cubicBezTo>
                    <a:pt x="9058" y="4804"/>
                    <a:pt x="10198" y="4709"/>
                    <a:pt x="11275" y="4455"/>
                  </a:cubicBezTo>
                  <a:cubicBezTo>
                    <a:pt x="12098" y="4265"/>
                    <a:pt x="12858" y="3980"/>
                    <a:pt x="13492" y="3505"/>
                  </a:cubicBezTo>
                  <a:cubicBezTo>
                    <a:pt x="13840" y="3252"/>
                    <a:pt x="14410" y="2745"/>
                    <a:pt x="14347" y="2238"/>
                  </a:cubicBezTo>
                  <a:cubicBezTo>
                    <a:pt x="14315" y="1858"/>
                    <a:pt x="13808" y="1352"/>
                    <a:pt x="13492" y="1162"/>
                  </a:cubicBezTo>
                  <a:cubicBezTo>
                    <a:pt x="13112" y="908"/>
                    <a:pt x="12589" y="837"/>
                    <a:pt x="12051" y="837"/>
                  </a:cubicBezTo>
                  <a:cubicBezTo>
                    <a:pt x="11512" y="837"/>
                    <a:pt x="10958" y="908"/>
                    <a:pt x="10515" y="940"/>
                  </a:cubicBezTo>
                  <a:cubicBezTo>
                    <a:pt x="9844" y="960"/>
                    <a:pt x="9161" y="1004"/>
                    <a:pt x="8481" y="1004"/>
                  </a:cubicBezTo>
                  <a:cubicBezTo>
                    <a:pt x="8070" y="1004"/>
                    <a:pt x="7659" y="988"/>
                    <a:pt x="7253" y="940"/>
                  </a:cubicBezTo>
                  <a:cubicBezTo>
                    <a:pt x="6239" y="845"/>
                    <a:pt x="5258" y="560"/>
                    <a:pt x="4276" y="307"/>
                  </a:cubicBezTo>
                  <a:cubicBezTo>
                    <a:pt x="3703" y="154"/>
                    <a:pt x="3142" y="1"/>
                    <a:pt x="2585" y="1"/>
                  </a:cubicBezTo>
                  <a:close/>
                </a:path>
              </a:pathLst>
            </a:custGeom>
            <a:solidFill>
              <a:srgbClr val="E2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5220;p43">
              <a:extLst>
                <a:ext uri="{FF2B5EF4-FFF2-40B4-BE49-F238E27FC236}">
                  <a16:creationId xmlns:a16="http://schemas.microsoft.com/office/drawing/2014/main" id="{70AB74EE-829D-6497-E2CC-04D538CA26D2}"/>
                </a:ext>
              </a:extLst>
            </p:cNvPr>
            <p:cNvSpPr/>
            <p:nvPr/>
          </p:nvSpPr>
          <p:spPr>
            <a:xfrm>
              <a:off x="4125681" y="3734436"/>
              <a:ext cx="305291" cy="190385"/>
            </a:xfrm>
            <a:custGeom>
              <a:avLst/>
              <a:gdLst/>
              <a:ahLst/>
              <a:cxnLst/>
              <a:rect l="l" t="t" r="r" b="b"/>
              <a:pathLst>
                <a:path w="9501" h="5925" extrusionOk="0">
                  <a:moveTo>
                    <a:pt x="4557" y="1"/>
                  </a:moveTo>
                  <a:cubicBezTo>
                    <a:pt x="3862" y="1"/>
                    <a:pt x="3179" y="143"/>
                    <a:pt x="2502" y="411"/>
                  </a:cubicBezTo>
                  <a:cubicBezTo>
                    <a:pt x="2344" y="475"/>
                    <a:pt x="2185" y="538"/>
                    <a:pt x="2027" y="633"/>
                  </a:cubicBezTo>
                  <a:cubicBezTo>
                    <a:pt x="0" y="1931"/>
                    <a:pt x="1330" y="4465"/>
                    <a:pt x="3009" y="5352"/>
                  </a:cubicBezTo>
                  <a:cubicBezTo>
                    <a:pt x="3721" y="5708"/>
                    <a:pt x="4516" y="5925"/>
                    <a:pt x="5317" y="5925"/>
                  </a:cubicBezTo>
                  <a:cubicBezTo>
                    <a:pt x="5371" y="5925"/>
                    <a:pt x="5425" y="5924"/>
                    <a:pt x="5479" y="5922"/>
                  </a:cubicBezTo>
                  <a:cubicBezTo>
                    <a:pt x="6176" y="5890"/>
                    <a:pt x="6619" y="5795"/>
                    <a:pt x="7316" y="5732"/>
                  </a:cubicBezTo>
                  <a:cubicBezTo>
                    <a:pt x="8139" y="5637"/>
                    <a:pt x="8551" y="5415"/>
                    <a:pt x="9501" y="5225"/>
                  </a:cubicBezTo>
                  <a:cubicBezTo>
                    <a:pt x="8551" y="5162"/>
                    <a:pt x="7347" y="4940"/>
                    <a:pt x="6714" y="4243"/>
                  </a:cubicBezTo>
                  <a:cubicBezTo>
                    <a:pt x="6207" y="3705"/>
                    <a:pt x="6017" y="3008"/>
                    <a:pt x="6017" y="2280"/>
                  </a:cubicBezTo>
                  <a:cubicBezTo>
                    <a:pt x="6017" y="1583"/>
                    <a:pt x="6587" y="1013"/>
                    <a:pt x="7221" y="696"/>
                  </a:cubicBezTo>
                  <a:cubicBezTo>
                    <a:pt x="6307" y="222"/>
                    <a:pt x="5423" y="1"/>
                    <a:pt x="455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5221;p43">
              <a:extLst>
                <a:ext uri="{FF2B5EF4-FFF2-40B4-BE49-F238E27FC236}">
                  <a16:creationId xmlns:a16="http://schemas.microsoft.com/office/drawing/2014/main" id="{95A205D8-34BF-8F52-9272-EB1B3F8943B6}"/>
                </a:ext>
              </a:extLst>
            </p:cNvPr>
            <p:cNvSpPr/>
            <p:nvPr/>
          </p:nvSpPr>
          <p:spPr>
            <a:xfrm>
              <a:off x="5514705" y="3490165"/>
              <a:ext cx="201503" cy="289032"/>
            </a:xfrm>
            <a:custGeom>
              <a:avLst/>
              <a:gdLst/>
              <a:ahLst/>
              <a:cxnLst/>
              <a:rect l="l" t="t" r="r" b="b"/>
              <a:pathLst>
                <a:path w="6271" h="8995" extrusionOk="0">
                  <a:moveTo>
                    <a:pt x="0" y="1"/>
                  </a:moveTo>
                  <a:lnTo>
                    <a:pt x="0" y="7316"/>
                  </a:lnTo>
                  <a:cubicBezTo>
                    <a:pt x="0" y="8235"/>
                    <a:pt x="729" y="8995"/>
                    <a:pt x="1679" y="8995"/>
                  </a:cubicBezTo>
                  <a:lnTo>
                    <a:pt x="4592" y="8995"/>
                  </a:lnTo>
                  <a:cubicBezTo>
                    <a:pt x="5511" y="8995"/>
                    <a:pt x="6271" y="8235"/>
                    <a:pt x="6271" y="7316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5222;p43">
              <a:extLst>
                <a:ext uri="{FF2B5EF4-FFF2-40B4-BE49-F238E27FC236}">
                  <a16:creationId xmlns:a16="http://schemas.microsoft.com/office/drawing/2014/main" id="{A4FB0A1E-69C6-3BBB-1E7D-43AC47300DC8}"/>
                </a:ext>
              </a:extLst>
            </p:cNvPr>
            <p:cNvSpPr/>
            <p:nvPr/>
          </p:nvSpPr>
          <p:spPr>
            <a:xfrm>
              <a:off x="5641918" y="3555297"/>
              <a:ext cx="175058" cy="178110"/>
            </a:xfrm>
            <a:custGeom>
              <a:avLst/>
              <a:gdLst/>
              <a:ahLst/>
              <a:cxnLst/>
              <a:rect l="l" t="t" r="r" b="b"/>
              <a:pathLst>
                <a:path w="5448" h="5543" extrusionOk="0">
                  <a:moveTo>
                    <a:pt x="2724" y="1014"/>
                  </a:moveTo>
                  <a:cubicBezTo>
                    <a:pt x="3705" y="1014"/>
                    <a:pt x="4497" y="1806"/>
                    <a:pt x="4497" y="2788"/>
                  </a:cubicBezTo>
                  <a:cubicBezTo>
                    <a:pt x="4497" y="3769"/>
                    <a:pt x="3705" y="4561"/>
                    <a:pt x="2724" y="4561"/>
                  </a:cubicBezTo>
                  <a:cubicBezTo>
                    <a:pt x="1773" y="4561"/>
                    <a:pt x="982" y="3769"/>
                    <a:pt x="982" y="2788"/>
                  </a:cubicBezTo>
                  <a:cubicBezTo>
                    <a:pt x="982" y="1806"/>
                    <a:pt x="1773" y="1014"/>
                    <a:pt x="2724" y="1014"/>
                  </a:cubicBezTo>
                  <a:close/>
                  <a:moveTo>
                    <a:pt x="2724" y="1"/>
                  </a:moveTo>
                  <a:cubicBezTo>
                    <a:pt x="1235" y="1"/>
                    <a:pt x="0" y="1236"/>
                    <a:pt x="0" y="2788"/>
                  </a:cubicBezTo>
                  <a:cubicBezTo>
                    <a:pt x="0" y="4308"/>
                    <a:pt x="1235" y="5543"/>
                    <a:pt x="2724" y="5543"/>
                  </a:cubicBezTo>
                  <a:cubicBezTo>
                    <a:pt x="4244" y="5543"/>
                    <a:pt x="5447" y="4308"/>
                    <a:pt x="5447" y="2788"/>
                  </a:cubicBezTo>
                  <a:cubicBezTo>
                    <a:pt x="5447" y="1236"/>
                    <a:pt x="4244" y="1"/>
                    <a:pt x="272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5223;p43">
              <a:extLst>
                <a:ext uri="{FF2B5EF4-FFF2-40B4-BE49-F238E27FC236}">
                  <a16:creationId xmlns:a16="http://schemas.microsoft.com/office/drawing/2014/main" id="{16525D95-261C-57F0-C991-3742335D076B}"/>
                </a:ext>
              </a:extLst>
            </p:cNvPr>
            <p:cNvSpPr/>
            <p:nvPr/>
          </p:nvSpPr>
          <p:spPr>
            <a:xfrm>
              <a:off x="5534049" y="3507484"/>
              <a:ext cx="21400" cy="161819"/>
            </a:xfrm>
            <a:custGeom>
              <a:avLst/>
              <a:gdLst/>
              <a:ahLst/>
              <a:cxnLst/>
              <a:rect l="l" t="t" r="r" b="b"/>
              <a:pathLst>
                <a:path w="666" h="5036" extrusionOk="0">
                  <a:moveTo>
                    <a:pt x="317" y="0"/>
                  </a:moveTo>
                  <a:cubicBezTo>
                    <a:pt x="127" y="0"/>
                    <a:pt x="0" y="159"/>
                    <a:pt x="0" y="317"/>
                  </a:cubicBezTo>
                  <a:lnTo>
                    <a:pt x="0" y="4687"/>
                  </a:lnTo>
                  <a:cubicBezTo>
                    <a:pt x="0" y="4877"/>
                    <a:pt x="127" y="5036"/>
                    <a:pt x="317" y="5036"/>
                  </a:cubicBezTo>
                  <a:cubicBezTo>
                    <a:pt x="507" y="5036"/>
                    <a:pt x="665" y="4877"/>
                    <a:pt x="665" y="4687"/>
                  </a:cubicBezTo>
                  <a:lnTo>
                    <a:pt x="665" y="317"/>
                  </a:lnTo>
                  <a:cubicBezTo>
                    <a:pt x="665" y="159"/>
                    <a:pt x="507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5224;p43">
              <a:extLst>
                <a:ext uri="{FF2B5EF4-FFF2-40B4-BE49-F238E27FC236}">
                  <a16:creationId xmlns:a16="http://schemas.microsoft.com/office/drawing/2014/main" id="{C8662E18-55D7-8245-E153-57CE2829951C}"/>
                </a:ext>
              </a:extLst>
            </p:cNvPr>
            <p:cNvSpPr/>
            <p:nvPr/>
          </p:nvSpPr>
          <p:spPr>
            <a:xfrm>
              <a:off x="5618493" y="3490165"/>
              <a:ext cx="97715" cy="289032"/>
            </a:xfrm>
            <a:custGeom>
              <a:avLst/>
              <a:gdLst/>
              <a:ahLst/>
              <a:cxnLst/>
              <a:rect l="l" t="t" r="r" b="b"/>
              <a:pathLst>
                <a:path w="3041" h="8995" extrusionOk="0">
                  <a:moveTo>
                    <a:pt x="1584" y="1"/>
                  </a:moveTo>
                  <a:lnTo>
                    <a:pt x="1584" y="7411"/>
                  </a:lnTo>
                  <a:cubicBezTo>
                    <a:pt x="1584" y="8298"/>
                    <a:pt x="856" y="8995"/>
                    <a:pt x="1" y="8995"/>
                  </a:cubicBezTo>
                  <a:lnTo>
                    <a:pt x="1457" y="8995"/>
                  </a:lnTo>
                  <a:cubicBezTo>
                    <a:pt x="2312" y="8995"/>
                    <a:pt x="3041" y="8267"/>
                    <a:pt x="3041" y="7411"/>
                  </a:cubicBezTo>
                  <a:lnTo>
                    <a:pt x="3041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342;p36">
            <a:extLst>
              <a:ext uri="{FF2B5EF4-FFF2-40B4-BE49-F238E27FC236}">
                <a16:creationId xmlns:a16="http://schemas.microsoft.com/office/drawing/2014/main" id="{21BF6696-6C85-30DB-C692-703CC5946480}"/>
              </a:ext>
            </a:extLst>
          </p:cNvPr>
          <p:cNvSpPr txBox="1">
            <a:spLocks/>
          </p:cNvSpPr>
          <p:nvPr/>
        </p:nvSpPr>
        <p:spPr>
          <a:xfrm>
            <a:off x="6129852" y="3270070"/>
            <a:ext cx="2796252" cy="14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n-US" sz="1400" dirty="0"/>
              <a:t>“</a:t>
            </a:r>
            <a:r>
              <a:rPr lang="el-GR" sz="1400" dirty="0"/>
              <a:t>Τρόπος ζωής </a:t>
            </a:r>
            <a:r>
              <a:rPr lang="en-US" sz="1400" dirty="0"/>
              <a:t>&amp;</a:t>
            </a:r>
            <a:r>
              <a:rPr lang="el-GR" sz="1400" dirty="0"/>
              <a:t> εργασίας που αναπτύχθηκε από μια κατηγορία επαγγελματιών, που εργάζονται εξ αποστάσεως από οποιοδήποτε μέρος του κόσμου αξιοποιώντας τις ψηφιακές τεχνολογίες</a:t>
            </a:r>
            <a:r>
              <a:rPr lang="en-US" sz="1400" dirty="0"/>
              <a:t>”</a:t>
            </a:r>
            <a:r>
              <a:rPr lang="el-GR" sz="1400" dirty="0"/>
              <a:t> </a:t>
            </a:r>
          </a:p>
        </p:txBody>
      </p:sp>
      <p:sp>
        <p:nvSpPr>
          <p:cNvPr id="1460" name="Google Shape;1341;p36">
            <a:extLst>
              <a:ext uri="{FF2B5EF4-FFF2-40B4-BE49-F238E27FC236}">
                <a16:creationId xmlns:a16="http://schemas.microsoft.com/office/drawing/2014/main" id="{D83A69E7-48C2-5988-77FB-03F0A0E91367}"/>
              </a:ext>
            </a:extLst>
          </p:cNvPr>
          <p:cNvSpPr txBox="1">
            <a:spLocks/>
          </p:cNvSpPr>
          <p:nvPr/>
        </p:nvSpPr>
        <p:spPr>
          <a:xfrm>
            <a:off x="234672" y="1563260"/>
            <a:ext cx="153383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r>
              <a:rPr lang="el-GR" sz="1600" b="1" u="sng" dirty="0"/>
              <a:t>Τηλεργασία:</a:t>
            </a:r>
            <a:endParaRPr lang="el-GR" sz="1600" dirty="0"/>
          </a:p>
        </p:txBody>
      </p:sp>
      <p:sp>
        <p:nvSpPr>
          <p:cNvPr id="1461" name="Google Shape;1341;p36">
            <a:extLst>
              <a:ext uri="{FF2B5EF4-FFF2-40B4-BE49-F238E27FC236}">
                <a16:creationId xmlns:a16="http://schemas.microsoft.com/office/drawing/2014/main" id="{07EFF71B-7CC2-5F1C-8454-257673E4CD4D}"/>
              </a:ext>
            </a:extLst>
          </p:cNvPr>
          <p:cNvSpPr txBox="1">
            <a:spLocks/>
          </p:cNvSpPr>
          <p:nvPr/>
        </p:nvSpPr>
        <p:spPr>
          <a:xfrm>
            <a:off x="6655493" y="1116446"/>
            <a:ext cx="220091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lvl="0" algn="r"/>
            <a:r>
              <a:rPr lang="el-GR" sz="1600" u="sng" dirty="0"/>
              <a:t>Υβριδικό Μοντέλο: </a:t>
            </a:r>
            <a:endParaRPr lang="en-US" sz="1600" u="sng" dirty="0"/>
          </a:p>
        </p:txBody>
      </p:sp>
      <p:sp>
        <p:nvSpPr>
          <p:cNvPr id="1462" name="Google Shape;1341;p36">
            <a:extLst>
              <a:ext uri="{FF2B5EF4-FFF2-40B4-BE49-F238E27FC236}">
                <a16:creationId xmlns:a16="http://schemas.microsoft.com/office/drawing/2014/main" id="{EC790C6C-A83F-380E-9E3E-50D5E6D16B3A}"/>
              </a:ext>
            </a:extLst>
          </p:cNvPr>
          <p:cNvSpPr txBox="1">
            <a:spLocks/>
          </p:cNvSpPr>
          <p:nvPr/>
        </p:nvSpPr>
        <p:spPr>
          <a:xfrm>
            <a:off x="6725191" y="3015139"/>
            <a:ext cx="220091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senal"/>
              <a:buNone/>
              <a:defRPr sz="1800" b="1" i="0" u="none" strike="noStrike" cap="none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uphan"/>
              <a:buNone/>
              <a:defRPr sz="2500" b="1" i="0" u="none" strike="noStrike" cap="none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pPr marL="0" indent="0" algn="r"/>
            <a:r>
              <a:rPr lang="el-GR" sz="1600" u="sng" dirty="0"/>
              <a:t>Ψηφιακοί Νομάδες: 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131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build="p"/>
      <p:bldP spid="1371" grpId="0"/>
      <p:bldP spid="1456" grpId="0"/>
      <p:bldP spid="1460" grpId="0"/>
      <p:bldP spid="1461" grpId="0"/>
      <p:bldP spid="1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>
          <a:extLst>
            <a:ext uri="{FF2B5EF4-FFF2-40B4-BE49-F238E27FC236}">
              <a16:creationId xmlns:a16="http://schemas.microsoft.com/office/drawing/2014/main" id="{F9159392-6A46-6BDC-C07C-63550D66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Ορθογώνιο 1346">
            <a:extLst>
              <a:ext uri="{FF2B5EF4-FFF2-40B4-BE49-F238E27FC236}">
                <a16:creationId xmlns:a16="http://schemas.microsoft.com/office/drawing/2014/main" id="{12405A1E-9591-6B84-DD45-C29DC73FF90E}"/>
              </a:ext>
            </a:extLst>
          </p:cNvPr>
          <p:cNvSpPr/>
          <p:nvPr/>
        </p:nvSpPr>
        <p:spPr>
          <a:xfrm>
            <a:off x="8424000" y="4401014"/>
            <a:ext cx="660527" cy="453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38" name="Google Shape;1338;p36">
            <a:extLst>
              <a:ext uri="{FF2B5EF4-FFF2-40B4-BE49-F238E27FC236}">
                <a16:creationId xmlns:a16="http://schemas.microsoft.com/office/drawing/2014/main" id="{81C584DD-CC2D-11F3-FD37-906CD3FBA7F4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ΕΠΙΠΤΩΣΕΙΣ</a:t>
            </a:r>
            <a:endParaRPr dirty="0"/>
          </a:p>
        </p:txBody>
      </p:sp>
      <p:sp>
        <p:nvSpPr>
          <p:cNvPr id="1339" name="Google Shape;1339;p36">
            <a:extLst>
              <a:ext uri="{FF2B5EF4-FFF2-40B4-BE49-F238E27FC236}">
                <a16:creationId xmlns:a16="http://schemas.microsoft.com/office/drawing/2014/main" id="{F53A5A55-A2A5-3085-77C2-337B738958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578" y="1247475"/>
            <a:ext cx="3283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+</a:t>
            </a:r>
            <a:r>
              <a:rPr lang="el-GR" dirty="0"/>
              <a:t> ΕΡΓΑΖΟΜΕΝΟΙ</a:t>
            </a:r>
            <a:endParaRPr dirty="0"/>
          </a:p>
        </p:txBody>
      </p:sp>
      <p:sp>
        <p:nvSpPr>
          <p:cNvPr id="1340" name="Google Shape;1340;p36">
            <a:extLst>
              <a:ext uri="{FF2B5EF4-FFF2-40B4-BE49-F238E27FC236}">
                <a16:creationId xmlns:a16="http://schemas.microsoft.com/office/drawing/2014/main" id="{E187C1DF-F334-2911-6CC9-448703D09D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7578" y="1457259"/>
            <a:ext cx="3283200" cy="1287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Αυξημένη ευελιξία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/>
              <a:t>Μείωση χρόνου &amp; κόστους μετακίνησης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Βελτίωση ισορροπίας επαγγελματικής &amp; προσωπικής ζωής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Αυξημένη ικανοποίηση &amp; παραγωγικότητα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Δυνατότητα εργασίας από οπουδήποτε</a:t>
            </a:r>
            <a:endParaRPr dirty="0"/>
          </a:p>
        </p:txBody>
      </p:sp>
      <p:sp>
        <p:nvSpPr>
          <p:cNvPr id="1341" name="Google Shape;1341;p36">
            <a:extLst>
              <a:ext uri="{FF2B5EF4-FFF2-40B4-BE49-F238E27FC236}">
                <a16:creationId xmlns:a16="http://schemas.microsoft.com/office/drawing/2014/main" id="{DB537946-559C-0839-B0BE-5F78884A4FA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608162" y="1217979"/>
            <a:ext cx="3283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+</a:t>
            </a:r>
            <a:r>
              <a:rPr lang="el-GR" dirty="0"/>
              <a:t> ΕΡΓΟΔΟΤΕΣ</a:t>
            </a:r>
            <a:endParaRPr dirty="0"/>
          </a:p>
        </p:txBody>
      </p:sp>
      <p:sp>
        <p:nvSpPr>
          <p:cNvPr id="1342" name="Google Shape;1342;p36">
            <a:extLst>
              <a:ext uri="{FF2B5EF4-FFF2-40B4-BE49-F238E27FC236}">
                <a16:creationId xmlns:a16="http://schemas.microsoft.com/office/drawing/2014/main" id="{D9860E2E-C2F9-F65F-9727-8AC73191AB7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608158" y="1413015"/>
            <a:ext cx="3283500" cy="1426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Μείωση λειτουργικών εξόδων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Πρόσβαση σε μεγαλύτερη δεξαμενή ταλέντων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Αύξηση παραγωγικότητας (λιγότερες διακοπές, άδειες ασθενείας)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Πρόσληψη εργαζομένων από οικονομικότερες περιοχές</a:t>
            </a:r>
            <a:endParaRPr dirty="0"/>
          </a:p>
        </p:txBody>
      </p:sp>
      <p:sp>
        <p:nvSpPr>
          <p:cNvPr id="1343" name="Google Shape;1343;p36">
            <a:extLst>
              <a:ext uri="{FF2B5EF4-FFF2-40B4-BE49-F238E27FC236}">
                <a16:creationId xmlns:a16="http://schemas.microsoft.com/office/drawing/2014/main" id="{DE285DDC-FA98-EE8C-3DD9-61DB256D245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237578" y="3001301"/>
            <a:ext cx="3277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-</a:t>
            </a:r>
            <a:r>
              <a:rPr lang="el-GR" dirty="0"/>
              <a:t> ΕΡΓΑΖΟΜΕΝΟΙ</a:t>
            </a:r>
            <a:endParaRPr dirty="0"/>
          </a:p>
        </p:txBody>
      </p:sp>
      <p:sp>
        <p:nvSpPr>
          <p:cNvPr id="1344" name="Google Shape;1344;p36">
            <a:extLst>
              <a:ext uri="{FF2B5EF4-FFF2-40B4-BE49-F238E27FC236}">
                <a16:creationId xmlns:a16="http://schemas.microsoft.com/office/drawing/2014/main" id="{CFCE5D5D-D5F8-96A8-496E-147EE755B8A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37578" y="3211080"/>
            <a:ext cx="3296896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Θολά όρια εργασίας &amp; προσωπικής ζωής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Αυξημένο άγχος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Αίσθημα απομόνωσης 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Ανάγκη ξεχωριστού εργασιακού χώρου σπίτι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Απόσπαση προσοχής λόγω οικιακών ευθυνών</a:t>
            </a:r>
            <a:endParaRPr dirty="0"/>
          </a:p>
        </p:txBody>
      </p:sp>
      <p:sp>
        <p:nvSpPr>
          <p:cNvPr id="1345" name="Google Shape;1345;p36">
            <a:extLst>
              <a:ext uri="{FF2B5EF4-FFF2-40B4-BE49-F238E27FC236}">
                <a16:creationId xmlns:a16="http://schemas.microsoft.com/office/drawing/2014/main" id="{287E89DA-B6F0-0520-ED5D-E5B759CB754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608162" y="3001301"/>
            <a:ext cx="3283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-</a:t>
            </a:r>
            <a:r>
              <a:rPr lang="el-GR" dirty="0"/>
              <a:t> ΕΡΓΟΔΟΤΕΣ</a:t>
            </a:r>
            <a:endParaRPr dirty="0"/>
          </a:p>
        </p:txBody>
      </p:sp>
      <p:sp>
        <p:nvSpPr>
          <p:cNvPr id="1346" name="Google Shape;1346;p36">
            <a:extLst>
              <a:ext uri="{FF2B5EF4-FFF2-40B4-BE49-F238E27FC236}">
                <a16:creationId xmlns:a16="http://schemas.microsoft.com/office/drawing/2014/main" id="{DC552560-8CF6-8434-D344-1047AE45906A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608170" y="3211080"/>
            <a:ext cx="3283500" cy="142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Δυσκολία διαχείρισης &amp; παρακολούθησης εργαζομένων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Μείωση ομαδικού πνεύματος &amp; εταιρικής κουλτούρας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Αυξημένα ζητήματα ασφάλειας &amp; GDPR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Τεχνικά προβλήματα 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/>
              <a:t>Πολυπλοκότητα διαδικασιών πρόσληψης</a:t>
            </a:r>
            <a:endParaRPr dirty="0"/>
          </a:p>
        </p:txBody>
      </p:sp>
      <p:grpSp>
        <p:nvGrpSpPr>
          <p:cNvPr id="33" name="Google Shape;2276;p26">
            <a:extLst>
              <a:ext uri="{FF2B5EF4-FFF2-40B4-BE49-F238E27FC236}">
                <a16:creationId xmlns:a16="http://schemas.microsoft.com/office/drawing/2014/main" id="{E082A027-92E7-3F61-55F8-E2538088ADE2}"/>
              </a:ext>
            </a:extLst>
          </p:cNvPr>
          <p:cNvGrpSpPr/>
          <p:nvPr/>
        </p:nvGrpSpPr>
        <p:grpSpPr>
          <a:xfrm>
            <a:off x="3305090" y="2236653"/>
            <a:ext cx="2681300" cy="1511963"/>
            <a:chOff x="2185750" y="2059275"/>
            <a:chExt cx="3230275" cy="1821525"/>
          </a:xfrm>
        </p:grpSpPr>
        <p:sp>
          <p:nvSpPr>
            <p:cNvPr id="34" name="Google Shape;2277;p26">
              <a:extLst>
                <a:ext uri="{FF2B5EF4-FFF2-40B4-BE49-F238E27FC236}">
                  <a16:creationId xmlns:a16="http://schemas.microsoft.com/office/drawing/2014/main" id="{10BCC420-F4D0-6153-2F8C-4B385BE92AC7}"/>
                </a:ext>
              </a:extLst>
            </p:cNvPr>
            <p:cNvSpPr/>
            <p:nvPr/>
          </p:nvSpPr>
          <p:spPr>
            <a:xfrm>
              <a:off x="4530075" y="3260850"/>
              <a:ext cx="552650" cy="552650"/>
            </a:xfrm>
            <a:custGeom>
              <a:avLst/>
              <a:gdLst/>
              <a:ahLst/>
              <a:cxnLst/>
              <a:rect l="l" t="t" r="r" b="b"/>
              <a:pathLst>
                <a:path w="22106" h="22106" extrusionOk="0">
                  <a:moveTo>
                    <a:pt x="11053" y="2186"/>
                  </a:moveTo>
                  <a:cubicBezTo>
                    <a:pt x="15961" y="2186"/>
                    <a:pt x="19920" y="6176"/>
                    <a:pt x="19920" y="11053"/>
                  </a:cubicBezTo>
                  <a:cubicBezTo>
                    <a:pt x="19920" y="15962"/>
                    <a:pt x="15961" y="19952"/>
                    <a:pt x="11053" y="19952"/>
                  </a:cubicBezTo>
                  <a:cubicBezTo>
                    <a:pt x="6144" y="19952"/>
                    <a:pt x="2154" y="15962"/>
                    <a:pt x="2154" y="11053"/>
                  </a:cubicBezTo>
                  <a:cubicBezTo>
                    <a:pt x="2154" y="6176"/>
                    <a:pt x="6144" y="2186"/>
                    <a:pt x="11053" y="2186"/>
                  </a:cubicBezTo>
                  <a:close/>
                  <a:moveTo>
                    <a:pt x="11053" y="1"/>
                  </a:moveTo>
                  <a:cubicBezTo>
                    <a:pt x="4940" y="1"/>
                    <a:pt x="0" y="4973"/>
                    <a:pt x="0" y="11053"/>
                  </a:cubicBezTo>
                  <a:cubicBezTo>
                    <a:pt x="0" y="17165"/>
                    <a:pt x="4972" y="22106"/>
                    <a:pt x="11053" y="22106"/>
                  </a:cubicBezTo>
                  <a:cubicBezTo>
                    <a:pt x="17133" y="22106"/>
                    <a:pt x="22105" y="17165"/>
                    <a:pt x="22105" y="11053"/>
                  </a:cubicBezTo>
                  <a:cubicBezTo>
                    <a:pt x="22105" y="4973"/>
                    <a:pt x="17133" y="1"/>
                    <a:pt x="1105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78;p26">
              <a:extLst>
                <a:ext uri="{FF2B5EF4-FFF2-40B4-BE49-F238E27FC236}">
                  <a16:creationId xmlns:a16="http://schemas.microsoft.com/office/drawing/2014/main" id="{63D42512-9BDE-4F40-3122-015DBCB3E0B8}"/>
                </a:ext>
              </a:extLst>
            </p:cNvPr>
            <p:cNvSpPr/>
            <p:nvPr/>
          </p:nvSpPr>
          <p:spPr>
            <a:xfrm>
              <a:off x="4976600" y="2299700"/>
              <a:ext cx="439425" cy="439425"/>
            </a:xfrm>
            <a:custGeom>
              <a:avLst/>
              <a:gdLst/>
              <a:ahLst/>
              <a:cxnLst/>
              <a:rect l="l" t="t" r="r" b="b"/>
              <a:pathLst>
                <a:path w="17577" h="17577" extrusionOk="0">
                  <a:moveTo>
                    <a:pt x="8804" y="2154"/>
                  </a:moveTo>
                  <a:cubicBezTo>
                    <a:pt x="12446" y="2154"/>
                    <a:pt x="15423" y="5131"/>
                    <a:pt x="15423" y="8805"/>
                  </a:cubicBezTo>
                  <a:cubicBezTo>
                    <a:pt x="15423" y="12447"/>
                    <a:pt x="12446" y="15424"/>
                    <a:pt x="8804" y="15424"/>
                  </a:cubicBezTo>
                  <a:cubicBezTo>
                    <a:pt x="5131" y="15424"/>
                    <a:pt x="2186" y="12447"/>
                    <a:pt x="2186" y="8805"/>
                  </a:cubicBezTo>
                  <a:cubicBezTo>
                    <a:pt x="2186" y="5131"/>
                    <a:pt x="5162" y="2154"/>
                    <a:pt x="8804" y="2154"/>
                  </a:cubicBezTo>
                  <a:close/>
                  <a:moveTo>
                    <a:pt x="8804" y="1"/>
                  </a:moveTo>
                  <a:cubicBezTo>
                    <a:pt x="3959" y="1"/>
                    <a:pt x="0" y="3959"/>
                    <a:pt x="0" y="8805"/>
                  </a:cubicBezTo>
                  <a:cubicBezTo>
                    <a:pt x="0" y="13650"/>
                    <a:pt x="3959" y="17577"/>
                    <a:pt x="8804" y="17577"/>
                  </a:cubicBezTo>
                  <a:cubicBezTo>
                    <a:pt x="13650" y="17577"/>
                    <a:pt x="17577" y="13650"/>
                    <a:pt x="17577" y="8805"/>
                  </a:cubicBezTo>
                  <a:cubicBezTo>
                    <a:pt x="17577" y="3959"/>
                    <a:pt x="13650" y="1"/>
                    <a:pt x="88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79;p26">
              <a:extLst>
                <a:ext uri="{FF2B5EF4-FFF2-40B4-BE49-F238E27FC236}">
                  <a16:creationId xmlns:a16="http://schemas.microsoft.com/office/drawing/2014/main" id="{9D82CC30-F9D6-A8A9-E75A-2C64C85F626B}"/>
                </a:ext>
              </a:extLst>
            </p:cNvPr>
            <p:cNvSpPr/>
            <p:nvPr/>
          </p:nvSpPr>
          <p:spPr>
            <a:xfrm>
              <a:off x="2185750" y="2387600"/>
              <a:ext cx="507525" cy="508300"/>
            </a:xfrm>
            <a:custGeom>
              <a:avLst/>
              <a:gdLst/>
              <a:ahLst/>
              <a:cxnLst/>
              <a:rect l="l" t="t" r="r" b="b"/>
              <a:pathLst>
                <a:path w="20301" h="20332" extrusionOk="0">
                  <a:moveTo>
                    <a:pt x="10135" y="2185"/>
                  </a:moveTo>
                  <a:cubicBezTo>
                    <a:pt x="14569" y="2185"/>
                    <a:pt x="18147" y="5764"/>
                    <a:pt x="18147" y="10166"/>
                  </a:cubicBezTo>
                  <a:cubicBezTo>
                    <a:pt x="18147" y="14599"/>
                    <a:pt x="14569" y="18178"/>
                    <a:pt x="10135" y="18178"/>
                  </a:cubicBezTo>
                  <a:cubicBezTo>
                    <a:pt x="5733" y="18178"/>
                    <a:pt x="2154" y="14599"/>
                    <a:pt x="2154" y="10166"/>
                  </a:cubicBezTo>
                  <a:cubicBezTo>
                    <a:pt x="2154" y="5764"/>
                    <a:pt x="5733" y="2185"/>
                    <a:pt x="10135" y="2185"/>
                  </a:cubicBezTo>
                  <a:close/>
                  <a:moveTo>
                    <a:pt x="10135" y="0"/>
                  </a:moveTo>
                  <a:cubicBezTo>
                    <a:pt x="4530" y="0"/>
                    <a:pt x="1" y="4560"/>
                    <a:pt x="1" y="10166"/>
                  </a:cubicBezTo>
                  <a:cubicBezTo>
                    <a:pt x="1" y="15771"/>
                    <a:pt x="4561" y="20331"/>
                    <a:pt x="10135" y="20331"/>
                  </a:cubicBezTo>
                  <a:cubicBezTo>
                    <a:pt x="15740" y="20331"/>
                    <a:pt x="20301" y="15771"/>
                    <a:pt x="20301" y="10166"/>
                  </a:cubicBezTo>
                  <a:cubicBezTo>
                    <a:pt x="20301" y="4560"/>
                    <a:pt x="15740" y="0"/>
                    <a:pt x="1013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80;p26">
              <a:extLst>
                <a:ext uri="{FF2B5EF4-FFF2-40B4-BE49-F238E27FC236}">
                  <a16:creationId xmlns:a16="http://schemas.microsoft.com/office/drawing/2014/main" id="{F69A3825-513F-2DA8-D399-CC3DB22609BB}"/>
                </a:ext>
              </a:extLst>
            </p:cNvPr>
            <p:cNvSpPr/>
            <p:nvPr/>
          </p:nvSpPr>
          <p:spPr>
            <a:xfrm>
              <a:off x="2603000" y="3506300"/>
              <a:ext cx="374500" cy="374500"/>
            </a:xfrm>
            <a:custGeom>
              <a:avLst/>
              <a:gdLst/>
              <a:ahLst/>
              <a:cxnLst/>
              <a:rect l="l" t="t" r="r" b="b"/>
              <a:pathLst>
                <a:path w="14980" h="14980" extrusionOk="0">
                  <a:moveTo>
                    <a:pt x="7506" y="2185"/>
                  </a:moveTo>
                  <a:cubicBezTo>
                    <a:pt x="10420" y="2185"/>
                    <a:pt x="12826" y="4560"/>
                    <a:pt x="12826" y="7506"/>
                  </a:cubicBezTo>
                  <a:cubicBezTo>
                    <a:pt x="12826" y="10419"/>
                    <a:pt x="10420" y="12794"/>
                    <a:pt x="7506" y="12794"/>
                  </a:cubicBezTo>
                  <a:cubicBezTo>
                    <a:pt x="4561" y="12794"/>
                    <a:pt x="2186" y="10419"/>
                    <a:pt x="2186" y="7506"/>
                  </a:cubicBezTo>
                  <a:cubicBezTo>
                    <a:pt x="2186" y="4560"/>
                    <a:pt x="4561" y="2185"/>
                    <a:pt x="7506" y="2185"/>
                  </a:cubicBezTo>
                  <a:close/>
                  <a:moveTo>
                    <a:pt x="7506" y="0"/>
                  </a:moveTo>
                  <a:cubicBezTo>
                    <a:pt x="3357" y="0"/>
                    <a:pt x="1" y="3357"/>
                    <a:pt x="1" y="7474"/>
                  </a:cubicBezTo>
                  <a:cubicBezTo>
                    <a:pt x="1" y="11623"/>
                    <a:pt x="3357" y="14980"/>
                    <a:pt x="7506" y="14980"/>
                  </a:cubicBezTo>
                  <a:cubicBezTo>
                    <a:pt x="11623" y="14980"/>
                    <a:pt x="14980" y="11623"/>
                    <a:pt x="14980" y="7474"/>
                  </a:cubicBezTo>
                  <a:cubicBezTo>
                    <a:pt x="14980" y="3357"/>
                    <a:pt x="11623" y="0"/>
                    <a:pt x="75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81;p26">
              <a:extLst>
                <a:ext uri="{FF2B5EF4-FFF2-40B4-BE49-F238E27FC236}">
                  <a16:creationId xmlns:a16="http://schemas.microsoft.com/office/drawing/2014/main" id="{EAE35526-4A4A-97CE-9201-C9402556DC8C}"/>
                </a:ext>
              </a:extLst>
            </p:cNvPr>
            <p:cNvSpPr/>
            <p:nvPr/>
          </p:nvSpPr>
          <p:spPr>
            <a:xfrm>
              <a:off x="4264050" y="3195925"/>
              <a:ext cx="344425" cy="232000"/>
            </a:xfrm>
            <a:custGeom>
              <a:avLst/>
              <a:gdLst/>
              <a:ahLst/>
              <a:cxnLst/>
              <a:rect l="l" t="t" r="r" b="b"/>
              <a:pathLst>
                <a:path w="13777" h="9280" extrusionOk="0">
                  <a:moveTo>
                    <a:pt x="1077" y="1"/>
                  </a:moveTo>
                  <a:lnTo>
                    <a:pt x="0" y="1869"/>
                  </a:lnTo>
                  <a:lnTo>
                    <a:pt x="12700" y="9280"/>
                  </a:lnTo>
                  <a:lnTo>
                    <a:pt x="13776" y="74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82;p26">
              <a:extLst>
                <a:ext uri="{FF2B5EF4-FFF2-40B4-BE49-F238E27FC236}">
                  <a16:creationId xmlns:a16="http://schemas.microsoft.com/office/drawing/2014/main" id="{7C4A258B-E638-D3CE-5113-9E87CED76A55}"/>
                </a:ext>
              </a:extLst>
            </p:cNvPr>
            <p:cNvSpPr/>
            <p:nvPr/>
          </p:nvSpPr>
          <p:spPr>
            <a:xfrm>
              <a:off x="4263250" y="2574425"/>
              <a:ext cx="749800" cy="292975"/>
            </a:xfrm>
            <a:custGeom>
              <a:avLst/>
              <a:gdLst/>
              <a:ahLst/>
              <a:cxnLst/>
              <a:rect l="l" t="t" r="r" b="b"/>
              <a:pathLst>
                <a:path w="29992" h="11719" extrusionOk="0">
                  <a:moveTo>
                    <a:pt x="29294" y="1"/>
                  </a:moveTo>
                  <a:lnTo>
                    <a:pt x="1" y="9692"/>
                  </a:lnTo>
                  <a:lnTo>
                    <a:pt x="666" y="11718"/>
                  </a:lnTo>
                  <a:lnTo>
                    <a:pt x="29991" y="2028"/>
                  </a:lnTo>
                  <a:lnTo>
                    <a:pt x="29294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83;p26">
              <a:extLst>
                <a:ext uri="{FF2B5EF4-FFF2-40B4-BE49-F238E27FC236}">
                  <a16:creationId xmlns:a16="http://schemas.microsoft.com/office/drawing/2014/main" id="{ED79EFEE-4F0F-FF6F-61B9-1DA2B6FE80A2}"/>
                </a:ext>
              </a:extLst>
            </p:cNvPr>
            <p:cNvSpPr/>
            <p:nvPr/>
          </p:nvSpPr>
          <p:spPr>
            <a:xfrm>
              <a:off x="2652075" y="2671025"/>
              <a:ext cx="598575" cy="227250"/>
            </a:xfrm>
            <a:custGeom>
              <a:avLst/>
              <a:gdLst/>
              <a:ahLst/>
              <a:cxnLst/>
              <a:rect l="l" t="t" r="r" b="b"/>
              <a:pathLst>
                <a:path w="23943" h="9090" extrusionOk="0">
                  <a:moveTo>
                    <a:pt x="603" y="0"/>
                  </a:moveTo>
                  <a:lnTo>
                    <a:pt x="1" y="2091"/>
                  </a:lnTo>
                  <a:lnTo>
                    <a:pt x="23309" y="9089"/>
                  </a:lnTo>
                  <a:lnTo>
                    <a:pt x="23943" y="6999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84;p26">
              <a:extLst>
                <a:ext uri="{FF2B5EF4-FFF2-40B4-BE49-F238E27FC236}">
                  <a16:creationId xmlns:a16="http://schemas.microsoft.com/office/drawing/2014/main" id="{63DCDEC7-F700-09E9-5C8D-59E44EBFEAC9}"/>
                </a:ext>
              </a:extLst>
            </p:cNvPr>
            <p:cNvSpPr/>
            <p:nvPr/>
          </p:nvSpPr>
          <p:spPr>
            <a:xfrm>
              <a:off x="2920475" y="3168225"/>
              <a:ext cx="183725" cy="183700"/>
            </a:xfrm>
            <a:custGeom>
              <a:avLst/>
              <a:gdLst/>
              <a:ahLst/>
              <a:cxnLst/>
              <a:rect l="l" t="t" r="r" b="b"/>
              <a:pathLst>
                <a:path w="7349" h="7348" extrusionOk="0">
                  <a:moveTo>
                    <a:pt x="3674" y="2154"/>
                  </a:moveTo>
                  <a:cubicBezTo>
                    <a:pt x="4498" y="2154"/>
                    <a:pt x="5195" y="2851"/>
                    <a:pt x="5195" y="3674"/>
                  </a:cubicBezTo>
                  <a:cubicBezTo>
                    <a:pt x="5195" y="4498"/>
                    <a:pt x="4498" y="5194"/>
                    <a:pt x="3674" y="5194"/>
                  </a:cubicBezTo>
                  <a:cubicBezTo>
                    <a:pt x="2851" y="5194"/>
                    <a:pt x="2154" y="4498"/>
                    <a:pt x="2154" y="3674"/>
                  </a:cubicBezTo>
                  <a:cubicBezTo>
                    <a:pt x="2154" y="2851"/>
                    <a:pt x="2851" y="2154"/>
                    <a:pt x="3674" y="2154"/>
                  </a:cubicBezTo>
                  <a:close/>
                  <a:moveTo>
                    <a:pt x="3674" y="1"/>
                  </a:moveTo>
                  <a:cubicBezTo>
                    <a:pt x="1648" y="1"/>
                    <a:pt x="1" y="1647"/>
                    <a:pt x="1" y="3674"/>
                  </a:cubicBezTo>
                  <a:cubicBezTo>
                    <a:pt x="1" y="5701"/>
                    <a:pt x="1648" y="7348"/>
                    <a:pt x="3674" y="7348"/>
                  </a:cubicBezTo>
                  <a:cubicBezTo>
                    <a:pt x="5701" y="7348"/>
                    <a:pt x="7348" y="5701"/>
                    <a:pt x="7348" y="3674"/>
                  </a:cubicBezTo>
                  <a:cubicBezTo>
                    <a:pt x="7348" y="1647"/>
                    <a:pt x="5701" y="1"/>
                    <a:pt x="367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85;p26">
              <a:extLst>
                <a:ext uri="{FF2B5EF4-FFF2-40B4-BE49-F238E27FC236}">
                  <a16:creationId xmlns:a16="http://schemas.microsoft.com/office/drawing/2014/main" id="{C138FD2E-1EC7-4A53-25AF-DBFC132CD1FF}"/>
                </a:ext>
              </a:extLst>
            </p:cNvPr>
            <p:cNvSpPr/>
            <p:nvPr/>
          </p:nvSpPr>
          <p:spPr>
            <a:xfrm>
              <a:off x="3062200" y="3162675"/>
              <a:ext cx="186075" cy="91075"/>
            </a:xfrm>
            <a:custGeom>
              <a:avLst/>
              <a:gdLst/>
              <a:ahLst/>
              <a:cxnLst/>
              <a:rect l="l" t="t" r="r" b="b"/>
              <a:pathLst>
                <a:path w="7443" h="3643" extrusionOk="0">
                  <a:moveTo>
                    <a:pt x="6999" y="1"/>
                  </a:moveTo>
                  <a:lnTo>
                    <a:pt x="1" y="1521"/>
                  </a:lnTo>
                  <a:lnTo>
                    <a:pt x="476" y="3643"/>
                  </a:lnTo>
                  <a:lnTo>
                    <a:pt x="7443" y="2123"/>
                  </a:lnTo>
                  <a:lnTo>
                    <a:pt x="699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86;p26">
              <a:extLst>
                <a:ext uri="{FF2B5EF4-FFF2-40B4-BE49-F238E27FC236}">
                  <a16:creationId xmlns:a16="http://schemas.microsoft.com/office/drawing/2014/main" id="{2EE1542A-C8E5-5D47-8701-E19FAB6685A0}"/>
                </a:ext>
              </a:extLst>
            </p:cNvPr>
            <p:cNvSpPr/>
            <p:nvPr/>
          </p:nvSpPr>
          <p:spPr>
            <a:xfrm>
              <a:off x="2917325" y="3359025"/>
              <a:ext cx="447350" cy="280300"/>
            </a:xfrm>
            <a:custGeom>
              <a:avLst/>
              <a:gdLst/>
              <a:ahLst/>
              <a:cxnLst/>
              <a:rect l="l" t="t" r="r" b="b"/>
              <a:pathLst>
                <a:path w="17894" h="11212" extrusionOk="0">
                  <a:moveTo>
                    <a:pt x="16848" y="1"/>
                  </a:moveTo>
                  <a:lnTo>
                    <a:pt x="0" y="9311"/>
                  </a:lnTo>
                  <a:lnTo>
                    <a:pt x="1045" y="11212"/>
                  </a:lnTo>
                  <a:lnTo>
                    <a:pt x="17893" y="1901"/>
                  </a:lnTo>
                  <a:lnTo>
                    <a:pt x="1684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87;p26">
              <a:extLst>
                <a:ext uri="{FF2B5EF4-FFF2-40B4-BE49-F238E27FC236}">
                  <a16:creationId xmlns:a16="http://schemas.microsoft.com/office/drawing/2014/main" id="{2FB73B41-58A2-764C-03DB-F00CB6889FAC}"/>
                </a:ext>
              </a:extLst>
            </p:cNvPr>
            <p:cNvSpPr/>
            <p:nvPr/>
          </p:nvSpPr>
          <p:spPr>
            <a:xfrm>
              <a:off x="4016225" y="3644850"/>
              <a:ext cx="184500" cy="183700"/>
            </a:xfrm>
            <a:custGeom>
              <a:avLst/>
              <a:gdLst/>
              <a:ahLst/>
              <a:cxnLst/>
              <a:rect l="l" t="t" r="r" b="b"/>
              <a:pathLst>
                <a:path w="7380" h="7348" extrusionOk="0">
                  <a:moveTo>
                    <a:pt x="3706" y="2154"/>
                  </a:moveTo>
                  <a:cubicBezTo>
                    <a:pt x="4529" y="2154"/>
                    <a:pt x="5195" y="2850"/>
                    <a:pt x="5195" y="3674"/>
                  </a:cubicBezTo>
                  <a:cubicBezTo>
                    <a:pt x="5195" y="4497"/>
                    <a:pt x="4529" y="5194"/>
                    <a:pt x="3706" y="5194"/>
                  </a:cubicBezTo>
                  <a:cubicBezTo>
                    <a:pt x="2851" y="5194"/>
                    <a:pt x="2186" y="4497"/>
                    <a:pt x="2186" y="3674"/>
                  </a:cubicBezTo>
                  <a:cubicBezTo>
                    <a:pt x="2186" y="2850"/>
                    <a:pt x="2851" y="2154"/>
                    <a:pt x="3706" y="2154"/>
                  </a:cubicBezTo>
                  <a:close/>
                  <a:moveTo>
                    <a:pt x="3706" y="0"/>
                  </a:moveTo>
                  <a:cubicBezTo>
                    <a:pt x="1648" y="0"/>
                    <a:pt x="1" y="1647"/>
                    <a:pt x="1" y="3674"/>
                  </a:cubicBezTo>
                  <a:cubicBezTo>
                    <a:pt x="1" y="5701"/>
                    <a:pt x="1648" y="7347"/>
                    <a:pt x="3706" y="7347"/>
                  </a:cubicBezTo>
                  <a:cubicBezTo>
                    <a:pt x="5733" y="7347"/>
                    <a:pt x="7380" y="5701"/>
                    <a:pt x="7380" y="3674"/>
                  </a:cubicBezTo>
                  <a:cubicBezTo>
                    <a:pt x="7380" y="1647"/>
                    <a:pt x="5733" y="0"/>
                    <a:pt x="37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88;p26">
              <a:extLst>
                <a:ext uri="{FF2B5EF4-FFF2-40B4-BE49-F238E27FC236}">
                  <a16:creationId xmlns:a16="http://schemas.microsoft.com/office/drawing/2014/main" id="{7970DA55-1F3F-1D4F-AFDB-C12208E638A3}"/>
                </a:ext>
              </a:extLst>
            </p:cNvPr>
            <p:cNvSpPr/>
            <p:nvPr/>
          </p:nvSpPr>
          <p:spPr>
            <a:xfrm>
              <a:off x="3987725" y="3503925"/>
              <a:ext cx="121175" cy="178950"/>
            </a:xfrm>
            <a:custGeom>
              <a:avLst/>
              <a:gdLst/>
              <a:ahLst/>
              <a:cxnLst/>
              <a:rect l="l" t="t" r="r" b="b"/>
              <a:pathLst>
                <a:path w="4847" h="7158" extrusionOk="0">
                  <a:moveTo>
                    <a:pt x="1964" y="0"/>
                  </a:moveTo>
                  <a:lnTo>
                    <a:pt x="1" y="919"/>
                  </a:lnTo>
                  <a:lnTo>
                    <a:pt x="2883" y="7157"/>
                  </a:lnTo>
                  <a:lnTo>
                    <a:pt x="4846" y="623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89;p26">
              <a:extLst>
                <a:ext uri="{FF2B5EF4-FFF2-40B4-BE49-F238E27FC236}">
                  <a16:creationId xmlns:a16="http://schemas.microsoft.com/office/drawing/2014/main" id="{5791CBCA-065C-90C6-8B0F-3BCA1218F881}"/>
                </a:ext>
              </a:extLst>
            </p:cNvPr>
            <p:cNvSpPr/>
            <p:nvPr/>
          </p:nvSpPr>
          <p:spPr>
            <a:xfrm>
              <a:off x="3312375" y="2224300"/>
              <a:ext cx="191625" cy="184175"/>
            </a:xfrm>
            <a:custGeom>
              <a:avLst/>
              <a:gdLst/>
              <a:ahLst/>
              <a:cxnLst/>
              <a:rect l="l" t="t" r="r" b="b"/>
              <a:pathLst>
                <a:path w="7665" h="7367" extrusionOk="0">
                  <a:moveTo>
                    <a:pt x="3825" y="2189"/>
                  </a:moveTo>
                  <a:cubicBezTo>
                    <a:pt x="4599" y="2189"/>
                    <a:pt x="5261" y="2773"/>
                    <a:pt x="5321" y="3587"/>
                  </a:cubicBezTo>
                  <a:cubicBezTo>
                    <a:pt x="5385" y="4410"/>
                    <a:pt x="4783" y="5139"/>
                    <a:pt x="3928" y="5202"/>
                  </a:cubicBezTo>
                  <a:cubicBezTo>
                    <a:pt x="3890" y="5205"/>
                    <a:pt x="3852" y="5206"/>
                    <a:pt x="3814" y="5206"/>
                  </a:cubicBezTo>
                  <a:cubicBezTo>
                    <a:pt x="3039" y="5206"/>
                    <a:pt x="2373" y="4594"/>
                    <a:pt x="2313" y="3808"/>
                  </a:cubicBezTo>
                  <a:cubicBezTo>
                    <a:pt x="2250" y="2985"/>
                    <a:pt x="2883" y="2257"/>
                    <a:pt x="3706" y="2193"/>
                  </a:cubicBezTo>
                  <a:cubicBezTo>
                    <a:pt x="3746" y="2190"/>
                    <a:pt x="3786" y="2189"/>
                    <a:pt x="3825" y="2189"/>
                  </a:cubicBezTo>
                  <a:close/>
                  <a:moveTo>
                    <a:pt x="3784" y="1"/>
                  </a:moveTo>
                  <a:cubicBezTo>
                    <a:pt x="3706" y="1"/>
                    <a:pt x="3627" y="3"/>
                    <a:pt x="3548" y="8"/>
                  </a:cubicBezTo>
                  <a:cubicBezTo>
                    <a:pt x="1521" y="167"/>
                    <a:pt x="1" y="1940"/>
                    <a:pt x="159" y="3967"/>
                  </a:cubicBezTo>
                  <a:cubicBezTo>
                    <a:pt x="310" y="5896"/>
                    <a:pt x="1896" y="7367"/>
                    <a:pt x="3797" y="7367"/>
                  </a:cubicBezTo>
                  <a:cubicBezTo>
                    <a:pt x="3892" y="7367"/>
                    <a:pt x="3989" y="7363"/>
                    <a:pt x="4086" y="7355"/>
                  </a:cubicBezTo>
                  <a:cubicBezTo>
                    <a:pt x="6113" y="7229"/>
                    <a:pt x="7665" y="5455"/>
                    <a:pt x="7507" y="3428"/>
                  </a:cubicBezTo>
                  <a:cubicBezTo>
                    <a:pt x="7354" y="1481"/>
                    <a:pt x="5711" y="1"/>
                    <a:pt x="378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90;p26">
              <a:extLst>
                <a:ext uri="{FF2B5EF4-FFF2-40B4-BE49-F238E27FC236}">
                  <a16:creationId xmlns:a16="http://schemas.microsoft.com/office/drawing/2014/main" id="{1786D112-AE4E-7D1D-B933-0D43CD534D55}"/>
                </a:ext>
              </a:extLst>
            </p:cNvPr>
            <p:cNvSpPr/>
            <p:nvPr/>
          </p:nvSpPr>
          <p:spPr>
            <a:xfrm>
              <a:off x="3412925" y="2366200"/>
              <a:ext cx="131475" cy="177375"/>
            </a:xfrm>
            <a:custGeom>
              <a:avLst/>
              <a:gdLst/>
              <a:ahLst/>
              <a:cxnLst/>
              <a:rect l="l" t="t" r="r" b="b"/>
              <a:pathLst>
                <a:path w="5259" h="7095" extrusionOk="0">
                  <a:moveTo>
                    <a:pt x="1901" y="1"/>
                  </a:moveTo>
                  <a:lnTo>
                    <a:pt x="1" y="1078"/>
                  </a:lnTo>
                  <a:lnTo>
                    <a:pt x="3358" y="7095"/>
                  </a:lnTo>
                  <a:lnTo>
                    <a:pt x="5258" y="601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91;p26">
              <a:extLst>
                <a:ext uri="{FF2B5EF4-FFF2-40B4-BE49-F238E27FC236}">
                  <a16:creationId xmlns:a16="http://schemas.microsoft.com/office/drawing/2014/main" id="{2864AE0F-BBEE-AC99-F3F5-E9D4CEEE462D}"/>
                </a:ext>
              </a:extLst>
            </p:cNvPr>
            <p:cNvSpPr/>
            <p:nvPr/>
          </p:nvSpPr>
          <p:spPr>
            <a:xfrm>
              <a:off x="4122325" y="2059275"/>
              <a:ext cx="209825" cy="184225"/>
            </a:xfrm>
            <a:custGeom>
              <a:avLst/>
              <a:gdLst/>
              <a:ahLst/>
              <a:cxnLst/>
              <a:rect l="l" t="t" r="r" b="b"/>
              <a:pathLst>
                <a:path w="8393" h="7369" extrusionOk="0">
                  <a:moveTo>
                    <a:pt x="4183" y="2167"/>
                  </a:moveTo>
                  <a:cubicBezTo>
                    <a:pt x="4666" y="2167"/>
                    <a:pt x="5150" y="2404"/>
                    <a:pt x="5448" y="2841"/>
                  </a:cubicBezTo>
                  <a:cubicBezTo>
                    <a:pt x="5923" y="3537"/>
                    <a:pt x="5733" y="4487"/>
                    <a:pt x="5036" y="4962"/>
                  </a:cubicBezTo>
                  <a:cubicBezTo>
                    <a:pt x="4780" y="5125"/>
                    <a:pt x="4491" y="5202"/>
                    <a:pt x="4204" y="5202"/>
                  </a:cubicBezTo>
                  <a:cubicBezTo>
                    <a:pt x="3710" y="5202"/>
                    <a:pt x="3226" y="4972"/>
                    <a:pt x="2946" y="4551"/>
                  </a:cubicBezTo>
                  <a:cubicBezTo>
                    <a:pt x="2471" y="3854"/>
                    <a:pt x="2661" y="2904"/>
                    <a:pt x="3357" y="2429"/>
                  </a:cubicBezTo>
                  <a:cubicBezTo>
                    <a:pt x="3606" y="2251"/>
                    <a:pt x="3894" y="2167"/>
                    <a:pt x="4183" y="2167"/>
                  </a:cubicBezTo>
                  <a:close/>
                  <a:moveTo>
                    <a:pt x="4170" y="1"/>
                  </a:moveTo>
                  <a:cubicBezTo>
                    <a:pt x="3467" y="1"/>
                    <a:pt x="2756" y="201"/>
                    <a:pt x="2122" y="624"/>
                  </a:cubicBezTo>
                  <a:cubicBezTo>
                    <a:pt x="444" y="1764"/>
                    <a:pt x="0" y="4076"/>
                    <a:pt x="1141" y="5754"/>
                  </a:cubicBezTo>
                  <a:cubicBezTo>
                    <a:pt x="1853" y="6802"/>
                    <a:pt x="3009" y="7369"/>
                    <a:pt x="4186" y="7369"/>
                  </a:cubicBezTo>
                  <a:cubicBezTo>
                    <a:pt x="4894" y="7369"/>
                    <a:pt x="5609" y="7164"/>
                    <a:pt x="6239" y="6736"/>
                  </a:cubicBezTo>
                  <a:cubicBezTo>
                    <a:pt x="7949" y="5627"/>
                    <a:pt x="8393" y="3316"/>
                    <a:pt x="7253" y="1637"/>
                  </a:cubicBezTo>
                  <a:cubicBezTo>
                    <a:pt x="6535" y="581"/>
                    <a:pt x="5365" y="1"/>
                    <a:pt x="41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92;p26">
              <a:extLst>
                <a:ext uri="{FF2B5EF4-FFF2-40B4-BE49-F238E27FC236}">
                  <a16:creationId xmlns:a16="http://schemas.microsoft.com/office/drawing/2014/main" id="{9EA90BE6-973A-636E-84EA-A7D5BEE234E2}"/>
                </a:ext>
              </a:extLst>
            </p:cNvPr>
            <p:cNvSpPr/>
            <p:nvPr/>
          </p:nvSpPr>
          <p:spPr>
            <a:xfrm>
              <a:off x="3978225" y="2193625"/>
              <a:ext cx="231225" cy="346000"/>
            </a:xfrm>
            <a:custGeom>
              <a:avLst/>
              <a:gdLst/>
              <a:ahLst/>
              <a:cxnLst/>
              <a:rect l="l" t="t" r="r" b="b"/>
              <a:pathLst>
                <a:path w="9249" h="13840" extrusionOk="0">
                  <a:moveTo>
                    <a:pt x="7411" y="0"/>
                  </a:moveTo>
                  <a:lnTo>
                    <a:pt x="1" y="12731"/>
                  </a:lnTo>
                  <a:lnTo>
                    <a:pt x="1869" y="13839"/>
                  </a:lnTo>
                  <a:lnTo>
                    <a:pt x="9248" y="1140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93;p26">
              <a:extLst>
                <a:ext uri="{FF2B5EF4-FFF2-40B4-BE49-F238E27FC236}">
                  <a16:creationId xmlns:a16="http://schemas.microsoft.com/office/drawing/2014/main" id="{69F92A91-66ED-3105-A34E-6888CA3DAE7F}"/>
                </a:ext>
              </a:extLst>
            </p:cNvPr>
            <p:cNvSpPr/>
            <p:nvPr/>
          </p:nvSpPr>
          <p:spPr>
            <a:xfrm>
              <a:off x="3189675" y="2450925"/>
              <a:ext cx="1152775" cy="1152775"/>
            </a:xfrm>
            <a:custGeom>
              <a:avLst/>
              <a:gdLst/>
              <a:ahLst/>
              <a:cxnLst/>
              <a:rect l="l" t="t" r="r" b="b"/>
              <a:pathLst>
                <a:path w="46111" h="46111" extrusionOk="0">
                  <a:moveTo>
                    <a:pt x="23055" y="2439"/>
                  </a:moveTo>
                  <a:cubicBezTo>
                    <a:pt x="27616" y="2439"/>
                    <a:pt x="31828" y="3927"/>
                    <a:pt x="35248" y="6461"/>
                  </a:cubicBezTo>
                  <a:cubicBezTo>
                    <a:pt x="39428" y="9501"/>
                    <a:pt x="42405" y="14093"/>
                    <a:pt x="43355" y="19382"/>
                  </a:cubicBezTo>
                  <a:cubicBezTo>
                    <a:pt x="43577" y="20585"/>
                    <a:pt x="43672" y="21820"/>
                    <a:pt x="43672" y="23055"/>
                  </a:cubicBezTo>
                  <a:cubicBezTo>
                    <a:pt x="43672" y="34425"/>
                    <a:pt x="34425" y="43672"/>
                    <a:pt x="23055" y="43672"/>
                  </a:cubicBezTo>
                  <a:cubicBezTo>
                    <a:pt x="11686" y="43672"/>
                    <a:pt x="2439" y="34425"/>
                    <a:pt x="2439" y="23055"/>
                  </a:cubicBezTo>
                  <a:cubicBezTo>
                    <a:pt x="2439" y="18970"/>
                    <a:pt x="3642" y="15170"/>
                    <a:pt x="5701" y="11971"/>
                  </a:cubicBezTo>
                  <a:cubicBezTo>
                    <a:pt x="7158" y="9660"/>
                    <a:pt x="9089" y="7696"/>
                    <a:pt x="11338" y="6113"/>
                  </a:cubicBezTo>
                  <a:cubicBezTo>
                    <a:pt x="14663" y="3801"/>
                    <a:pt x="18717" y="2439"/>
                    <a:pt x="23055" y="2439"/>
                  </a:cubicBezTo>
                  <a:close/>
                  <a:moveTo>
                    <a:pt x="23055" y="1"/>
                  </a:moveTo>
                  <a:cubicBezTo>
                    <a:pt x="18115" y="1"/>
                    <a:pt x="13523" y="1584"/>
                    <a:pt x="9754" y="4244"/>
                  </a:cubicBezTo>
                  <a:cubicBezTo>
                    <a:pt x="7316" y="5986"/>
                    <a:pt x="5194" y="8203"/>
                    <a:pt x="3579" y="10736"/>
                  </a:cubicBezTo>
                  <a:cubicBezTo>
                    <a:pt x="1330" y="14315"/>
                    <a:pt x="0" y="18527"/>
                    <a:pt x="0" y="23055"/>
                  </a:cubicBezTo>
                  <a:cubicBezTo>
                    <a:pt x="0" y="35786"/>
                    <a:pt x="10356" y="46110"/>
                    <a:pt x="23055" y="46110"/>
                  </a:cubicBezTo>
                  <a:cubicBezTo>
                    <a:pt x="35786" y="46110"/>
                    <a:pt x="46110" y="35786"/>
                    <a:pt x="46110" y="23055"/>
                  </a:cubicBezTo>
                  <a:cubicBezTo>
                    <a:pt x="46110" y="21757"/>
                    <a:pt x="46015" y="20459"/>
                    <a:pt x="45794" y="19192"/>
                  </a:cubicBezTo>
                  <a:cubicBezTo>
                    <a:pt x="44780" y="13111"/>
                    <a:pt x="41360" y="7854"/>
                    <a:pt x="36546" y="4371"/>
                  </a:cubicBezTo>
                  <a:cubicBezTo>
                    <a:pt x="32746" y="1616"/>
                    <a:pt x="28091" y="1"/>
                    <a:pt x="2305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94;p26">
              <a:extLst>
                <a:ext uri="{FF2B5EF4-FFF2-40B4-BE49-F238E27FC236}">
                  <a16:creationId xmlns:a16="http://schemas.microsoft.com/office/drawing/2014/main" id="{00424700-9207-C12C-F394-56DE629B6DD2}"/>
                </a:ext>
              </a:extLst>
            </p:cNvPr>
            <p:cNvSpPr/>
            <p:nvPr/>
          </p:nvSpPr>
          <p:spPr>
            <a:xfrm>
              <a:off x="2696425" y="3599725"/>
              <a:ext cx="187675" cy="187650"/>
            </a:xfrm>
            <a:custGeom>
              <a:avLst/>
              <a:gdLst/>
              <a:ahLst/>
              <a:cxnLst/>
              <a:rect l="l" t="t" r="r" b="b"/>
              <a:pathLst>
                <a:path w="7507" h="7506" extrusionOk="0">
                  <a:moveTo>
                    <a:pt x="3769" y="2280"/>
                  </a:moveTo>
                  <a:cubicBezTo>
                    <a:pt x="4624" y="2280"/>
                    <a:pt x="5321" y="3009"/>
                    <a:pt x="5321" y="3864"/>
                  </a:cubicBezTo>
                  <a:cubicBezTo>
                    <a:pt x="5321" y="4719"/>
                    <a:pt x="4624" y="5415"/>
                    <a:pt x="3769" y="5415"/>
                  </a:cubicBezTo>
                  <a:lnTo>
                    <a:pt x="3737" y="5415"/>
                  </a:lnTo>
                  <a:cubicBezTo>
                    <a:pt x="2882" y="5415"/>
                    <a:pt x="2186" y="4687"/>
                    <a:pt x="2186" y="3864"/>
                  </a:cubicBezTo>
                  <a:cubicBezTo>
                    <a:pt x="2186" y="3009"/>
                    <a:pt x="2882" y="2312"/>
                    <a:pt x="3737" y="2280"/>
                  </a:cubicBezTo>
                  <a:close/>
                  <a:moveTo>
                    <a:pt x="3009" y="0"/>
                  </a:moveTo>
                  <a:cubicBezTo>
                    <a:pt x="2914" y="0"/>
                    <a:pt x="2819" y="63"/>
                    <a:pt x="2787" y="158"/>
                  </a:cubicBezTo>
                  <a:lnTo>
                    <a:pt x="2597" y="982"/>
                  </a:lnTo>
                  <a:lnTo>
                    <a:pt x="1901" y="538"/>
                  </a:lnTo>
                  <a:cubicBezTo>
                    <a:pt x="1864" y="514"/>
                    <a:pt x="1828" y="504"/>
                    <a:pt x="1792" y="504"/>
                  </a:cubicBezTo>
                  <a:cubicBezTo>
                    <a:pt x="1733" y="504"/>
                    <a:pt x="1674" y="531"/>
                    <a:pt x="1616" y="570"/>
                  </a:cubicBezTo>
                  <a:lnTo>
                    <a:pt x="571" y="1615"/>
                  </a:lnTo>
                  <a:cubicBezTo>
                    <a:pt x="507" y="1710"/>
                    <a:pt x="475" y="1805"/>
                    <a:pt x="539" y="1900"/>
                  </a:cubicBezTo>
                  <a:lnTo>
                    <a:pt x="982" y="2597"/>
                  </a:lnTo>
                  <a:lnTo>
                    <a:pt x="159" y="2787"/>
                  </a:lnTo>
                  <a:cubicBezTo>
                    <a:pt x="64" y="2819"/>
                    <a:pt x="0" y="2914"/>
                    <a:pt x="0" y="3009"/>
                  </a:cubicBezTo>
                  <a:lnTo>
                    <a:pt x="0" y="4497"/>
                  </a:lnTo>
                  <a:cubicBezTo>
                    <a:pt x="0" y="4592"/>
                    <a:pt x="64" y="4687"/>
                    <a:pt x="159" y="4719"/>
                  </a:cubicBezTo>
                  <a:lnTo>
                    <a:pt x="982" y="4909"/>
                  </a:lnTo>
                  <a:lnTo>
                    <a:pt x="539" y="5605"/>
                  </a:lnTo>
                  <a:cubicBezTo>
                    <a:pt x="475" y="5700"/>
                    <a:pt x="507" y="5795"/>
                    <a:pt x="571" y="5891"/>
                  </a:cubicBezTo>
                  <a:lnTo>
                    <a:pt x="1616" y="6936"/>
                  </a:lnTo>
                  <a:cubicBezTo>
                    <a:pt x="1674" y="6975"/>
                    <a:pt x="1733" y="7002"/>
                    <a:pt x="1792" y="7002"/>
                  </a:cubicBezTo>
                  <a:cubicBezTo>
                    <a:pt x="1828" y="7002"/>
                    <a:pt x="1864" y="6991"/>
                    <a:pt x="1901" y="6967"/>
                  </a:cubicBezTo>
                  <a:lnTo>
                    <a:pt x="2597" y="6524"/>
                  </a:lnTo>
                  <a:lnTo>
                    <a:pt x="2787" y="7316"/>
                  </a:lnTo>
                  <a:cubicBezTo>
                    <a:pt x="2819" y="7442"/>
                    <a:pt x="2914" y="7506"/>
                    <a:pt x="3009" y="7506"/>
                  </a:cubicBezTo>
                  <a:lnTo>
                    <a:pt x="4497" y="7506"/>
                  </a:lnTo>
                  <a:cubicBezTo>
                    <a:pt x="4592" y="7506"/>
                    <a:pt x="4687" y="7442"/>
                    <a:pt x="4719" y="7316"/>
                  </a:cubicBezTo>
                  <a:lnTo>
                    <a:pt x="4909" y="6524"/>
                  </a:lnTo>
                  <a:lnTo>
                    <a:pt x="5606" y="6967"/>
                  </a:lnTo>
                  <a:cubicBezTo>
                    <a:pt x="5642" y="6991"/>
                    <a:pt x="5683" y="7002"/>
                    <a:pt x="5723" y="7002"/>
                  </a:cubicBezTo>
                  <a:cubicBezTo>
                    <a:pt x="5788" y="7002"/>
                    <a:pt x="5852" y="6975"/>
                    <a:pt x="5891" y="6936"/>
                  </a:cubicBezTo>
                  <a:lnTo>
                    <a:pt x="6936" y="5891"/>
                  </a:lnTo>
                  <a:cubicBezTo>
                    <a:pt x="6999" y="5795"/>
                    <a:pt x="7031" y="5669"/>
                    <a:pt x="6968" y="5605"/>
                  </a:cubicBezTo>
                  <a:lnTo>
                    <a:pt x="6524" y="4909"/>
                  </a:lnTo>
                  <a:lnTo>
                    <a:pt x="7316" y="4719"/>
                  </a:lnTo>
                  <a:cubicBezTo>
                    <a:pt x="7443" y="4687"/>
                    <a:pt x="7506" y="4592"/>
                    <a:pt x="7506" y="4497"/>
                  </a:cubicBezTo>
                  <a:lnTo>
                    <a:pt x="7506" y="3009"/>
                  </a:lnTo>
                  <a:cubicBezTo>
                    <a:pt x="7506" y="2914"/>
                    <a:pt x="7443" y="2819"/>
                    <a:pt x="7348" y="2787"/>
                  </a:cubicBezTo>
                  <a:lnTo>
                    <a:pt x="6524" y="2597"/>
                  </a:lnTo>
                  <a:lnTo>
                    <a:pt x="6968" y="1900"/>
                  </a:lnTo>
                  <a:cubicBezTo>
                    <a:pt x="7031" y="1805"/>
                    <a:pt x="6999" y="1710"/>
                    <a:pt x="6936" y="1615"/>
                  </a:cubicBezTo>
                  <a:lnTo>
                    <a:pt x="5891" y="570"/>
                  </a:lnTo>
                  <a:cubicBezTo>
                    <a:pt x="5832" y="531"/>
                    <a:pt x="5773" y="504"/>
                    <a:pt x="5715" y="504"/>
                  </a:cubicBezTo>
                  <a:cubicBezTo>
                    <a:pt x="5678" y="504"/>
                    <a:pt x="5642" y="514"/>
                    <a:pt x="5606" y="538"/>
                  </a:cubicBezTo>
                  <a:lnTo>
                    <a:pt x="4909" y="982"/>
                  </a:lnTo>
                  <a:lnTo>
                    <a:pt x="4719" y="158"/>
                  </a:lnTo>
                  <a:cubicBezTo>
                    <a:pt x="4687" y="63"/>
                    <a:pt x="4592" y="0"/>
                    <a:pt x="449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5;p26">
              <a:extLst>
                <a:ext uri="{FF2B5EF4-FFF2-40B4-BE49-F238E27FC236}">
                  <a16:creationId xmlns:a16="http://schemas.microsoft.com/office/drawing/2014/main" id="{549748D7-DCF1-E410-1B5C-A4BCA6C2C460}"/>
                </a:ext>
              </a:extLst>
            </p:cNvPr>
            <p:cNvSpPr/>
            <p:nvPr/>
          </p:nvSpPr>
          <p:spPr>
            <a:xfrm>
              <a:off x="5064475" y="2405000"/>
              <a:ext cx="264475" cy="236750"/>
            </a:xfrm>
            <a:custGeom>
              <a:avLst/>
              <a:gdLst/>
              <a:ahLst/>
              <a:cxnLst/>
              <a:rect l="l" t="t" r="r" b="b"/>
              <a:pathLst>
                <a:path w="10579" h="9470" extrusionOk="0">
                  <a:moveTo>
                    <a:pt x="3294" y="3959"/>
                  </a:moveTo>
                  <a:cubicBezTo>
                    <a:pt x="3643" y="3959"/>
                    <a:pt x="3928" y="4244"/>
                    <a:pt x="3928" y="4593"/>
                  </a:cubicBezTo>
                  <a:cubicBezTo>
                    <a:pt x="3928" y="4941"/>
                    <a:pt x="3643" y="5226"/>
                    <a:pt x="3294" y="5226"/>
                  </a:cubicBezTo>
                  <a:cubicBezTo>
                    <a:pt x="2946" y="5226"/>
                    <a:pt x="2661" y="4941"/>
                    <a:pt x="2661" y="4593"/>
                  </a:cubicBezTo>
                  <a:cubicBezTo>
                    <a:pt x="2661" y="4244"/>
                    <a:pt x="2946" y="3959"/>
                    <a:pt x="3294" y="3959"/>
                  </a:cubicBezTo>
                  <a:close/>
                  <a:moveTo>
                    <a:pt x="5289" y="3959"/>
                  </a:moveTo>
                  <a:cubicBezTo>
                    <a:pt x="5638" y="3959"/>
                    <a:pt x="5923" y="4244"/>
                    <a:pt x="5923" y="4593"/>
                  </a:cubicBezTo>
                  <a:cubicBezTo>
                    <a:pt x="5923" y="4941"/>
                    <a:pt x="5638" y="5226"/>
                    <a:pt x="5289" y="5226"/>
                  </a:cubicBezTo>
                  <a:cubicBezTo>
                    <a:pt x="4941" y="5226"/>
                    <a:pt x="4656" y="4941"/>
                    <a:pt x="4656" y="4593"/>
                  </a:cubicBezTo>
                  <a:cubicBezTo>
                    <a:pt x="4656" y="4244"/>
                    <a:pt x="4941" y="3959"/>
                    <a:pt x="5289" y="3959"/>
                  </a:cubicBezTo>
                  <a:close/>
                  <a:moveTo>
                    <a:pt x="7221" y="3959"/>
                  </a:moveTo>
                  <a:cubicBezTo>
                    <a:pt x="7570" y="3959"/>
                    <a:pt x="7855" y="4244"/>
                    <a:pt x="7855" y="4593"/>
                  </a:cubicBezTo>
                  <a:cubicBezTo>
                    <a:pt x="7855" y="4941"/>
                    <a:pt x="7570" y="5226"/>
                    <a:pt x="7221" y="5226"/>
                  </a:cubicBezTo>
                  <a:cubicBezTo>
                    <a:pt x="6873" y="5226"/>
                    <a:pt x="6588" y="4941"/>
                    <a:pt x="6588" y="4593"/>
                  </a:cubicBezTo>
                  <a:cubicBezTo>
                    <a:pt x="6588" y="4244"/>
                    <a:pt x="6873" y="3959"/>
                    <a:pt x="7221" y="3959"/>
                  </a:cubicBezTo>
                  <a:close/>
                  <a:moveTo>
                    <a:pt x="5289" y="1"/>
                  </a:moveTo>
                  <a:cubicBezTo>
                    <a:pt x="2376" y="1"/>
                    <a:pt x="1" y="1869"/>
                    <a:pt x="1" y="4181"/>
                  </a:cubicBezTo>
                  <a:cubicBezTo>
                    <a:pt x="1" y="6461"/>
                    <a:pt x="2376" y="8330"/>
                    <a:pt x="5289" y="8330"/>
                  </a:cubicBezTo>
                  <a:cubicBezTo>
                    <a:pt x="5448" y="8330"/>
                    <a:pt x="5606" y="8330"/>
                    <a:pt x="5764" y="8298"/>
                  </a:cubicBezTo>
                  <a:lnTo>
                    <a:pt x="6176" y="9311"/>
                  </a:lnTo>
                  <a:cubicBezTo>
                    <a:pt x="6208" y="9406"/>
                    <a:pt x="6271" y="9438"/>
                    <a:pt x="6366" y="9470"/>
                  </a:cubicBezTo>
                  <a:lnTo>
                    <a:pt x="6398" y="9470"/>
                  </a:lnTo>
                  <a:cubicBezTo>
                    <a:pt x="6461" y="9470"/>
                    <a:pt x="6524" y="9438"/>
                    <a:pt x="6588" y="9375"/>
                  </a:cubicBezTo>
                  <a:lnTo>
                    <a:pt x="8076" y="7696"/>
                  </a:lnTo>
                  <a:cubicBezTo>
                    <a:pt x="9660" y="6936"/>
                    <a:pt x="10578" y="5606"/>
                    <a:pt x="10578" y="4181"/>
                  </a:cubicBezTo>
                  <a:cubicBezTo>
                    <a:pt x="10578" y="1869"/>
                    <a:pt x="8203" y="1"/>
                    <a:pt x="528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96;p26">
              <a:extLst>
                <a:ext uri="{FF2B5EF4-FFF2-40B4-BE49-F238E27FC236}">
                  <a16:creationId xmlns:a16="http://schemas.microsoft.com/office/drawing/2014/main" id="{EAE46ACE-D915-45C7-B1C8-3084D52E2B69}"/>
                </a:ext>
              </a:extLst>
            </p:cNvPr>
            <p:cNvSpPr/>
            <p:nvPr/>
          </p:nvSpPr>
          <p:spPr>
            <a:xfrm>
              <a:off x="3534075" y="2825575"/>
              <a:ext cx="495650" cy="505100"/>
            </a:xfrm>
            <a:custGeom>
              <a:avLst/>
              <a:gdLst/>
              <a:ahLst/>
              <a:cxnLst/>
              <a:rect l="l" t="t" r="r" b="b"/>
              <a:pathLst>
                <a:path w="19826" h="20204" extrusionOk="0">
                  <a:moveTo>
                    <a:pt x="3734" y="1"/>
                  </a:moveTo>
                  <a:cubicBezTo>
                    <a:pt x="3586" y="1"/>
                    <a:pt x="3429" y="28"/>
                    <a:pt x="3262" y="89"/>
                  </a:cubicBezTo>
                  <a:cubicBezTo>
                    <a:pt x="1710" y="691"/>
                    <a:pt x="2566" y="2717"/>
                    <a:pt x="2566" y="2717"/>
                  </a:cubicBezTo>
                  <a:lnTo>
                    <a:pt x="6112" y="12123"/>
                  </a:lnTo>
                  <a:cubicBezTo>
                    <a:pt x="6162" y="12248"/>
                    <a:pt x="6075" y="12333"/>
                    <a:pt x="5989" y="12333"/>
                  </a:cubicBezTo>
                  <a:cubicBezTo>
                    <a:pt x="5966" y="12333"/>
                    <a:pt x="5943" y="12327"/>
                    <a:pt x="5922" y="12313"/>
                  </a:cubicBezTo>
                  <a:lnTo>
                    <a:pt x="4212" y="11300"/>
                  </a:lnTo>
                  <a:cubicBezTo>
                    <a:pt x="4212" y="11300"/>
                    <a:pt x="4212" y="11268"/>
                    <a:pt x="4181" y="11268"/>
                  </a:cubicBezTo>
                  <a:cubicBezTo>
                    <a:pt x="4089" y="11199"/>
                    <a:pt x="3134" y="10383"/>
                    <a:pt x="2181" y="10383"/>
                  </a:cubicBezTo>
                  <a:cubicBezTo>
                    <a:pt x="1818" y="10383"/>
                    <a:pt x="1455" y="10501"/>
                    <a:pt x="1140" y="10825"/>
                  </a:cubicBezTo>
                  <a:cubicBezTo>
                    <a:pt x="0" y="12028"/>
                    <a:pt x="1235" y="13327"/>
                    <a:pt x="1330" y="13422"/>
                  </a:cubicBezTo>
                  <a:cubicBezTo>
                    <a:pt x="1362" y="13422"/>
                    <a:pt x="1362" y="13422"/>
                    <a:pt x="1362" y="13453"/>
                  </a:cubicBezTo>
                  <a:lnTo>
                    <a:pt x="9786" y="19565"/>
                  </a:lnTo>
                  <a:cubicBezTo>
                    <a:pt x="9818" y="19597"/>
                    <a:pt x="9818" y="19597"/>
                    <a:pt x="9849" y="19629"/>
                  </a:cubicBezTo>
                  <a:lnTo>
                    <a:pt x="9976" y="19914"/>
                  </a:lnTo>
                  <a:cubicBezTo>
                    <a:pt x="10070" y="20102"/>
                    <a:pt x="10253" y="20203"/>
                    <a:pt x="10431" y="20203"/>
                  </a:cubicBezTo>
                  <a:cubicBezTo>
                    <a:pt x="10492" y="20203"/>
                    <a:pt x="10553" y="20191"/>
                    <a:pt x="10609" y="20167"/>
                  </a:cubicBezTo>
                  <a:lnTo>
                    <a:pt x="18115" y="17158"/>
                  </a:lnTo>
                  <a:cubicBezTo>
                    <a:pt x="18368" y="17032"/>
                    <a:pt x="18495" y="16778"/>
                    <a:pt x="18400" y="16525"/>
                  </a:cubicBezTo>
                  <a:lnTo>
                    <a:pt x="18305" y="16240"/>
                  </a:lnTo>
                  <a:cubicBezTo>
                    <a:pt x="18273" y="16177"/>
                    <a:pt x="18273" y="16113"/>
                    <a:pt x="18305" y="16082"/>
                  </a:cubicBezTo>
                  <a:cubicBezTo>
                    <a:pt x="19825" y="14118"/>
                    <a:pt x="18812" y="11490"/>
                    <a:pt x="18812" y="11490"/>
                  </a:cubicBezTo>
                  <a:lnTo>
                    <a:pt x="17292" y="7626"/>
                  </a:lnTo>
                  <a:cubicBezTo>
                    <a:pt x="17292" y="7626"/>
                    <a:pt x="17292" y="7626"/>
                    <a:pt x="17292" y="7594"/>
                  </a:cubicBezTo>
                  <a:cubicBezTo>
                    <a:pt x="17260" y="7468"/>
                    <a:pt x="16817" y="5631"/>
                    <a:pt x="15455" y="5631"/>
                  </a:cubicBezTo>
                  <a:cubicBezTo>
                    <a:pt x="14663" y="5631"/>
                    <a:pt x="14220" y="5979"/>
                    <a:pt x="13998" y="6296"/>
                  </a:cubicBezTo>
                  <a:cubicBezTo>
                    <a:pt x="13973" y="6333"/>
                    <a:pt x="13933" y="6351"/>
                    <a:pt x="13892" y="6351"/>
                  </a:cubicBezTo>
                  <a:cubicBezTo>
                    <a:pt x="13830" y="6351"/>
                    <a:pt x="13764" y="6309"/>
                    <a:pt x="13745" y="6233"/>
                  </a:cubicBezTo>
                  <a:cubicBezTo>
                    <a:pt x="13650" y="5853"/>
                    <a:pt x="13333" y="5346"/>
                    <a:pt x="12383" y="5251"/>
                  </a:cubicBezTo>
                  <a:cubicBezTo>
                    <a:pt x="12284" y="5239"/>
                    <a:pt x="12190" y="5234"/>
                    <a:pt x="12101" y="5234"/>
                  </a:cubicBezTo>
                  <a:cubicBezTo>
                    <a:pt x="11227" y="5234"/>
                    <a:pt x="10848" y="5764"/>
                    <a:pt x="10704" y="6138"/>
                  </a:cubicBezTo>
                  <a:cubicBezTo>
                    <a:pt x="10688" y="6206"/>
                    <a:pt x="10634" y="6237"/>
                    <a:pt x="10579" y="6237"/>
                  </a:cubicBezTo>
                  <a:cubicBezTo>
                    <a:pt x="10530" y="6237"/>
                    <a:pt x="10481" y="6213"/>
                    <a:pt x="10451" y="6169"/>
                  </a:cubicBezTo>
                  <a:cubicBezTo>
                    <a:pt x="10155" y="5551"/>
                    <a:pt x="9586" y="4865"/>
                    <a:pt x="8840" y="4865"/>
                  </a:cubicBezTo>
                  <a:cubicBezTo>
                    <a:pt x="8707" y="4865"/>
                    <a:pt x="8568" y="4886"/>
                    <a:pt x="8424" y="4934"/>
                  </a:cubicBezTo>
                  <a:cubicBezTo>
                    <a:pt x="7791" y="5124"/>
                    <a:pt x="7506" y="5536"/>
                    <a:pt x="7379" y="5853"/>
                  </a:cubicBezTo>
                  <a:cubicBezTo>
                    <a:pt x="7348" y="5916"/>
                    <a:pt x="7292" y="5948"/>
                    <a:pt x="7237" y="5948"/>
                  </a:cubicBezTo>
                  <a:cubicBezTo>
                    <a:pt x="7181" y="5948"/>
                    <a:pt x="7126" y="5916"/>
                    <a:pt x="7094" y="5853"/>
                  </a:cubicBezTo>
                  <a:lnTo>
                    <a:pt x="5574" y="1894"/>
                  </a:lnTo>
                  <a:cubicBezTo>
                    <a:pt x="5574" y="1894"/>
                    <a:pt x="4968" y="1"/>
                    <a:pt x="37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97;p26">
              <a:extLst>
                <a:ext uri="{FF2B5EF4-FFF2-40B4-BE49-F238E27FC236}">
                  <a16:creationId xmlns:a16="http://schemas.microsoft.com/office/drawing/2014/main" id="{30BF77E8-A7BE-592A-C94F-293AA7B445AF}"/>
                </a:ext>
              </a:extLst>
            </p:cNvPr>
            <p:cNvSpPr/>
            <p:nvPr/>
          </p:nvSpPr>
          <p:spPr>
            <a:xfrm>
              <a:off x="3784250" y="3264025"/>
              <a:ext cx="281100" cy="204375"/>
            </a:xfrm>
            <a:custGeom>
              <a:avLst/>
              <a:gdLst/>
              <a:ahLst/>
              <a:cxnLst/>
              <a:rect l="l" t="t" r="r" b="b"/>
              <a:pathLst>
                <a:path w="11244" h="8175" extrusionOk="0">
                  <a:moveTo>
                    <a:pt x="8904" y="1"/>
                  </a:moveTo>
                  <a:cubicBezTo>
                    <a:pt x="8840" y="1"/>
                    <a:pt x="8774" y="11"/>
                    <a:pt x="8710" y="32"/>
                  </a:cubicBezTo>
                  <a:lnTo>
                    <a:pt x="412" y="3389"/>
                  </a:lnTo>
                  <a:cubicBezTo>
                    <a:pt x="127" y="3484"/>
                    <a:pt x="1" y="3832"/>
                    <a:pt x="127" y="4117"/>
                  </a:cubicBezTo>
                  <a:lnTo>
                    <a:pt x="1838" y="7854"/>
                  </a:lnTo>
                  <a:cubicBezTo>
                    <a:pt x="1933" y="8068"/>
                    <a:pt x="2134" y="8175"/>
                    <a:pt x="2350" y="8175"/>
                  </a:cubicBezTo>
                  <a:cubicBezTo>
                    <a:pt x="2421" y="8175"/>
                    <a:pt x="2495" y="8163"/>
                    <a:pt x="2566" y="8139"/>
                  </a:cubicBezTo>
                  <a:lnTo>
                    <a:pt x="10800" y="4877"/>
                  </a:lnTo>
                  <a:cubicBezTo>
                    <a:pt x="11117" y="4782"/>
                    <a:pt x="11243" y="4434"/>
                    <a:pt x="11117" y="4149"/>
                  </a:cubicBezTo>
                  <a:lnTo>
                    <a:pt x="9406" y="317"/>
                  </a:lnTo>
                  <a:cubicBezTo>
                    <a:pt x="9333" y="121"/>
                    <a:pt x="9126" y="1"/>
                    <a:pt x="890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98;p26">
              <a:extLst>
                <a:ext uri="{FF2B5EF4-FFF2-40B4-BE49-F238E27FC236}">
                  <a16:creationId xmlns:a16="http://schemas.microsoft.com/office/drawing/2014/main" id="{8D7855A9-2F06-3C17-E984-F2E1D20AF37E}"/>
                </a:ext>
              </a:extLst>
            </p:cNvPr>
            <p:cNvSpPr/>
            <p:nvPr/>
          </p:nvSpPr>
          <p:spPr>
            <a:xfrm>
              <a:off x="3522200" y="2642100"/>
              <a:ext cx="81575" cy="116825"/>
            </a:xfrm>
            <a:custGeom>
              <a:avLst/>
              <a:gdLst/>
              <a:ahLst/>
              <a:cxnLst/>
              <a:rect l="l" t="t" r="r" b="b"/>
              <a:pathLst>
                <a:path w="3263" h="4673" extrusionOk="0">
                  <a:moveTo>
                    <a:pt x="1142" y="0"/>
                  </a:moveTo>
                  <a:cubicBezTo>
                    <a:pt x="1015" y="0"/>
                    <a:pt x="886" y="26"/>
                    <a:pt x="760" y="81"/>
                  </a:cubicBezTo>
                  <a:cubicBezTo>
                    <a:pt x="254" y="271"/>
                    <a:pt x="0" y="841"/>
                    <a:pt x="190" y="1347"/>
                  </a:cubicBezTo>
                  <a:lnTo>
                    <a:pt x="1235" y="4039"/>
                  </a:lnTo>
                  <a:cubicBezTo>
                    <a:pt x="1394" y="4419"/>
                    <a:pt x="1742" y="4673"/>
                    <a:pt x="2154" y="4673"/>
                  </a:cubicBezTo>
                  <a:cubicBezTo>
                    <a:pt x="2280" y="4673"/>
                    <a:pt x="2375" y="4641"/>
                    <a:pt x="2502" y="4609"/>
                  </a:cubicBezTo>
                  <a:cubicBezTo>
                    <a:pt x="3009" y="4388"/>
                    <a:pt x="3262" y="3818"/>
                    <a:pt x="3072" y="3311"/>
                  </a:cubicBezTo>
                  <a:lnTo>
                    <a:pt x="2027" y="619"/>
                  </a:lnTo>
                  <a:cubicBezTo>
                    <a:pt x="1884" y="238"/>
                    <a:pt x="1526" y="0"/>
                    <a:pt x="11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99;p26">
              <a:extLst>
                <a:ext uri="{FF2B5EF4-FFF2-40B4-BE49-F238E27FC236}">
                  <a16:creationId xmlns:a16="http://schemas.microsoft.com/office/drawing/2014/main" id="{2B96AF52-6A61-046B-7A4B-0E17A08F6477}"/>
                </a:ext>
              </a:extLst>
            </p:cNvPr>
            <p:cNvSpPr/>
            <p:nvPr/>
          </p:nvSpPr>
          <p:spPr>
            <a:xfrm>
              <a:off x="3422425" y="2736975"/>
              <a:ext cx="122750" cy="78175"/>
            </a:xfrm>
            <a:custGeom>
              <a:avLst/>
              <a:gdLst/>
              <a:ahLst/>
              <a:cxnLst/>
              <a:rect l="l" t="t" r="r" b="b"/>
              <a:pathLst>
                <a:path w="4910" h="3127" extrusionOk="0">
                  <a:moveTo>
                    <a:pt x="1143" y="0"/>
                  </a:moveTo>
                  <a:cubicBezTo>
                    <a:pt x="757" y="0"/>
                    <a:pt x="386" y="219"/>
                    <a:pt x="223" y="593"/>
                  </a:cubicBezTo>
                  <a:cubicBezTo>
                    <a:pt x="1" y="1068"/>
                    <a:pt x="254" y="1669"/>
                    <a:pt x="729" y="1891"/>
                  </a:cubicBezTo>
                  <a:lnTo>
                    <a:pt x="3358" y="3063"/>
                  </a:lnTo>
                  <a:cubicBezTo>
                    <a:pt x="3485" y="3126"/>
                    <a:pt x="3643" y="3126"/>
                    <a:pt x="3770" y="3126"/>
                  </a:cubicBezTo>
                  <a:cubicBezTo>
                    <a:pt x="4150" y="3126"/>
                    <a:pt x="4498" y="2905"/>
                    <a:pt x="4688" y="2556"/>
                  </a:cubicBezTo>
                  <a:cubicBezTo>
                    <a:pt x="4910" y="2049"/>
                    <a:pt x="4656" y="1448"/>
                    <a:pt x="4181" y="1226"/>
                  </a:cubicBezTo>
                  <a:lnTo>
                    <a:pt x="1553" y="86"/>
                  </a:lnTo>
                  <a:cubicBezTo>
                    <a:pt x="1420" y="28"/>
                    <a:pt x="1280" y="0"/>
                    <a:pt x="11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00;p26">
              <a:extLst>
                <a:ext uri="{FF2B5EF4-FFF2-40B4-BE49-F238E27FC236}">
                  <a16:creationId xmlns:a16="http://schemas.microsoft.com/office/drawing/2014/main" id="{9CD7BAB8-D2F4-D53C-F1FB-D60A34B6690F}"/>
                </a:ext>
              </a:extLst>
            </p:cNvPr>
            <p:cNvSpPr/>
            <p:nvPr/>
          </p:nvSpPr>
          <p:spPr>
            <a:xfrm>
              <a:off x="3684500" y="2852550"/>
              <a:ext cx="122750" cy="78975"/>
            </a:xfrm>
            <a:custGeom>
              <a:avLst/>
              <a:gdLst/>
              <a:ahLst/>
              <a:cxnLst/>
              <a:rect l="l" t="t" r="r" b="b"/>
              <a:pathLst>
                <a:path w="4910" h="3159" extrusionOk="0">
                  <a:moveTo>
                    <a:pt x="1143" y="1"/>
                  </a:moveTo>
                  <a:cubicBezTo>
                    <a:pt x="756" y="1"/>
                    <a:pt x="386" y="220"/>
                    <a:pt x="222" y="593"/>
                  </a:cubicBezTo>
                  <a:cubicBezTo>
                    <a:pt x="0" y="1068"/>
                    <a:pt x="254" y="1670"/>
                    <a:pt x="729" y="1892"/>
                  </a:cubicBezTo>
                  <a:lnTo>
                    <a:pt x="3357" y="3064"/>
                  </a:lnTo>
                  <a:cubicBezTo>
                    <a:pt x="3484" y="3127"/>
                    <a:pt x="3642" y="3159"/>
                    <a:pt x="3769" y="3159"/>
                  </a:cubicBezTo>
                  <a:cubicBezTo>
                    <a:pt x="4149" y="3159"/>
                    <a:pt x="4497" y="2937"/>
                    <a:pt x="4687" y="2557"/>
                  </a:cubicBezTo>
                  <a:cubicBezTo>
                    <a:pt x="4909" y="2050"/>
                    <a:pt x="4656" y="1480"/>
                    <a:pt x="4181" y="1258"/>
                  </a:cubicBezTo>
                  <a:lnTo>
                    <a:pt x="1552" y="87"/>
                  </a:lnTo>
                  <a:cubicBezTo>
                    <a:pt x="1419" y="29"/>
                    <a:pt x="1280" y="1"/>
                    <a:pt x="11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01;p26">
              <a:extLst>
                <a:ext uri="{FF2B5EF4-FFF2-40B4-BE49-F238E27FC236}">
                  <a16:creationId xmlns:a16="http://schemas.microsoft.com/office/drawing/2014/main" id="{C7BA0083-2F3E-1E59-0969-A202B1BF9498}"/>
                </a:ext>
              </a:extLst>
            </p:cNvPr>
            <p:cNvSpPr/>
            <p:nvPr/>
          </p:nvSpPr>
          <p:spPr>
            <a:xfrm>
              <a:off x="3420050" y="2847950"/>
              <a:ext cx="122750" cy="75650"/>
            </a:xfrm>
            <a:custGeom>
              <a:avLst/>
              <a:gdLst/>
              <a:ahLst/>
              <a:cxnLst/>
              <a:rect l="l" t="t" r="r" b="b"/>
              <a:pathLst>
                <a:path w="4910" h="3026" extrusionOk="0">
                  <a:moveTo>
                    <a:pt x="3817" y="0"/>
                  </a:moveTo>
                  <a:cubicBezTo>
                    <a:pt x="3687" y="0"/>
                    <a:pt x="3553" y="26"/>
                    <a:pt x="3421" y="81"/>
                  </a:cubicBezTo>
                  <a:lnTo>
                    <a:pt x="761" y="1094"/>
                  </a:lnTo>
                  <a:cubicBezTo>
                    <a:pt x="254" y="1316"/>
                    <a:pt x="1" y="1886"/>
                    <a:pt x="191" y="2392"/>
                  </a:cubicBezTo>
                  <a:cubicBezTo>
                    <a:pt x="349" y="2773"/>
                    <a:pt x="698" y="3026"/>
                    <a:pt x="1109" y="3026"/>
                  </a:cubicBezTo>
                  <a:cubicBezTo>
                    <a:pt x="1236" y="3026"/>
                    <a:pt x="1331" y="2994"/>
                    <a:pt x="1458" y="2963"/>
                  </a:cubicBezTo>
                  <a:lnTo>
                    <a:pt x="4150" y="1917"/>
                  </a:lnTo>
                  <a:cubicBezTo>
                    <a:pt x="4656" y="1727"/>
                    <a:pt x="4910" y="1157"/>
                    <a:pt x="4720" y="651"/>
                  </a:cubicBezTo>
                  <a:cubicBezTo>
                    <a:pt x="4576" y="244"/>
                    <a:pt x="4216" y="0"/>
                    <a:pt x="381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02;p26">
              <a:extLst>
                <a:ext uri="{FF2B5EF4-FFF2-40B4-BE49-F238E27FC236}">
                  <a16:creationId xmlns:a16="http://schemas.microsoft.com/office/drawing/2014/main" id="{D3BD6A14-7676-B796-5E12-D46F9B4AC25A}"/>
                </a:ext>
              </a:extLst>
            </p:cNvPr>
            <p:cNvSpPr/>
            <p:nvPr/>
          </p:nvSpPr>
          <p:spPr>
            <a:xfrm>
              <a:off x="3686875" y="2744650"/>
              <a:ext cx="122750" cy="75250"/>
            </a:xfrm>
            <a:custGeom>
              <a:avLst/>
              <a:gdLst/>
              <a:ahLst/>
              <a:cxnLst/>
              <a:rect l="l" t="t" r="r" b="b"/>
              <a:pathLst>
                <a:path w="4910" h="3010" extrusionOk="0">
                  <a:moveTo>
                    <a:pt x="3799" y="1"/>
                  </a:moveTo>
                  <a:cubicBezTo>
                    <a:pt x="3684" y="1"/>
                    <a:pt x="3566" y="21"/>
                    <a:pt x="3452" y="64"/>
                  </a:cubicBezTo>
                  <a:lnTo>
                    <a:pt x="761" y="1109"/>
                  </a:lnTo>
                  <a:cubicBezTo>
                    <a:pt x="254" y="1299"/>
                    <a:pt x="0" y="1869"/>
                    <a:pt x="190" y="2376"/>
                  </a:cubicBezTo>
                  <a:cubicBezTo>
                    <a:pt x="349" y="2756"/>
                    <a:pt x="729" y="3009"/>
                    <a:pt x="1109" y="3009"/>
                  </a:cubicBezTo>
                  <a:cubicBezTo>
                    <a:pt x="1236" y="3009"/>
                    <a:pt x="1362" y="2978"/>
                    <a:pt x="1457" y="2946"/>
                  </a:cubicBezTo>
                  <a:lnTo>
                    <a:pt x="4149" y="1901"/>
                  </a:lnTo>
                  <a:cubicBezTo>
                    <a:pt x="4656" y="1711"/>
                    <a:pt x="4909" y="1141"/>
                    <a:pt x="4719" y="634"/>
                  </a:cubicBezTo>
                  <a:cubicBezTo>
                    <a:pt x="4572" y="241"/>
                    <a:pt x="4197" y="1"/>
                    <a:pt x="37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03;p26">
              <a:extLst>
                <a:ext uri="{FF2B5EF4-FFF2-40B4-BE49-F238E27FC236}">
                  <a16:creationId xmlns:a16="http://schemas.microsoft.com/office/drawing/2014/main" id="{4E2CCD26-DAA2-4AFA-83EB-682A41B97912}"/>
                </a:ext>
              </a:extLst>
            </p:cNvPr>
            <p:cNvSpPr/>
            <p:nvPr/>
          </p:nvSpPr>
          <p:spPr>
            <a:xfrm>
              <a:off x="3514275" y="2907200"/>
              <a:ext cx="85525" cy="115375"/>
            </a:xfrm>
            <a:custGeom>
              <a:avLst/>
              <a:gdLst/>
              <a:ahLst/>
              <a:cxnLst/>
              <a:rect l="l" t="t" r="r" b="b"/>
              <a:pathLst>
                <a:path w="3421" h="4615" extrusionOk="0">
                  <a:moveTo>
                    <a:pt x="2288" y="0"/>
                  </a:moveTo>
                  <a:cubicBezTo>
                    <a:pt x="1911" y="0"/>
                    <a:pt x="1558" y="219"/>
                    <a:pt x="1394" y="593"/>
                  </a:cubicBezTo>
                  <a:lnTo>
                    <a:pt x="222" y="3221"/>
                  </a:lnTo>
                  <a:cubicBezTo>
                    <a:pt x="1" y="3728"/>
                    <a:pt x="222" y="4298"/>
                    <a:pt x="729" y="4519"/>
                  </a:cubicBezTo>
                  <a:cubicBezTo>
                    <a:pt x="856" y="4583"/>
                    <a:pt x="982" y="4614"/>
                    <a:pt x="1109" y="4614"/>
                  </a:cubicBezTo>
                  <a:cubicBezTo>
                    <a:pt x="1489" y="4614"/>
                    <a:pt x="1869" y="4393"/>
                    <a:pt x="2027" y="4013"/>
                  </a:cubicBezTo>
                  <a:lnTo>
                    <a:pt x="3199" y="1384"/>
                  </a:lnTo>
                  <a:cubicBezTo>
                    <a:pt x="3421" y="909"/>
                    <a:pt x="3199" y="307"/>
                    <a:pt x="2692" y="86"/>
                  </a:cubicBezTo>
                  <a:cubicBezTo>
                    <a:pt x="2560" y="28"/>
                    <a:pt x="2422" y="0"/>
                    <a:pt x="22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04;p26">
              <a:extLst>
                <a:ext uri="{FF2B5EF4-FFF2-40B4-BE49-F238E27FC236}">
                  <a16:creationId xmlns:a16="http://schemas.microsoft.com/office/drawing/2014/main" id="{F8ABD0AE-549B-67C3-D1BC-022630E2D9B0}"/>
                </a:ext>
              </a:extLst>
            </p:cNvPr>
            <p:cNvSpPr/>
            <p:nvPr/>
          </p:nvSpPr>
          <p:spPr>
            <a:xfrm>
              <a:off x="3629875" y="2645125"/>
              <a:ext cx="85525" cy="115400"/>
            </a:xfrm>
            <a:custGeom>
              <a:avLst/>
              <a:gdLst/>
              <a:ahLst/>
              <a:cxnLst/>
              <a:rect l="l" t="t" r="r" b="b"/>
              <a:pathLst>
                <a:path w="3421" h="4616" extrusionOk="0">
                  <a:moveTo>
                    <a:pt x="2288" y="1"/>
                  </a:moveTo>
                  <a:cubicBezTo>
                    <a:pt x="1910" y="1"/>
                    <a:pt x="1557" y="219"/>
                    <a:pt x="1394" y="593"/>
                  </a:cubicBezTo>
                  <a:lnTo>
                    <a:pt x="222" y="3222"/>
                  </a:lnTo>
                  <a:cubicBezTo>
                    <a:pt x="0" y="3728"/>
                    <a:pt x="222" y="4298"/>
                    <a:pt x="729" y="4520"/>
                  </a:cubicBezTo>
                  <a:cubicBezTo>
                    <a:pt x="855" y="4583"/>
                    <a:pt x="982" y="4615"/>
                    <a:pt x="1140" y="4615"/>
                  </a:cubicBezTo>
                  <a:cubicBezTo>
                    <a:pt x="1520" y="4615"/>
                    <a:pt x="1869" y="4393"/>
                    <a:pt x="2027" y="4013"/>
                  </a:cubicBezTo>
                  <a:lnTo>
                    <a:pt x="3199" y="1385"/>
                  </a:lnTo>
                  <a:cubicBezTo>
                    <a:pt x="3421" y="910"/>
                    <a:pt x="3199" y="308"/>
                    <a:pt x="2692" y="86"/>
                  </a:cubicBezTo>
                  <a:cubicBezTo>
                    <a:pt x="2559" y="28"/>
                    <a:pt x="2422" y="1"/>
                    <a:pt x="228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05;p26">
              <a:extLst>
                <a:ext uri="{FF2B5EF4-FFF2-40B4-BE49-F238E27FC236}">
                  <a16:creationId xmlns:a16="http://schemas.microsoft.com/office/drawing/2014/main" id="{64FB7918-2225-771B-92F2-F2D76E31E0D0}"/>
                </a:ext>
              </a:extLst>
            </p:cNvPr>
            <p:cNvSpPr/>
            <p:nvPr/>
          </p:nvSpPr>
          <p:spPr>
            <a:xfrm>
              <a:off x="4718500" y="3382775"/>
              <a:ext cx="175775" cy="308800"/>
            </a:xfrm>
            <a:custGeom>
              <a:avLst/>
              <a:gdLst/>
              <a:ahLst/>
              <a:cxnLst/>
              <a:rect l="l" t="t" r="r" b="b"/>
              <a:pathLst>
                <a:path w="7031" h="12352" extrusionOk="0">
                  <a:moveTo>
                    <a:pt x="5574" y="1173"/>
                  </a:moveTo>
                  <a:cubicBezTo>
                    <a:pt x="5827" y="1173"/>
                    <a:pt x="6081" y="1426"/>
                    <a:pt x="6081" y="1679"/>
                  </a:cubicBezTo>
                  <a:lnTo>
                    <a:pt x="6081" y="9596"/>
                  </a:lnTo>
                  <a:cubicBezTo>
                    <a:pt x="6081" y="9882"/>
                    <a:pt x="5827" y="10103"/>
                    <a:pt x="5574" y="10103"/>
                  </a:cubicBezTo>
                  <a:lnTo>
                    <a:pt x="1457" y="10103"/>
                  </a:lnTo>
                  <a:cubicBezTo>
                    <a:pt x="1172" y="10103"/>
                    <a:pt x="950" y="9882"/>
                    <a:pt x="950" y="9596"/>
                  </a:cubicBezTo>
                  <a:lnTo>
                    <a:pt x="950" y="1679"/>
                  </a:lnTo>
                  <a:cubicBezTo>
                    <a:pt x="950" y="1426"/>
                    <a:pt x="1172" y="1173"/>
                    <a:pt x="1457" y="1173"/>
                  </a:cubicBezTo>
                  <a:close/>
                  <a:moveTo>
                    <a:pt x="3896" y="10800"/>
                  </a:moveTo>
                  <a:cubicBezTo>
                    <a:pt x="4054" y="10800"/>
                    <a:pt x="4149" y="10927"/>
                    <a:pt x="4149" y="11053"/>
                  </a:cubicBezTo>
                  <a:lnTo>
                    <a:pt x="4149" y="11497"/>
                  </a:lnTo>
                  <a:cubicBezTo>
                    <a:pt x="4149" y="11623"/>
                    <a:pt x="4054" y="11750"/>
                    <a:pt x="3896" y="11750"/>
                  </a:cubicBezTo>
                  <a:lnTo>
                    <a:pt x="3136" y="11750"/>
                  </a:lnTo>
                  <a:cubicBezTo>
                    <a:pt x="2977" y="11750"/>
                    <a:pt x="2882" y="11655"/>
                    <a:pt x="2882" y="11497"/>
                  </a:cubicBezTo>
                  <a:lnTo>
                    <a:pt x="2882" y="11053"/>
                  </a:lnTo>
                  <a:cubicBezTo>
                    <a:pt x="2882" y="10927"/>
                    <a:pt x="2977" y="10800"/>
                    <a:pt x="3136" y="10800"/>
                  </a:cubicBezTo>
                  <a:close/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1307"/>
                  </a:lnTo>
                  <a:cubicBezTo>
                    <a:pt x="0" y="11877"/>
                    <a:pt x="475" y="12352"/>
                    <a:pt x="1045" y="12352"/>
                  </a:cubicBezTo>
                  <a:lnTo>
                    <a:pt x="5986" y="12352"/>
                  </a:lnTo>
                  <a:cubicBezTo>
                    <a:pt x="6556" y="12352"/>
                    <a:pt x="7031" y="11877"/>
                    <a:pt x="7031" y="11307"/>
                  </a:cubicBezTo>
                  <a:lnTo>
                    <a:pt x="7031" y="1046"/>
                  </a:lnTo>
                  <a:cubicBezTo>
                    <a:pt x="7031" y="476"/>
                    <a:pt x="6556" y="1"/>
                    <a:pt x="598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06;p26">
              <a:extLst>
                <a:ext uri="{FF2B5EF4-FFF2-40B4-BE49-F238E27FC236}">
                  <a16:creationId xmlns:a16="http://schemas.microsoft.com/office/drawing/2014/main" id="{B780FBEC-965E-BA94-18E9-73BA152528BD}"/>
                </a:ext>
              </a:extLst>
            </p:cNvPr>
            <p:cNvSpPr/>
            <p:nvPr/>
          </p:nvSpPr>
          <p:spPr>
            <a:xfrm>
              <a:off x="2282350" y="2522175"/>
              <a:ext cx="314350" cy="217750"/>
            </a:xfrm>
            <a:custGeom>
              <a:avLst/>
              <a:gdLst/>
              <a:ahLst/>
              <a:cxnLst/>
              <a:rect l="l" t="t" r="r" b="b"/>
              <a:pathLst>
                <a:path w="12574" h="8710" extrusionOk="0">
                  <a:moveTo>
                    <a:pt x="6493" y="1"/>
                  </a:moveTo>
                  <a:cubicBezTo>
                    <a:pt x="5163" y="1"/>
                    <a:pt x="3959" y="887"/>
                    <a:pt x="3547" y="2154"/>
                  </a:cubicBezTo>
                  <a:lnTo>
                    <a:pt x="3294" y="2154"/>
                  </a:lnTo>
                  <a:cubicBezTo>
                    <a:pt x="1457" y="2154"/>
                    <a:pt x="1" y="3611"/>
                    <a:pt x="1" y="5416"/>
                  </a:cubicBezTo>
                  <a:cubicBezTo>
                    <a:pt x="1" y="7221"/>
                    <a:pt x="1457" y="8710"/>
                    <a:pt x="3294" y="8710"/>
                  </a:cubicBezTo>
                  <a:lnTo>
                    <a:pt x="9913" y="8710"/>
                  </a:lnTo>
                  <a:cubicBezTo>
                    <a:pt x="11370" y="8710"/>
                    <a:pt x="12573" y="7506"/>
                    <a:pt x="12573" y="6049"/>
                  </a:cubicBezTo>
                  <a:cubicBezTo>
                    <a:pt x="12573" y="4561"/>
                    <a:pt x="11370" y="3389"/>
                    <a:pt x="9913" y="3389"/>
                  </a:cubicBezTo>
                  <a:lnTo>
                    <a:pt x="9565" y="3389"/>
                  </a:lnTo>
                  <a:cubicBezTo>
                    <a:pt x="9596" y="3294"/>
                    <a:pt x="9596" y="3199"/>
                    <a:pt x="9596" y="3104"/>
                  </a:cubicBezTo>
                  <a:cubicBezTo>
                    <a:pt x="9596" y="1394"/>
                    <a:pt x="8203" y="1"/>
                    <a:pt x="64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78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" grpId="0"/>
      <p:bldP spid="1340" grpId="0" build="p"/>
      <p:bldP spid="1341" grpId="0"/>
      <p:bldP spid="1342" grpId="0" build="p"/>
      <p:bldP spid="1343" grpId="0"/>
      <p:bldP spid="1344" grpId="0" build="p"/>
      <p:bldP spid="1345" grpId="0"/>
      <p:bldP spid="13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>
          <a:extLst>
            <a:ext uri="{FF2B5EF4-FFF2-40B4-BE49-F238E27FC236}">
              <a16:creationId xmlns:a16="http://schemas.microsoft.com/office/drawing/2014/main" id="{95EB1D1C-21E0-3687-19B3-56BF447F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5">
            <a:extLst>
              <a:ext uri="{FF2B5EF4-FFF2-40B4-BE49-F238E27FC236}">
                <a16:creationId xmlns:a16="http://schemas.microsoft.com/office/drawing/2014/main" id="{DF3A4B42-5F08-267D-FF36-A4580C9C6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STUDIES</a:t>
            </a:r>
            <a:endParaRPr dirty="0"/>
          </a:p>
        </p:txBody>
      </p:sp>
      <p:sp>
        <p:nvSpPr>
          <p:cNvPr id="1308" name="Google Shape;1308;p35">
            <a:extLst>
              <a:ext uri="{FF2B5EF4-FFF2-40B4-BE49-F238E27FC236}">
                <a16:creationId xmlns:a16="http://schemas.microsoft.com/office/drawing/2014/main" id="{A40B4F4D-E59D-94B4-5517-1F5653FF25D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601" y="2056219"/>
            <a:ext cx="2374490" cy="2353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 √ 100% απομακρυσμένη εργασία από 2014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Ασύγχρονα εργαλεία &amp; αυτονομία εργαζομένων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Αύξηση παραγωγικότητας (82% ικανοποίηση)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Βελτίωση ισορροπίας εργασίας-ζωής </a:t>
            </a:r>
            <a:br>
              <a:rPr lang="el-GR" dirty="0"/>
            </a:br>
            <a:r>
              <a:rPr lang="el-GR" sz="600" dirty="0"/>
              <a:t> </a:t>
            </a:r>
            <a:endParaRPr lang="el-G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−Απομόνωση εργαζομένων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Υπερβολικές τηλεδιασκέψεις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Όρια εργασίας &amp; προσωπικής ζωής</a:t>
            </a:r>
            <a:endParaRPr dirty="0"/>
          </a:p>
        </p:txBody>
      </p:sp>
      <p:sp>
        <p:nvSpPr>
          <p:cNvPr id="1309" name="Google Shape;1309;p35">
            <a:extLst>
              <a:ext uri="{FF2B5EF4-FFF2-40B4-BE49-F238E27FC236}">
                <a16:creationId xmlns:a16="http://schemas.microsoft.com/office/drawing/2014/main" id="{FFC2CAF0-AB43-A857-F2D6-E2ABFFC1B62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384754" y="2056219"/>
            <a:ext cx="2374490" cy="2663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Υβριδικό μοντέλο μετά την πανδημία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Επένδυση στην τεχνολογική εκπαίδευση (Teams)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Ευελιξία &amp; προσβασιμότητα για εργαζόμενους με αναπηρίες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Διευρυμένες πρακτικές προσλήψεων</a:t>
            </a:r>
            <a:br>
              <a:rPr lang="el-GR" dirty="0"/>
            </a:br>
            <a:r>
              <a:rPr lang="el-GR" sz="600" dirty="0"/>
              <a:t> </a:t>
            </a:r>
            <a:endParaRPr lang="el-G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Μη προσβάσιμες τεχνολογίες από τρίτους προμηθευτές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Ανάγκη για εργονομικό εξοπλισμό στο σπίτι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Δημιουργία πιο προσβάσιμου περιεχομένου</a:t>
            </a:r>
            <a:endParaRPr dirty="0"/>
          </a:p>
        </p:txBody>
      </p:sp>
      <p:sp>
        <p:nvSpPr>
          <p:cNvPr id="1310" name="Google Shape;1310;p35">
            <a:extLst>
              <a:ext uri="{FF2B5EF4-FFF2-40B4-BE49-F238E27FC236}">
                <a16:creationId xmlns:a16="http://schemas.microsoft.com/office/drawing/2014/main" id="{619ED6E7-2366-E154-F1CE-54A21DDC53F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930907" y="2056219"/>
            <a:ext cx="2374490" cy="2161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80% εργαζομένων σε τηλεργασία εντός λίγων ημερών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Ανάπτυξη τεχνολογικών υποδομών &amp; ασφαλούς VPN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√ Διασφάλιση επιχειρησιακής συνέχειας &amp; ποιότητας υπηρεσιών </a:t>
            </a:r>
            <a:br>
              <a:rPr lang="el-GR" dirty="0"/>
            </a:br>
            <a:r>
              <a:rPr lang="el-GR" sz="600" dirty="0"/>
              <a:t> </a:t>
            </a:r>
            <a:endParaRPr lang="el-G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Αναβάθμιση υποδομών για απομακρυσμένη εργασία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− Ασφάλεια δεδομένων &amp; προστασία απορρήτου</a:t>
            </a:r>
            <a:endParaRPr lang="en-US" dirty="0"/>
          </a:p>
        </p:txBody>
      </p:sp>
      <p:sp>
        <p:nvSpPr>
          <p:cNvPr id="1311" name="Google Shape;1311;p35">
            <a:extLst>
              <a:ext uri="{FF2B5EF4-FFF2-40B4-BE49-F238E27FC236}">
                <a16:creationId xmlns:a16="http://schemas.microsoft.com/office/drawing/2014/main" id="{BD3DCC05-EB77-2340-468F-128AB3DFFAC6}"/>
              </a:ext>
            </a:extLst>
          </p:cNvPr>
          <p:cNvSpPr/>
          <p:nvPr/>
        </p:nvSpPr>
        <p:spPr>
          <a:xfrm>
            <a:off x="1646340" y="120785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>
            <a:extLst>
              <a:ext uri="{FF2B5EF4-FFF2-40B4-BE49-F238E27FC236}">
                <a16:creationId xmlns:a16="http://schemas.microsoft.com/office/drawing/2014/main" id="{388E965F-C649-37B5-E2AC-E985B60509D9}"/>
              </a:ext>
            </a:extLst>
          </p:cNvPr>
          <p:cNvSpPr/>
          <p:nvPr/>
        </p:nvSpPr>
        <p:spPr>
          <a:xfrm>
            <a:off x="4192500" y="120785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>
            <a:extLst>
              <a:ext uri="{FF2B5EF4-FFF2-40B4-BE49-F238E27FC236}">
                <a16:creationId xmlns:a16="http://schemas.microsoft.com/office/drawing/2014/main" id="{30E0A46B-42B1-D895-F491-5EC92D3AD92C}"/>
              </a:ext>
            </a:extLst>
          </p:cNvPr>
          <p:cNvSpPr/>
          <p:nvPr/>
        </p:nvSpPr>
        <p:spPr>
          <a:xfrm>
            <a:off x="6738660" y="1207850"/>
            <a:ext cx="759000" cy="7590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Εικόνα 4" descr="Εικόνα που περιέχει λογότυπο, γραφικά, γραμματοσειρά, σύμβολ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331B2E8-F515-51E4-2F95-111B000E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10" y="1207850"/>
            <a:ext cx="930659" cy="759000"/>
          </a:xfrm>
          <a:prstGeom prst="rect">
            <a:avLst/>
          </a:prstGeom>
        </p:spPr>
      </p:pic>
      <p:pic>
        <p:nvPicPr>
          <p:cNvPr id="9" name="Εικόνα 8" descr="Εικόνα που περιέχει στιγμιότυπο οθόνης, πολυχρωμία, τετράγωνο, γραφικ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F387296-9207-DA3D-DB46-626755C2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80" y="1264699"/>
            <a:ext cx="899437" cy="686109"/>
          </a:xfrm>
          <a:prstGeom prst="rect">
            <a:avLst/>
          </a:prstGeom>
        </p:spPr>
      </p:pic>
      <p:pic>
        <p:nvPicPr>
          <p:cNvPr id="13" name="Εικόνα 12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285F7D83-B457-F8B0-D17C-74A047CA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59" t="20488" r="20241" b="17904"/>
          <a:stretch/>
        </p:blipFill>
        <p:spPr>
          <a:xfrm>
            <a:off x="6738660" y="1304723"/>
            <a:ext cx="810368" cy="6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" grpId="0" build="p"/>
      <p:bldP spid="1309" grpId="0" build="p"/>
      <p:bldP spid="13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01FEA-2F48-43C7-1371-5898E4A9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ΜΕΛΕΤΗ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0350A0AE-6F57-723F-68EA-F831AC4C96EF}"/>
              </a:ext>
            </a:extLst>
          </p:cNvPr>
          <p:cNvGrpSpPr/>
          <p:nvPr/>
        </p:nvGrpSpPr>
        <p:grpSpPr>
          <a:xfrm rot="20756474">
            <a:off x="804902" y="1417070"/>
            <a:ext cx="3059174" cy="2609245"/>
            <a:chOff x="686916" y="3476404"/>
            <a:chExt cx="964622" cy="840179"/>
          </a:xfrm>
        </p:grpSpPr>
        <p:sp>
          <p:nvSpPr>
            <p:cNvPr id="7" name="Google Shape;2536;p29">
              <a:extLst>
                <a:ext uri="{FF2B5EF4-FFF2-40B4-BE49-F238E27FC236}">
                  <a16:creationId xmlns:a16="http://schemas.microsoft.com/office/drawing/2014/main" id="{6DE2ED96-A95C-9FF4-7AA8-8F67A2225A42}"/>
                </a:ext>
              </a:extLst>
            </p:cNvPr>
            <p:cNvSpPr/>
            <p:nvPr/>
          </p:nvSpPr>
          <p:spPr>
            <a:xfrm>
              <a:off x="1071939" y="3476404"/>
              <a:ext cx="579599" cy="579599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0"/>
                  </a:moveTo>
                  <a:cubicBezTo>
                    <a:pt x="3927" y="0"/>
                    <a:pt x="0" y="3927"/>
                    <a:pt x="0" y="8773"/>
                  </a:cubicBezTo>
                  <a:cubicBezTo>
                    <a:pt x="0" y="13618"/>
                    <a:pt x="3927" y="17545"/>
                    <a:pt x="8772" y="17545"/>
                  </a:cubicBezTo>
                  <a:cubicBezTo>
                    <a:pt x="13618" y="17545"/>
                    <a:pt x="17545" y="13618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7;p29">
              <a:extLst>
                <a:ext uri="{FF2B5EF4-FFF2-40B4-BE49-F238E27FC236}">
                  <a16:creationId xmlns:a16="http://schemas.microsoft.com/office/drawing/2014/main" id="{9D90174C-E995-1664-6760-723533BA3535}"/>
                </a:ext>
              </a:extLst>
            </p:cNvPr>
            <p:cNvSpPr/>
            <p:nvPr/>
          </p:nvSpPr>
          <p:spPr>
            <a:xfrm>
              <a:off x="1125290" y="3530812"/>
              <a:ext cx="472896" cy="471839"/>
            </a:xfrm>
            <a:custGeom>
              <a:avLst/>
              <a:gdLst/>
              <a:ahLst/>
              <a:cxnLst/>
              <a:rect l="l" t="t" r="r" b="b"/>
              <a:pathLst>
                <a:path w="14315" h="14283" extrusionOk="0">
                  <a:moveTo>
                    <a:pt x="7157" y="0"/>
                  </a:moveTo>
                  <a:cubicBezTo>
                    <a:pt x="3199" y="0"/>
                    <a:pt x="0" y="3199"/>
                    <a:pt x="0" y="7126"/>
                  </a:cubicBezTo>
                  <a:cubicBezTo>
                    <a:pt x="0" y="11084"/>
                    <a:pt x="3199" y="14283"/>
                    <a:pt x="7157" y="14283"/>
                  </a:cubicBezTo>
                  <a:cubicBezTo>
                    <a:pt x="11116" y="14283"/>
                    <a:pt x="14315" y="11084"/>
                    <a:pt x="14315" y="7126"/>
                  </a:cubicBezTo>
                  <a:cubicBezTo>
                    <a:pt x="14315" y="3199"/>
                    <a:pt x="11116" y="0"/>
                    <a:pt x="7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4;p29">
              <a:extLst>
                <a:ext uri="{FF2B5EF4-FFF2-40B4-BE49-F238E27FC236}">
                  <a16:creationId xmlns:a16="http://schemas.microsoft.com/office/drawing/2014/main" id="{8398AEC8-7D73-C577-769A-A0A58685DBAC}"/>
                </a:ext>
              </a:extLst>
            </p:cNvPr>
            <p:cNvSpPr/>
            <p:nvPr/>
          </p:nvSpPr>
          <p:spPr>
            <a:xfrm>
              <a:off x="777960" y="3885443"/>
              <a:ext cx="418487" cy="351823"/>
            </a:xfrm>
            <a:custGeom>
              <a:avLst/>
              <a:gdLst/>
              <a:ahLst/>
              <a:cxnLst/>
              <a:rect l="l" t="t" r="r" b="b"/>
              <a:pathLst>
                <a:path w="12668" h="10650" extrusionOk="0">
                  <a:moveTo>
                    <a:pt x="10514" y="1"/>
                  </a:moveTo>
                  <a:lnTo>
                    <a:pt x="887" y="7538"/>
                  </a:lnTo>
                  <a:cubicBezTo>
                    <a:pt x="127" y="8140"/>
                    <a:pt x="0" y="9248"/>
                    <a:pt x="602" y="10008"/>
                  </a:cubicBezTo>
                  <a:cubicBezTo>
                    <a:pt x="932" y="10430"/>
                    <a:pt x="1442" y="10650"/>
                    <a:pt x="1961" y="10650"/>
                  </a:cubicBezTo>
                  <a:cubicBezTo>
                    <a:pt x="2338" y="10650"/>
                    <a:pt x="2720" y="10533"/>
                    <a:pt x="3040" y="10293"/>
                  </a:cubicBezTo>
                  <a:lnTo>
                    <a:pt x="12668" y="2724"/>
                  </a:lnTo>
                  <a:cubicBezTo>
                    <a:pt x="11939" y="1838"/>
                    <a:pt x="11274" y="856"/>
                    <a:pt x="1051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45;p29">
              <a:extLst>
                <a:ext uri="{FF2B5EF4-FFF2-40B4-BE49-F238E27FC236}">
                  <a16:creationId xmlns:a16="http://schemas.microsoft.com/office/drawing/2014/main" id="{CFDC6D10-0994-C4A3-4951-9C87D22FB325}"/>
                </a:ext>
              </a:extLst>
            </p:cNvPr>
            <p:cNvSpPr/>
            <p:nvPr/>
          </p:nvSpPr>
          <p:spPr>
            <a:xfrm>
              <a:off x="686916" y="3931065"/>
              <a:ext cx="397609" cy="346735"/>
            </a:xfrm>
            <a:custGeom>
              <a:avLst/>
              <a:gdLst/>
              <a:ahLst/>
              <a:cxnLst/>
              <a:rect l="l" t="t" r="r" b="b"/>
              <a:pathLst>
                <a:path w="12036" h="10496" extrusionOk="0">
                  <a:moveTo>
                    <a:pt x="10255" y="0"/>
                  </a:moveTo>
                  <a:cubicBezTo>
                    <a:pt x="10056" y="0"/>
                    <a:pt x="9856" y="66"/>
                    <a:pt x="9692" y="203"/>
                  </a:cubicBezTo>
                  <a:lnTo>
                    <a:pt x="1394" y="6885"/>
                  </a:lnTo>
                  <a:cubicBezTo>
                    <a:pt x="318" y="7740"/>
                    <a:pt x="1" y="9292"/>
                    <a:pt x="761" y="10464"/>
                  </a:cubicBezTo>
                  <a:cubicBezTo>
                    <a:pt x="761" y="10464"/>
                    <a:pt x="761" y="10464"/>
                    <a:pt x="761" y="10496"/>
                  </a:cubicBezTo>
                  <a:lnTo>
                    <a:pt x="12035" y="1723"/>
                  </a:lnTo>
                  <a:cubicBezTo>
                    <a:pt x="11655" y="1280"/>
                    <a:pt x="11307" y="805"/>
                    <a:pt x="10958" y="330"/>
                  </a:cubicBezTo>
                  <a:cubicBezTo>
                    <a:pt x="10779" y="114"/>
                    <a:pt x="10517" y="0"/>
                    <a:pt x="1025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46;p29">
              <a:extLst>
                <a:ext uri="{FF2B5EF4-FFF2-40B4-BE49-F238E27FC236}">
                  <a16:creationId xmlns:a16="http://schemas.microsoft.com/office/drawing/2014/main" id="{E061ED89-8A7D-2589-F881-8477ECA605D9}"/>
                </a:ext>
              </a:extLst>
            </p:cNvPr>
            <p:cNvSpPr/>
            <p:nvPr/>
          </p:nvSpPr>
          <p:spPr>
            <a:xfrm>
              <a:off x="712056" y="3987984"/>
              <a:ext cx="419544" cy="328599"/>
            </a:xfrm>
            <a:custGeom>
              <a:avLst/>
              <a:gdLst/>
              <a:ahLst/>
              <a:cxnLst/>
              <a:rect l="l" t="t" r="r" b="b"/>
              <a:pathLst>
                <a:path w="12700" h="9947" extrusionOk="0">
                  <a:moveTo>
                    <a:pt x="11243" y="0"/>
                  </a:moveTo>
                  <a:lnTo>
                    <a:pt x="0" y="8773"/>
                  </a:lnTo>
                  <a:cubicBezTo>
                    <a:pt x="527" y="9544"/>
                    <a:pt x="1368" y="9947"/>
                    <a:pt x="2215" y="9947"/>
                  </a:cubicBezTo>
                  <a:cubicBezTo>
                    <a:pt x="2794" y="9947"/>
                    <a:pt x="3376" y="9760"/>
                    <a:pt x="3864" y="9374"/>
                  </a:cubicBezTo>
                  <a:lnTo>
                    <a:pt x="12351" y="2534"/>
                  </a:lnTo>
                  <a:cubicBezTo>
                    <a:pt x="12668" y="2280"/>
                    <a:pt x="12699" y="1869"/>
                    <a:pt x="12478" y="1552"/>
                  </a:cubicBezTo>
                  <a:cubicBezTo>
                    <a:pt x="12066" y="1045"/>
                    <a:pt x="11654" y="539"/>
                    <a:pt x="1124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42;p36">
            <a:extLst>
              <a:ext uri="{FF2B5EF4-FFF2-40B4-BE49-F238E27FC236}">
                <a16:creationId xmlns:a16="http://schemas.microsoft.com/office/drawing/2014/main" id="{D0A5B163-35CC-B82D-A945-4F38DF1CEA8A}"/>
              </a:ext>
            </a:extLst>
          </p:cNvPr>
          <p:cNvSpPr txBox="1">
            <a:spLocks/>
          </p:cNvSpPr>
          <p:nvPr/>
        </p:nvSpPr>
        <p:spPr>
          <a:xfrm>
            <a:off x="4572000" y="1354804"/>
            <a:ext cx="3886403" cy="308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l-GR" sz="1400" b="1" dirty="0"/>
              <a:t>Μεθοδολογία</a:t>
            </a:r>
            <a:r>
              <a:rPr lang="el-GR" sz="1400" dirty="0"/>
              <a:t>: </a:t>
            </a:r>
            <a:br>
              <a:rPr lang="en-US" sz="1400" dirty="0"/>
            </a:br>
            <a:r>
              <a:rPr lang="el-GR" sz="1400" dirty="0"/>
              <a:t>Ποσοτική έρευνα μέσω </a:t>
            </a:r>
            <a:r>
              <a:rPr lang="en-US" sz="1400" dirty="0"/>
              <a:t>online</a:t>
            </a:r>
            <a:r>
              <a:rPr lang="el-GR" sz="1400" dirty="0"/>
              <a:t> ερωτηματολογίου</a:t>
            </a:r>
            <a:endParaRPr lang="en-US" sz="1400" dirty="0"/>
          </a:p>
          <a:p>
            <a:pPr marL="0" indent="0" algn="l"/>
            <a:endParaRPr lang="en-US" sz="600" dirty="0"/>
          </a:p>
          <a:p>
            <a:pPr marL="0" indent="0" algn="l"/>
            <a:r>
              <a:rPr lang="el-GR" sz="1400" b="1" dirty="0"/>
              <a:t>Είδος έρευνας</a:t>
            </a:r>
            <a:r>
              <a:rPr lang="el-GR" sz="1400" dirty="0"/>
              <a:t>: </a:t>
            </a:r>
            <a:br>
              <a:rPr lang="en-US" sz="1400" dirty="0"/>
            </a:br>
            <a:r>
              <a:rPr lang="el-GR" sz="1400" dirty="0"/>
              <a:t>Συγχρονική, μελέτη μιας χρονικής στιγμής </a:t>
            </a:r>
            <a:endParaRPr lang="en-US" sz="1400" dirty="0"/>
          </a:p>
          <a:p>
            <a:pPr marL="0" indent="0" algn="l"/>
            <a:r>
              <a:rPr lang="el-GR" sz="1400" dirty="0"/>
              <a:t>Διάρκεια: 1/2/2025 – 13/2/2025</a:t>
            </a:r>
            <a:endParaRPr lang="en-US" sz="1400" dirty="0"/>
          </a:p>
          <a:p>
            <a:pPr marL="0" indent="0" algn="l"/>
            <a:endParaRPr lang="en-US" sz="600" dirty="0"/>
          </a:p>
          <a:p>
            <a:pPr marL="0" indent="0" algn="l"/>
            <a:r>
              <a:rPr lang="el-GR" sz="1400" b="1" dirty="0"/>
              <a:t>Στόχος</a:t>
            </a:r>
            <a:r>
              <a:rPr lang="el-GR" sz="1400" dirty="0"/>
              <a:t>: </a:t>
            </a:r>
            <a:br>
              <a:rPr lang="en-US" sz="1400" dirty="0"/>
            </a:br>
            <a:r>
              <a:rPr lang="el-GR" sz="1400" dirty="0"/>
              <a:t>Διερεύνηση αντιλήψεων και εμπειριών εργαζομένων σε εξ αποστάσεως, υβριδική εργασία &amp; </a:t>
            </a:r>
            <a:r>
              <a:rPr lang="en-US" sz="1400" dirty="0"/>
              <a:t>digital</a:t>
            </a:r>
            <a:r>
              <a:rPr lang="el-GR" sz="1400" dirty="0"/>
              <a:t> nomading </a:t>
            </a:r>
            <a:endParaRPr lang="en-US" sz="1400" dirty="0"/>
          </a:p>
          <a:p>
            <a:pPr marL="0" indent="0" algn="l"/>
            <a:endParaRPr lang="en-US" sz="600" dirty="0"/>
          </a:p>
          <a:p>
            <a:pPr marL="0" indent="0" algn="l"/>
            <a:r>
              <a:rPr lang="el-GR" sz="1400" b="1" dirty="0"/>
              <a:t>Δείγμα</a:t>
            </a:r>
            <a:r>
              <a:rPr lang="el-GR" sz="1400" dirty="0"/>
              <a:t>: 215 άτομα  </a:t>
            </a:r>
            <a:endParaRPr lang="en-US" sz="1400" dirty="0"/>
          </a:p>
          <a:p>
            <a:pPr marL="0" indent="0" algn="l"/>
            <a:r>
              <a:rPr lang="en-US" sz="1400" dirty="0"/>
              <a:t>                  </a:t>
            </a:r>
            <a:r>
              <a:rPr lang="el-GR" sz="1400" dirty="0"/>
              <a:t>112 εργαζόμενοι με τηλεργασία</a:t>
            </a:r>
            <a:r>
              <a:rPr lang="en-US" sz="1400" dirty="0"/>
              <a:t>  </a:t>
            </a:r>
          </a:p>
          <a:p>
            <a:pPr marL="0" indent="0" algn="l"/>
            <a:r>
              <a:rPr lang="en-US" sz="1400" dirty="0"/>
              <a:t>                     6 Digital Nomads</a:t>
            </a:r>
          </a:p>
          <a:p>
            <a:pPr marL="0" indent="0" algn="l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56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1199-81D2-CB78-9BA0-92B14C3D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AC9D8-CE2A-5B6F-0B35-1C262146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ΜΕΛΕΤΗ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C1EFE1AF-D1F8-99A5-9F3D-2FFB192C1C45}"/>
              </a:ext>
            </a:extLst>
          </p:cNvPr>
          <p:cNvGrpSpPr/>
          <p:nvPr/>
        </p:nvGrpSpPr>
        <p:grpSpPr>
          <a:xfrm rot="843526" flipH="1">
            <a:off x="5435895" y="1527683"/>
            <a:ext cx="3059174" cy="2609245"/>
            <a:chOff x="686916" y="3476404"/>
            <a:chExt cx="964622" cy="840179"/>
          </a:xfrm>
        </p:grpSpPr>
        <p:sp>
          <p:nvSpPr>
            <p:cNvPr id="7" name="Google Shape;2536;p29">
              <a:extLst>
                <a:ext uri="{FF2B5EF4-FFF2-40B4-BE49-F238E27FC236}">
                  <a16:creationId xmlns:a16="http://schemas.microsoft.com/office/drawing/2014/main" id="{8D61397F-1C83-1E4C-FB40-42032EFBEB0B}"/>
                </a:ext>
              </a:extLst>
            </p:cNvPr>
            <p:cNvSpPr/>
            <p:nvPr/>
          </p:nvSpPr>
          <p:spPr>
            <a:xfrm>
              <a:off x="1071939" y="3476404"/>
              <a:ext cx="579599" cy="579599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0"/>
                  </a:moveTo>
                  <a:cubicBezTo>
                    <a:pt x="3927" y="0"/>
                    <a:pt x="0" y="3927"/>
                    <a:pt x="0" y="8773"/>
                  </a:cubicBezTo>
                  <a:cubicBezTo>
                    <a:pt x="0" y="13618"/>
                    <a:pt x="3927" y="17545"/>
                    <a:pt x="8772" y="17545"/>
                  </a:cubicBezTo>
                  <a:cubicBezTo>
                    <a:pt x="13618" y="17545"/>
                    <a:pt x="17545" y="13618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7;p29">
              <a:extLst>
                <a:ext uri="{FF2B5EF4-FFF2-40B4-BE49-F238E27FC236}">
                  <a16:creationId xmlns:a16="http://schemas.microsoft.com/office/drawing/2014/main" id="{AF808E46-5A4F-9362-7756-5A92F8D6FA65}"/>
                </a:ext>
              </a:extLst>
            </p:cNvPr>
            <p:cNvSpPr/>
            <p:nvPr/>
          </p:nvSpPr>
          <p:spPr>
            <a:xfrm>
              <a:off x="1125290" y="3530812"/>
              <a:ext cx="472896" cy="471839"/>
            </a:xfrm>
            <a:custGeom>
              <a:avLst/>
              <a:gdLst/>
              <a:ahLst/>
              <a:cxnLst/>
              <a:rect l="l" t="t" r="r" b="b"/>
              <a:pathLst>
                <a:path w="14315" h="14283" extrusionOk="0">
                  <a:moveTo>
                    <a:pt x="7157" y="0"/>
                  </a:moveTo>
                  <a:cubicBezTo>
                    <a:pt x="3199" y="0"/>
                    <a:pt x="0" y="3199"/>
                    <a:pt x="0" y="7126"/>
                  </a:cubicBezTo>
                  <a:cubicBezTo>
                    <a:pt x="0" y="11084"/>
                    <a:pt x="3199" y="14283"/>
                    <a:pt x="7157" y="14283"/>
                  </a:cubicBezTo>
                  <a:cubicBezTo>
                    <a:pt x="11116" y="14283"/>
                    <a:pt x="14315" y="11084"/>
                    <a:pt x="14315" y="7126"/>
                  </a:cubicBezTo>
                  <a:cubicBezTo>
                    <a:pt x="14315" y="3199"/>
                    <a:pt x="11116" y="0"/>
                    <a:pt x="7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4;p29">
              <a:extLst>
                <a:ext uri="{FF2B5EF4-FFF2-40B4-BE49-F238E27FC236}">
                  <a16:creationId xmlns:a16="http://schemas.microsoft.com/office/drawing/2014/main" id="{4621A368-1181-39F1-F39D-EA16BFE7D482}"/>
                </a:ext>
              </a:extLst>
            </p:cNvPr>
            <p:cNvSpPr/>
            <p:nvPr/>
          </p:nvSpPr>
          <p:spPr>
            <a:xfrm>
              <a:off x="777960" y="3885443"/>
              <a:ext cx="418487" cy="351823"/>
            </a:xfrm>
            <a:custGeom>
              <a:avLst/>
              <a:gdLst/>
              <a:ahLst/>
              <a:cxnLst/>
              <a:rect l="l" t="t" r="r" b="b"/>
              <a:pathLst>
                <a:path w="12668" h="10650" extrusionOk="0">
                  <a:moveTo>
                    <a:pt x="10514" y="1"/>
                  </a:moveTo>
                  <a:lnTo>
                    <a:pt x="887" y="7538"/>
                  </a:lnTo>
                  <a:cubicBezTo>
                    <a:pt x="127" y="8140"/>
                    <a:pt x="0" y="9248"/>
                    <a:pt x="602" y="10008"/>
                  </a:cubicBezTo>
                  <a:cubicBezTo>
                    <a:pt x="932" y="10430"/>
                    <a:pt x="1442" y="10650"/>
                    <a:pt x="1961" y="10650"/>
                  </a:cubicBezTo>
                  <a:cubicBezTo>
                    <a:pt x="2338" y="10650"/>
                    <a:pt x="2720" y="10533"/>
                    <a:pt x="3040" y="10293"/>
                  </a:cubicBezTo>
                  <a:lnTo>
                    <a:pt x="12668" y="2724"/>
                  </a:lnTo>
                  <a:cubicBezTo>
                    <a:pt x="11939" y="1838"/>
                    <a:pt x="11274" y="856"/>
                    <a:pt x="1051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45;p29">
              <a:extLst>
                <a:ext uri="{FF2B5EF4-FFF2-40B4-BE49-F238E27FC236}">
                  <a16:creationId xmlns:a16="http://schemas.microsoft.com/office/drawing/2014/main" id="{B7CA9F2E-E164-98AC-3769-D3FB96244415}"/>
                </a:ext>
              </a:extLst>
            </p:cNvPr>
            <p:cNvSpPr/>
            <p:nvPr/>
          </p:nvSpPr>
          <p:spPr>
            <a:xfrm>
              <a:off x="686916" y="3931065"/>
              <a:ext cx="397609" cy="346735"/>
            </a:xfrm>
            <a:custGeom>
              <a:avLst/>
              <a:gdLst/>
              <a:ahLst/>
              <a:cxnLst/>
              <a:rect l="l" t="t" r="r" b="b"/>
              <a:pathLst>
                <a:path w="12036" h="10496" extrusionOk="0">
                  <a:moveTo>
                    <a:pt x="10255" y="0"/>
                  </a:moveTo>
                  <a:cubicBezTo>
                    <a:pt x="10056" y="0"/>
                    <a:pt x="9856" y="66"/>
                    <a:pt x="9692" y="203"/>
                  </a:cubicBezTo>
                  <a:lnTo>
                    <a:pt x="1394" y="6885"/>
                  </a:lnTo>
                  <a:cubicBezTo>
                    <a:pt x="318" y="7740"/>
                    <a:pt x="1" y="9292"/>
                    <a:pt x="761" y="10464"/>
                  </a:cubicBezTo>
                  <a:cubicBezTo>
                    <a:pt x="761" y="10464"/>
                    <a:pt x="761" y="10464"/>
                    <a:pt x="761" y="10496"/>
                  </a:cubicBezTo>
                  <a:lnTo>
                    <a:pt x="12035" y="1723"/>
                  </a:lnTo>
                  <a:cubicBezTo>
                    <a:pt x="11655" y="1280"/>
                    <a:pt x="11307" y="805"/>
                    <a:pt x="10958" y="330"/>
                  </a:cubicBezTo>
                  <a:cubicBezTo>
                    <a:pt x="10779" y="114"/>
                    <a:pt x="10517" y="0"/>
                    <a:pt x="1025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46;p29">
              <a:extLst>
                <a:ext uri="{FF2B5EF4-FFF2-40B4-BE49-F238E27FC236}">
                  <a16:creationId xmlns:a16="http://schemas.microsoft.com/office/drawing/2014/main" id="{2D47A139-CCDA-475C-72D5-C9681AB7D1B6}"/>
                </a:ext>
              </a:extLst>
            </p:cNvPr>
            <p:cNvSpPr/>
            <p:nvPr/>
          </p:nvSpPr>
          <p:spPr>
            <a:xfrm>
              <a:off x="712056" y="3987984"/>
              <a:ext cx="419544" cy="328599"/>
            </a:xfrm>
            <a:custGeom>
              <a:avLst/>
              <a:gdLst/>
              <a:ahLst/>
              <a:cxnLst/>
              <a:rect l="l" t="t" r="r" b="b"/>
              <a:pathLst>
                <a:path w="12700" h="9947" extrusionOk="0">
                  <a:moveTo>
                    <a:pt x="11243" y="0"/>
                  </a:moveTo>
                  <a:lnTo>
                    <a:pt x="0" y="8773"/>
                  </a:lnTo>
                  <a:cubicBezTo>
                    <a:pt x="527" y="9544"/>
                    <a:pt x="1368" y="9947"/>
                    <a:pt x="2215" y="9947"/>
                  </a:cubicBezTo>
                  <a:cubicBezTo>
                    <a:pt x="2794" y="9947"/>
                    <a:pt x="3376" y="9760"/>
                    <a:pt x="3864" y="9374"/>
                  </a:cubicBezTo>
                  <a:lnTo>
                    <a:pt x="12351" y="2534"/>
                  </a:lnTo>
                  <a:cubicBezTo>
                    <a:pt x="12668" y="2280"/>
                    <a:pt x="12699" y="1869"/>
                    <a:pt x="12478" y="1552"/>
                  </a:cubicBezTo>
                  <a:cubicBezTo>
                    <a:pt x="12066" y="1045"/>
                    <a:pt x="11654" y="539"/>
                    <a:pt x="1124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42;p36">
            <a:extLst>
              <a:ext uri="{FF2B5EF4-FFF2-40B4-BE49-F238E27FC236}">
                <a16:creationId xmlns:a16="http://schemas.microsoft.com/office/drawing/2014/main" id="{40D4CE91-D89F-90D5-596C-32F18EFB04E1}"/>
              </a:ext>
            </a:extLst>
          </p:cNvPr>
          <p:cNvSpPr txBox="1">
            <a:spLocks/>
          </p:cNvSpPr>
          <p:nvPr/>
        </p:nvSpPr>
        <p:spPr>
          <a:xfrm>
            <a:off x="720000" y="849685"/>
            <a:ext cx="4845756" cy="36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l"/>
            <a:r>
              <a:rPr lang="el-GR" sz="1600" b="1" dirty="0"/>
              <a:t>Ερευνητικά ερωτήματα:</a:t>
            </a:r>
            <a:br>
              <a:rPr lang="el-GR" sz="1600" b="1" dirty="0"/>
            </a:br>
            <a:r>
              <a:rPr lang="el-GR" sz="600" b="1" dirty="0"/>
              <a:t> </a:t>
            </a:r>
            <a:endParaRPr lang="el-GR" sz="1600" b="1" dirty="0"/>
          </a:p>
          <a:p>
            <a:pPr marL="400050" indent="-400050" algn="l">
              <a:buFont typeface="+mj-lt"/>
              <a:buAutoNum type="romanLcPeriod"/>
            </a:pPr>
            <a:r>
              <a:rPr lang="el-GR" sz="1400" dirty="0"/>
              <a:t>Πώς επηρεάζουν οι </a:t>
            </a:r>
            <a:r>
              <a:rPr lang="el-GR" sz="1400" b="1" dirty="0"/>
              <a:t>δημογραφικοί παράγοντες</a:t>
            </a:r>
            <a:r>
              <a:rPr lang="el-GR" sz="1400" dirty="0"/>
              <a:t> (φύλο, ηλικία, εκπαιδευτικό επίπεδο, επαγγελματική κατάσταση) την </a:t>
            </a:r>
            <a:r>
              <a:rPr lang="el-GR" sz="1400" b="1" dirty="0"/>
              <a:t>προτίμηση</a:t>
            </a:r>
            <a:r>
              <a:rPr lang="el-GR" sz="1400" dirty="0"/>
              <a:t> των εργαζομένων για τηλεργασία ή φυσική παρουσία;</a:t>
            </a:r>
            <a:br>
              <a:rPr lang="el-GR" sz="1400" dirty="0"/>
            </a:br>
            <a:r>
              <a:rPr lang="el-GR" sz="600" dirty="0"/>
              <a:t> </a:t>
            </a:r>
            <a:endParaRPr lang="el-GR" sz="1400" dirty="0"/>
          </a:p>
          <a:p>
            <a:pPr marL="400050" indent="-400050" algn="l">
              <a:buFont typeface="+mj-lt"/>
              <a:buAutoNum type="romanLcPeriod"/>
            </a:pPr>
            <a:r>
              <a:rPr lang="el-GR" sz="1400" dirty="0"/>
              <a:t>Υπάρχει σχέση μεταξύ του </a:t>
            </a:r>
            <a:r>
              <a:rPr lang="el-GR" sz="1400" b="1" dirty="0"/>
              <a:t>κλάδου εργασίας </a:t>
            </a:r>
            <a:r>
              <a:rPr lang="el-GR" sz="1400" dirty="0"/>
              <a:t>και του </a:t>
            </a:r>
            <a:r>
              <a:rPr lang="el-GR" sz="1400" b="1" dirty="0"/>
              <a:t>μοντέλου εργασίας </a:t>
            </a:r>
            <a:r>
              <a:rPr lang="el-GR" sz="1400" dirty="0"/>
              <a:t>που εφαρμόζεται;</a:t>
            </a:r>
          </a:p>
          <a:p>
            <a:pPr marL="400050" indent="-400050" algn="l">
              <a:buFont typeface="+mj-lt"/>
              <a:buAutoNum type="romanLcPeriod"/>
            </a:pPr>
            <a:endParaRPr lang="el-GR" sz="600" dirty="0"/>
          </a:p>
          <a:p>
            <a:pPr marL="400050" indent="-400050" algn="l">
              <a:buFont typeface="+mj-lt"/>
              <a:buAutoNum type="romanLcPeriod"/>
            </a:pPr>
            <a:r>
              <a:rPr lang="el-GR" sz="1400" dirty="0"/>
              <a:t>Υπάρχει συσχέτιση μεταξύ της </a:t>
            </a:r>
            <a:r>
              <a:rPr lang="el-GR" sz="1400" b="1" dirty="0"/>
              <a:t>θέσης εργασίας </a:t>
            </a:r>
            <a:r>
              <a:rPr lang="el-GR" sz="1400" dirty="0"/>
              <a:t>και του </a:t>
            </a:r>
            <a:r>
              <a:rPr lang="el-GR" sz="1400" b="1" dirty="0"/>
              <a:t>μοντέλου εργασίας </a:t>
            </a:r>
            <a:r>
              <a:rPr lang="el-GR" sz="1400" dirty="0"/>
              <a:t>που εφαρμόζεται;</a:t>
            </a:r>
            <a:br>
              <a:rPr lang="el-GR" sz="1400" dirty="0"/>
            </a:br>
            <a:r>
              <a:rPr lang="el-GR" sz="600" dirty="0"/>
              <a:t> </a:t>
            </a:r>
            <a:endParaRPr lang="el-GR" sz="1400" dirty="0"/>
          </a:p>
          <a:p>
            <a:pPr marL="400050" indent="-400050" algn="l">
              <a:buFont typeface="+mj-lt"/>
              <a:buAutoNum type="romanLcPeriod"/>
            </a:pPr>
            <a:r>
              <a:rPr lang="el-GR" sz="1400" dirty="0"/>
              <a:t>Ποιοι είναι οι </a:t>
            </a:r>
            <a:r>
              <a:rPr lang="el-GR" sz="1400" b="1" dirty="0"/>
              <a:t>κύριοι παράγοντες </a:t>
            </a:r>
            <a:r>
              <a:rPr lang="el-GR" sz="1400" dirty="0"/>
              <a:t>που επηρεάζουν την </a:t>
            </a:r>
            <a:r>
              <a:rPr lang="el-GR" sz="1400" b="1" dirty="0"/>
              <a:t>επιλογή</a:t>
            </a:r>
            <a:r>
              <a:rPr lang="el-GR" sz="1400" dirty="0"/>
              <a:t> εξ αποστάσεως μοντέλου εργασίας; </a:t>
            </a:r>
            <a:br>
              <a:rPr lang="el-GR" sz="1400" dirty="0"/>
            </a:br>
            <a:r>
              <a:rPr lang="el-GR" sz="600" dirty="0"/>
              <a:t> </a:t>
            </a:r>
            <a:endParaRPr lang="el-GR" sz="1400" dirty="0"/>
          </a:p>
          <a:p>
            <a:pPr marL="400050" indent="-400050" algn="l">
              <a:buFont typeface="+mj-lt"/>
              <a:buAutoNum type="romanLcPeriod"/>
            </a:pPr>
            <a:r>
              <a:rPr lang="el-GR" sz="1400" dirty="0"/>
              <a:t>Ποιες είναι οι </a:t>
            </a:r>
            <a:r>
              <a:rPr lang="el-GR" sz="1400" b="1" dirty="0"/>
              <a:t>συχνότερες προκλήσεις </a:t>
            </a:r>
            <a:r>
              <a:rPr lang="el-GR" sz="1400" dirty="0"/>
              <a:t>που αντιμετωπίζουν οι εργαζόμενοι στα μοντέλα εξ αποστάσεως εργασίας;</a:t>
            </a:r>
          </a:p>
          <a:p>
            <a:pPr marL="0" indent="0" algn="l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8082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754AE-D3AC-C89B-2762-4183FE78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ΑΠΟΤΕΛΕΣΜΑΤΑ</a:t>
            </a:r>
          </a:p>
        </p:txBody>
      </p:sp>
      <p:sp>
        <p:nvSpPr>
          <p:cNvPr id="56" name="Google Shape;2320;p27">
            <a:extLst>
              <a:ext uri="{FF2B5EF4-FFF2-40B4-BE49-F238E27FC236}">
                <a16:creationId xmlns:a16="http://schemas.microsoft.com/office/drawing/2014/main" id="{A870E2C9-840E-3D7B-59C5-BBB2FACD7EAF}"/>
              </a:ext>
            </a:extLst>
          </p:cNvPr>
          <p:cNvSpPr/>
          <p:nvPr/>
        </p:nvSpPr>
        <p:spPr>
          <a:xfrm>
            <a:off x="3948036" y="1269570"/>
            <a:ext cx="1292714" cy="897365"/>
          </a:xfrm>
          <a:custGeom>
            <a:avLst/>
            <a:gdLst/>
            <a:ahLst/>
            <a:cxnLst/>
            <a:rect l="l" t="t" r="r" b="b"/>
            <a:pathLst>
              <a:path w="40284" h="27964" extrusionOk="0">
                <a:moveTo>
                  <a:pt x="21061" y="0"/>
                </a:moveTo>
                <a:cubicBezTo>
                  <a:pt x="20776" y="0"/>
                  <a:pt x="20522" y="222"/>
                  <a:pt x="20522" y="538"/>
                </a:cubicBezTo>
                <a:lnTo>
                  <a:pt x="20522" y="26887"/>
                </a:lnTo>
                <a:lnTo>
                  <a:pt x="539" y="26887"/>
                </a:lnTo>
                <a:cubicBezTo>
                  <a:pt x="254" y="26887"/>
                  <a:pt x="1" y="27140"/>
                  <a:pt x="1" y="27425"/>
                </a:cubicBezTo>
                <a:cubicBezTo>
                  <a:pt x="1" y="27742"/>
                  <a:pt x="254" y="27964"/>
                  <a:pt x="539" y="27964"/>
                </a:cubicBezTo>
                <a:lnTo>
                  <a:pt x="21061" y="27964"/>
                </a:lnTo>
                <a:cubicBezTo>
                  <a:pt x="21377" y="27964"/>
                  <a:pt x="21631" y="27742"/>
                  <a:pt x="21631" y="27425"/>
                </a:cubicBezTo>
                <a:lnTo>
                  <a:pt x="21631" y="1077"/>
                </a:lnTo>
                <a:lnTo>
                  <a:pt x="39745" y="1077"/>
                </a:lnTo>
                <a:cubicBezTo>
                  <a:pt x="40062" y="1077"/>
                  <a:pt x="40284" y="823"/>
                  <a:pt x="40284" y="538"/>
                </a:cubicBezTo>
                <a:cubicBezTo>
                  <a:pt x="40284" y="222"/>
                  <a:pt x="40062" y="0"/>
                  <a:pt x="39745" y="0"/>
                </a:cubicBezTo>
                <a:close/>
              </a:path>
            </a:pathLst>
          </a:custGeom>
          <a:solidFill>
            <a:srgbClr val="304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2321;p27">
            <a:extLst>
              <a:ext uri="{FF2B5EF4-FFF2-40B4-BE49-F238E27FC236}">
                <a16:creationId xmlns:a16="http://schemas.microsoft.com/office/drawing/2014/main" id="{4EEC76BB-979F-CCC0-875B-3388680A8070}"/>
              </a:ext>
            </a:extLst>
          </p:cNvPr>
          <p:cNvSpPr/>
          <p:nvPr/>
        </p:nvSpPr>
        <p:spPr>
          <a:xfrm>
            <a:off x="3948036" y="2056128"/>
            <a:ext cx="1292714" cy="466492"/>
          </a:xfrm>
          <a:custGeom>
            <a:avLst/>
            <a:gdLst/>
            <a:ahLst/>
            <a:cxnLst/>
            <a:rect l="l" t="t" r="r" b="b"/>
            <a:pathLst>
              <a:path w="40284" h="14537" extrusionOk="0">
                <a:moveTo>
                  <a:pt x="28344" y="1"/>
                </a:moveTo>
                <a:cubicBezTo>
                  <a:pt x="28059" y="1"/>
                  <a:pt x="27806" y="222"/>
                  <a:pt x="27806" y="539"/>
                </a:cubicBezTo>
                <a:lnTo>
                  <a:pt x="27806" y="13460"/>
                </a:lnTo>
                <a:lnTo>
                  <a:pt x="539" y="13460"/>
                </a:lnTo>
                <a:cubicBezTo>
                  <a:pt x="254" y="13460"/>
                  <a:pt x="1" y="13713"/>
                  <a:pt x="1" y="13998"/>
                </a:cubicBezTo>
                <a:cubicBezTo>
                  <a:pt x="1" y="14315"/>
                  <a:pt x="254" y="14537"/>
                  <a:pt x="539" y="14537"/>
                </a:cubicBezTo>
                <a:lnTo>
                  <a:pt x="28344" y="14537"/>
                </a:lnTo>
                <a:cubicBezTo>
                  <a:pt x="28661" y="14537"/>
                  <a:pt x="28915" y="14315"/>
                  <a:pt x="28915" y="13998"/>
                </a:cubicBezTo>
                <a:lnTo>
                  <a:pt x="28915" y="1077"/>
                </a:lnTo>
                <a:lnTo>
                  <a:pt x="39745" y="1077"/>
                </a:lnTo>
                <a:cubicBezTo>
                  <a:pt x="40062" y="1077"/>
                  <a:pt x="40284" y="824"/>
                  <a:pt x="40284" y="539"/>
                </a:cubicBezTo>
                <a:cubicBezTo>
                  <a:pt x="40284" y="222"/>
                  <a:pt x="40062" y="1"/>
                  <a:pt x="3974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2322;p27">
            <a:extLst>
              <a:ext uri="{FF2B5EF4-FFF2-40B4-BE49-F238E27FC236}">
                <a16:creationId xmlns:a16="http://schemas.microsoft.com/office/drawing/2014/main" id="{E202C856-21CB-4E38-C230-6A19299E5C56}"/>
              </a:ext>
            </a:extLst>
          </p:cNvPr>
          <p:cNvSpPr/>
          <p:nvPr/>
        </p:nvSpPr>
        <p:spPr>
          <a:xfrm>
            <a:off x="3948036" y="2841692"/>
            <a:ext cx="1292714" cy="35620"/>
          </a:xfrm>
          <a:custGeom>
            <a:avLst/>
            <a:gdLst/>
            <a:ahLst/>
            <a:cxnLst/>
            <a:rect l="l" t="t" r="r" b="b"/>
            <a:pathLst>
              <a:path w="40284" h="1110" extrusionOk="0">
                <a:moveTo>
                  <a:pt x="539" y="1"/>
                </a:moveTo>
                <a:cubicBezTo>
                  <a:pt x="254" y="1"/>
                  <a:pt x="1" y="254"/>
                  <a:pt x="1" y="571"/>
                </a:cubicBezTo>
                <a:cubicBezTo>
                  <a:pt x="1" y="856"/>
                  <a:pt x="254" y="1109"/>
                  <a:pt x="539" y="1109"/>
                </a:cubicBezTo>
                <a:lnTo>
                  <a:pt x="39745" y="1109"/>
                </a:lnTo>
                <a:cubicBezTo>
                  <a:pt x="40062" y="1109"/>
                  <a:pt x="40284" y="856"/>
                  <a:pt x="40284" y="571"/>
                </a:cubicBezTo>
                <a:cubicBezTo>
                  <a:pt x="40284" y="254"/>
                  <a:pt x="40062" y="1"/>
                  <a:pt x="3974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323;p27">
            <a:extLst>
              <a:ext uri="{FF2B5EF4-FFF2-40B4-BE49-F238E27FC236}">
                <a16:creationId xmlns:a16="http://schemas.microsoft.com/office/drawing/2014/main" id="{58707B00-A51E-81A6-C009-6FA5A198D74F}"/>
              </a:ext>
            </a:extLst>
          </p:cNvPr>
          <p:cNvSpPr/>
          <p:nvPr/>
        </p:nvSpPr>
        <p:spPr>
          <a:xfrm>
            <a:off x="3948036" y="3550046"/>
            <a:ext cx="1292714" cy="900413"/>
          </a:xfrm>
          <a:custGeom>
            <a:avLst/>
            <a:gdLst/>
            <a:ahLst/>
            <a:cxnLst/>
            <a:rect l="l" t="t" r="r" b="b"/>
            <a:pathLst>
              <a:path w="40284" h="28059" extrusionOk="0">
                <a:moveTo>
                  <a:pt x="539" y="0"/>
                </a:moveTo>
                <a:cubicBezTo>
                  <a:pt x="254" y="0"/>
                  <a:pt x="1" y="253"/>
                  <a:pt x="1" y="570"/>
                </a:cubicBezTo>
                <a:cubicBezTo>
                  <a:pt x="1" y="855"/>
                  <a:pt x="254" y="1108"/>
                  <a:pt x="539" y="1108"/>
                </a:cubicBezTo>
                <a:lnTo>
                  <a:pt x="20522" y="1108"/>
                </a:lnTo>
                <a:lnTo>
                  <a:pt x="20522" y="27489"/>
                </a:lnTo>
                <a:cubicBezTo>
                  <a:pt x="20522" y="27805"/>
                  <a:pt x="20776" y="28059"/>
                  <a:pt x="21061" y="28059"/>
                </a:cubicBezTo>
                <a:lnTo>
                  <a:pt x="39745" y="28059"/>
                </a:lnTo>
                <a:cubicBezTo>
                  <a:pt x="40062" y="28059"/>
                  <a:pt x="40284" y="27805"/>
                  <a:pt x="40284" y="27489"/>
                </a:cubicBezTo>
                <a:cubicBezTo>
                  <a:pt x="40284" y="27204"/>
                  <a:pt x="40062" y="26950"/>
                  <a:pt x="39745" y="26950"/>
                </a:cubicBezTo>
                <a:lnTo>
                  <a:pt x="21631" y="26950"/>
                </a:lnTo>
                <a:lnTo>
                  <a:pt x="21631" y="570"/>
                </a:lnTo>
                <a:cubicBezTo>
                  <a:pt x="21631" y="253"/>
                  <a:pt x="21377" y="0"/>
                  <a:pt x="21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2324;p27">
            <a:extLst>
              <a:ext uri="{FF2B5EF4-FFF2-40B4-BE49-F238E27FC236}">
                <a16:creationId xmlns:a16="http://schemas.microsoft.com/office/drawing/2014/main" id="{1D2EE102-498E-5DC6-5A1B-CFBE10AAA943}"/>
              </a:ext>
            </a:extLst>
          </p:cNvPr>
          <p:cNvSpPr/>
          <p:nvPr/>
        </p:nvSpPr>
        <p:spPr>
          <a:xfrm>
            <a:off x="3948036" y="3196382"/>
            <a:ext cx="1292714" cy="467487"/>
          </a:xfrm>
          <a:custGeom>
            <a:avLst/>
            <a:gdLst/>
            <a:ahLst/>
            <a:cxnLst/>
            <a:rect l="l" t="t" r="r" b="b"/>
            <a:pathLst>
              <a:path w="40284" h="14568" extrusionOk="0">
                <a:moveTo>
                  <a:pt x="539" y="0"/>
                </a:moveTo>
                <a:cubicBezTo>
                  <a:pt x="254" y="0"/>
                  <a:pt x="1" y="254"/>
                  <a:pt x="1" y="539"/>
                </a:cubicBezTo>
                <a:cubicBezTo>
                  <a:pt x="1" y="855"/>
                  <a:pt x="254" y="1077"/>
                  <a:pt x="539" y="1077"/>
                </a:cubicBezTo>
                <a:lnTo>
                  <a:pt x="27806" y="1077"/>
                </a:lnTo>
                <a:lnTo>
                  <a:pt x="27806" y="14030"/>
                </a:lnTo>
                <a:cubicBezTo>
                  <a:pt x="27806" y="14315"/>
                  <a:pt x="28059" y="14568"/>
                  <a:pt x="28344" y="14568"/>
                </a:cubicBezTo>
                <a:lnTo>
                  <a:pt x="39745" y="14568"/>
                </a:lnTo>
                <a:cubicBezTo>
                  <a:pt x="40062" y="14568"/>
                  <a:pt x="40284" y="14315"/>
                  <a:pt x="40284" y="14030"/>
                </a:cubicBezTo>
                <a:cubicBezTo>
                  <a:pt x="40284" y="13713"/>
                  <a:pt x="40062" y="13460"/>
                  <a:pt x="39745" y="13460"/>
                </a:cubicBezTo>
                <a:lnTo>
                  <a:pt x="28915" y="13460"/>
                </a:lnTo>
                <a:lnTo>
                  <a:pt x="28915" y="539"/>
                </a:lnTo>
                <a:cubicBezTo>
                  <a:pt x="28915" y="254"/>
                  <a:pt x="28661" y="0"/>
                  <a:pt x="28344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325;p27">
            <a:extLst>
              <a:ext uri="{FF2B5EF4-FFF2-40B4-BE49-F238E27FC236}">
                <a16:creationId xmlns:a16="http://schemas.microsoft.com/office/drawing/2014/main" id="{9976FA99-6AC0-F212-1B8A-12C61E8B79C0}"/>
              </a:ext>
            </a:extLst>
          </p:cNvPr>
          <p:cNvSpPr/>
          <p:nvPr/>
        </p:nvSpPr>
        <p:spPr>
          <a:xfrm>
            <a:off x="5223453" y="938241"/>
            <a:ext cx="3464468" cy="697187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2326;p27">
            <a:extLst>
              <a:ext uri="{FF2B5EF4-FFF2-40B4-BE49-F238E27FC236}">
                <a16:creationId xmlns:a16="http://schemas.microsoft.com/office/drawing/2014/main" id="{59020558-C41A-CFB0-AEF8-43B4B1CD5949}"/>
              </a:ext>
            </a:extLst>
          </p:cNvPr>
          <p:cNvSpPr/>
          <p:nvPr/>
        </p:nvSpPr>
        <p:spPr>
          <a:xfrm>
            <a:off x="5223453" y="1724831"/>
            <a:ext cx="3464468" cy="697187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2327;p27">
            <a:extLst>
              <a:ext uri="{FF2B5EF4-FFF2-40B4-BE49-F238E27FC236}">
                <a16:creationId xmlns:a16="http://schemas.microsoft.com/office/drawing/2014/main" id="{D12F1BC0-7DFE-F1E2-BDF7-5B18F3B5A92D}"/>
              </a:ext>
            </a:extLst>
          </p:cNvPr>
          <p:cNvSpPr/>
          <p:nvPr/>
        </p:nvSpPr>
        <p:spPr>
          <a:xfrm>
            <a:off x="5223453" y="2511421"/>
            <a:ext cx="3464468" cy="696160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6"/>
                  <a:pt x="0" y="10863"/>
                </a:cubicBezTo>
                <a:cubicBezTo>
                  <a:pt x="0" y="16848"/>
                  <a:pt x="4877" y="21694"/>
                  <a:pt x="10863" y="21694"/>
                </a:cubicBezTo>
                <a:lnTo>
                  <a:pt x="107960" y="21694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328;p27">
            <a:extLst>
              <a:ext uri="{FF2B5EF4-FFF2-40B4-BE49-F238E27FC236}">
                <a16:creationId xmlns:a16="http://schemas.microsoft.com/office/drawing/2014/main" id="{728022EF-99FF-896A-7880-0DA54FD10DAE}"/>
              </a:ext>
            </a:extLst>
          </p:cNvPr>
          <p:cNvSpPr/>
          <p:nvPr/>
        </p:nvSpPr>
        <p:spPr>
          <a:xfrm>
            <a:off x="5223453" y="3298011"/>
            <a:ext cx="3464468" cy="696160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5"/>
                  <a:pt x="0" y="10831"/>
                </a:cubicBezTo>
                <a:cubicBezTo>
                  <a:pt x="0" y="16848"/>
                  <a:pt x="4877" y="21693"/>
                  <a:pt x="10863" y="21693"/>
                </a:cubicBezTo>
                <a:lnTo>
                  <a:pt x="107960" y="21693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329;p27">
            <a:extLst>
              <a:ext uri="{FF2B5EF4-FFF2-40B4-BE49-F238E27FC236}">
                <a16:creationId xmlns:a16="http://schemas.microsoft.com/office/drawing/2014/main" id="{483179E5-22B7-0C9C-F909-091AB4170EB4}"/>
              </a:ext>
            </a:extLst>
          </p:cNvPr>
          <p:cNvSpPr/>
          <p:nvPr/>
        </p:nvSpPr>
        <p:spPr>
          <a:xfrm>
            <a:off x="5223453" y="4084569"/>
            <a:ext cx="3464468" cy="696193"/>
          </a:xfrm>
          <a:custGeom>
            <a:avLst/>
            <a:gdLst/>
            <a:ahLst/>
            <a:cxnLst/>
            <a:rect l="l" t="t" r="r" b="b"/>
            <a:pathLst>
              <a:path w="107961" h="21695" extrusionOk="0">
                <a:moveTo>
                  <a:pt x="10863" y="1"/>
                </a:moveTo>
                <a:cubicBezTo>
                  <a:pt x="4877" y="1"/>
                  <a:pt x="0" y="4846"/>
                  <a:pt x="0" y="10832"/>
                </a:cubicBezTo>
                <a:cubicBezTo>
                  <a:pt x="0" y="16849"/>
                  <a:pt x="4877" y="21694"/>
                  <a:pt x="10863" y="21694"/>
                </a:cubicBezTo>
                <a:lnTo>
                  <a:pt x="107960" y="21694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330;p27">
            <a:extLst>
              <a:ext uri="{FF2B5EF4-FFF2-40B4-BE49-F238E27FC236}">
                <a16:creationId xmlns:a16="http://schemas.microsoft.com/office/drawing/2014/main" id="{C6A1E7C6-3673-2823-10DE-A61853DE6FD2}"/>
              </a:ext>
            </a:extLst>
          </p:cNvPr>
          <p:cNvSpPr/>
          <p:nvPr/>
        </p:nvSpPr>
        <p:spPr>
          <a:xfrm>
            <a:off x="457189" y="1882361"/>
            <a:ext cx="3506121" cy="2422763"/>
          </a:xfrm>
          <a:custGeom>
            <a:avLst/>
            <a:gdLst/>
            <a:ahLst/>
            <a:cxnLst/>
            <a:rect l="l" t="t" r="r" b="b"/>
            <a:pathLst>
              <a:path w="109259" h="75499" extrusionOk="0">
                <a:moveTo>
                  <a:pt x="3167" y="0"/>
                </a:moveTo>
                <a:cubicBezTo>
                  <a:pt x="1426" y="0"/>
                  <a:pt x="0" y="1425"/>
                  <a:pt x="0" y="3167"/>
                </a:cubicBezTo>
                <a:lnTo>
                  <a:pt x="0" y="72332"/>
                </a:lnTo>
                <a:cubicBezTo>
                  <a:pt x="0" y="74074"/>
                  <a:pt x="1426" y="75499"/>
                  <a:pt x="3167" y="75499"/>
                </a:cubicBezTo>
                <a:lnTo>
                  <a:pt x="106092" y="75499"/>
                </a:lnTo>
                <a:cubicBezTo>
                  <a:pt x="107834" y="75499"/>
                  <a:pt x="109259" y="74074"/>
                  <a:pt x="109259" y="72332"/>
                </a:cubicBezTo>
                <a:lnTo>
                  <a:pt x="109259" y="3167"/>
                </a:lnTo>
                <a:cubicBezTo>
                  <a:pt x="109259" y="1425"/>
                  <a:pt x="107834" y="0"/>
                  <a:pt x="106092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2331;p27">
            <a:extLst>
              <a:ext uri="{FF2B5EF4-FFF2-40B4-BE49-F238E27FC236}">
                <a16:creationId xmlns:a16="http://schemas.microsoft.com/office/drawing/2014/main" id="{FB7A015E-F3E4-1FC3-D790-611466D07301}"/>
              </a:ext>
            </a:extLst>
          </p:cNvPr>
          <p:cNvSpPr/>
          <p:nvPr/>
        </p:nvSpPr>
        <p:spPr>
          <a:xfrm>
            <a:off x="457189" y="3848804"/>
            <a:ext cx="3506121" cy="456320"/>
          </a:xfrm>
          <a:custGeom>
            <a:avLst/>
            <a:gdLst/>
            <a:ahLst/>
            <a:cxnLst/>
            <a:rect l="l" t="t" r="r" b="b"/>
            <a:pathLst>
              <a:path w="109259" h="14220" extrusionOk="0">
                <a:moveTo>
                  <a:pt x="0" y="1"/>
                </a:moveTo>
                <a:lnTo>
                  <a:pt x="0" y="11053"/>
                </a:lnTo>
                <a:cubicBezTo>
                  <a:pt x="0" y="12795"/>
                  <a:pt x="1426" y="14220"/>
                  <a:pt x="3167" y="14220"/>
                </a:cubicBezTo>
                <a:lnTo>
                  <a:pt x="106092" y="14220"/>
                </a:lnTo>
                <a:cubicBezTo>
                  <a:pt x="107834" y="14220"/>
                  <a:pt x="109259" y="12795"/>
                  <a:pt x="109259" y="11053"/>
                </a:cubicBezTo>
                <a:lnTo>
                  <a:pt x="109259" y="1"/>
                </a:ln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2332;p27">
            <a:extLst>
              <a:ext uri="{FF2B5EF4-FFF2-40B4-BE49-F238E27FC236}">
                <a16:creationId xmlns:a16="http://schemas.microsoft.com/office/drawing/2014/main" id="{44086487-F404-6526-93FC-95D613CD6DCE}"/>
              </a:ext>
            </a:extLst>
          </p:cNvPr>
          <p:cNvSpPr/>
          <p:nvPr/>
        </p:nvSpPr>
        <p:spPr>
          <a:xfrm>
            <a:off x="559813" y="1973818"/>
            <a:ext cx="3300874" cy="1771368"/>
          </a:xfrm>
          <a:custGeom>
            <a:avLst/>
            <a:gdLst/>
            <a:ahLst/>
            <a:cxnLst/>
            <a:rect l="l" t="t" r="r" b="b"/>
            <a:pathLst>
              <a:path w="102863" h="55200" extrusionOk="0">
                <a:moveTo>
                  <a:pt x="1" y="1"/>
                </a:moveTo>
                <a:lnTo>
                  <a:pt x="1" y="55199"/>
                </a:lnTo>
                <a:lnTo>
                  <a:pt x="102862" y="55199"/>
                </a:lnTo>
                <a:lnTo>
                  <a:pt x="102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2333;p27">
            <a:extLst>
              <a:ext uri="{FF2B5EF4-FFF2-40B4-BE49-F238E27FC236}">
                <a16:creationId xmlns:a16="http://schemas.microsoft.com/office/drawing/2014/main" id="{8DA5DBED-0725-149F-E722-BB5E250944EF}"/>
              </a:ext>
            </a:extLst>
          </p:cNvPr>
          <p:cNvSpPr/>
          <p:nvPr/>
        </p:nvSpPr>
        <p:spPr>
          <a:xfrm>
            <a:off x="1792550" y="4305092"/>
            <a:ext cx="835399" cy="176880"/>
          </a:xfrm>
          <a:custGeom>
            <a:avLst/>
            <a:gdLst/>
            <a:ahLst/>
            <a:cxnLst/>
            <a:rect l="l" t="t" r="r" b="b"/>
            <a:pathLst>
              <a:path w="26033" h="5512" extrusionOk="0">
                <a:moveTo>
                  <a:pt x="1" y="1"/>
                </a:moveTo>
                <a:lnTo>
                  <a:pt x="1" y="5511"/>
                </a:lnTo>
                <a:lnTo>
                  <a:pt x="26033" y="5511"/>
                </a:lnTo>
                <a:lnTo>
                  <a:pt x="26033" y="1"/>
                </a:ln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2334;p27">
            <a:extLst>
              <a:ext uri="{FF2B5EF4-FFF2-40B4-BE49-F238E27FC236}">
                <a16:creationId xmlns:a16="http://schemas.microsoft.com/office/drawing/2014/main" id="{3EF84A4D-E20B-860D-48CC-FDE5F2E65D35}"/>
              </a:ext>
            </a:extLst>
          </p:cNvPr>
          <p:cNvSpPr/>
          <p:nvPr/>
        </p:nvSpPr>
        <p:spPr>
          <a:xfrm>
            <a:off x="1380964" y="4481940"/>
            <a:ext cx="1658572" cy="140265"/>
          </a:xfrm>
          <a:custGeom>
            <a:avLst/>
            <a:gdLst/>
            <a:ahLst/>
            <a:cxnLst/>
            <a:rect l="l" t="t" r="r" b="b"/>
            <a:pathLst>
              <a:path w="51685" h="4371" extrusionOk="0">
                <a:moveTo>
                  <a:pt x="4371" y="0"/>
                </a:moveTo>
                <a:cubicBezTo>
                  <a:pt x="1964" y="0"/>
                  <a:pt x="1" y="1932"/>
                  <a:pt x="1" y="4371"/>
                </a:cubicBezTo>
                <a:lnTo>
                  <a:pt x="51685" y="4371"/>
                </a:lnTo>
                <a:cubicBezTo>
                  <a:pt x="51685" y="1932"/>
                  <a:pt x="49721" y="0"/>
                  <a:pt x="47314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335;p27">
            <a:extLst>
              <a:ext uri="{FF2B5EF4-FFF2-40B4-BE49-F238E27FC236}">
                <a16:creationId xmlns:a16="http://schemas.microsoft.com/office/drawing/2014/main" id="{11538FE6-746A-E974-35B4-0C4D772258B0}"/>
              </a:ext>
            </a:extLst>
          </p:cNvPr>
          <p:cNvSpPr/>
          <p:nvPr/>
        </p:nvSpPr>
        <p:spPr>
          <a:xfrm>
            <a:off x="1792550" y="4305092"/>
            <a:ext cx="835399" cy="51890"/>
          </a:xfrm>
          <a:custGeom>
            <a:avLst/>
            <a:gdLst/>
            <a:ahLst/>
            <a:cxnLst/>
            <a:rect l="l" t="t" r="r" b="b"/>
            <a:pathLst>
              <a:path w="26033" h="1617" extrusionOk="0">
                <a:moveTo>
                  <a:pt x="1" y="1"/>
                </a:moveTo>
                <a:lnTo>
                  <a:pt x="1" y="1616"/>
                </a:lnTo>
                <a:lnTo>
                  <a:pt x="26033" y="1616"/>
                </a:lnTo>
                <a:lnTo>
                  <a:pt x="26033" y="1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336;p27">
            <a:extLst>
              <a:ext uri="{FF2B5EF4-FFF2-40B4-BE49-F238E27FC236}">
                <a16:creationId xmlns:a16="http://schemas.microsoft.com/office/drawing/2014/main" id="{89EB7169-2FE0-58FA-EDA1-0CE88FC95A48}"/>
              </a:ext>
            </a:extLst>
          </p:cNvPr>
          <p:cNvSpPr/>
          <p:nvPr/>
        </p:nvSpPr>
        <p:spPr>
          <a:xfrm>
            <a:off x="559813" y="1973818"/>
            <a:ext cx="3300874" cy="354691"/>
          </a:xfrm>
          <a:custGeom>
            <a:avLst/>
            <a:gdLst/>
            <a:ahLst/>
            <a:cxnLst/>
            <a:rect l="l" t="t" r="r" b="b"/>
            <a:pathLst>
              <a:path w="102863" h="11053" extrusionOk="0">
                <a:moveTo>
                  <a:pt x="1" y="1"/>
                </a:moveTo>
                <a:lnTo>
                  <a:pt x="1" y="11053"/>
                </a:lnTo>
                <a:lnTo>
                  <a:pt x="102862" y="11053"/>
                </a:lnTo>
                <a:lnTo>
                  <a:pt x="102862" y="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Απασχόληση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2337;p27">
            <a:extLst>
              <a:ext uri="{FF2B5EF4-FFF2-40B4-BE49-F238E27FC236}">
                <a16:creationId xmlns:a16="http://schemas.microsoft.com/office/drawing/2014/main" id="{9C587B34-CD93-9091-973E-2EDEEC902182}"/>
              </a:ext>
            </a:extLst>
          </p:cNvPr>
          <p:cNvSpPr/>
          <p:nvPr/>
        </p:nvSpPr>
        <p:spPr>
          <a:xfrm>
            <a:off x="559813" y="2328508"/>
            <a:ext cx="3300874" cy="353664"/>
          </a:xfrm>
          <a:custGeom>
            <a:avLst/>
            <a:gdLst/>
            <a:ahLst/>
            <a:cxnLst/>
            <a:rect l="l" t="t" r="r" b="b"/>
            <a:pathLst>
              <a:path w="102863" h="11021" extrusionOk="0">
                <a:moveTo>
                  <a:pt x="1" y="0"/>
                </a:moveTo>
                <a:lnTo>
                  <a:pt x="1" y="11021"/>
                </a:lnTo>
                <a:lnTo>
                  <a:pt x="102862" y="11021"/>
                </a:lnTo>
                <a:lnTo>
                  <a:pt x="10286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Ελλάδα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2338;p27">
            <a:extLst>
              <a:ext uri="{FF2B5EF4-FFF2-40B4-BE49-F238E27FC236}">
                <a16:creationId xmlns:a16="http://schemas.microsoft.com/office/drawing/2014/main" id="{B43791F7-6119-5B09-09DA-4EAF07BEEC56}"/>
              </a:ext>
            </a:extLst>
          </p:cNvPr>
          <p:cNvSpPr/>
          <p:nvPr/>
        </p:nvSpPr>
        <p:spPr>
          <a:xfrm>
            <a:off x="559813" y="2682140"/>
            <a:ext cx="3300874" cy="354723"/>
          </a:xfrm>
          <a:custGeom>
            <a:avLst/>
            <a:gdLst/>
            <a:ahLst/>
            <a:cxnLst/>
            <a:rect l="l" t="t" r="r" b="b"/>
            <a:pathLst>
              <a:path w="102863" h="11054" extrusionOk="0">
                <a:moveTo>
                  <a:pt x="1" y="1"/>
                </a:moveTo>
                <a:lnTo>
                  <a:pt x="1" y="11053"/>
                </a:lnTo>
                <a:lnTo>
                  <a:pt x="102862" y="11053"/>
                </a:lnTo>
                <a:lnTo>
                  <a:pt x="102862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Ηλικία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2339;p27">
            <a:extLst>
              <a:ext uri="{FF2B5EF4-FFF2-40B4-BE49-F238E27FC236}">
                <a16:creationId xmlns:a16="http://schemas.microsoft.com/office/drawing/2014/main" id="{FB7737BE-C210-D25C-9EDD-E1F06B086567}"/>
              </a:ext>
            </a:extLst>
          </p:cNvPr>
          <p:cNvSpPr/>
          <p:nvPr/>
        </p:nvSpPr>
        <p:spPr>
          <a:xfrm>
            <a:off x="559813" y="3036831"/>
            <a:ext cx="3300874" cy="353664"/>
          </a:xfrm>
          <a:custGeom>
            <a:avLst/>
            <a:gdLst/>
            <a:ahLst/>
            <a:cxnLst/>
            <a:rect l="l" t="t" r="r" b="b"/>
            <a:pathLst>
              <a:path w="102863" h="11021" extrusionOk="0">
                <a:moveTo>
                  <a:pt x="1" y="0"/>
                </a:moveTo>
                <a:lnTo>
                  <a:pt x="1" y="11021"/>
                </a:lnTo>
                <a:lnTo>
                  <a:pt x="102862" y="11021"/>
                </a:lnTo>
                <a:lnTo>
                  <a:pt x="102862" y="0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Εκπαιδευτικό Επίπεδο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" name="Google Shape;2340;p27">
            <a:extLst>
              <a:ext uri="{FF2B5EF4-FFF2-40B4-BE49-F238E27FC236}">
                <a16:creationId xmlns:a16="http://schemas.microsoft.com/office/drawing/2014/main" id="{8D6B9BD1-5DA9-ECD3-248C-7CAA8E56EA47}"/>
              </a:ext>
            </a:extLst>
          </p:cNvPr>
          <p:cNvSpPr/>
          <p:nvPr/>
        </p:nvSpPr>
        <p:spPr>
          <a:xfrm>
            <a:off x="559813" y="3390463"/>
            <a:ext cx="3300874" cy="354723"/>
          </a:xfrm>
          <a:custGeom>
            <a:avLst/>
            <a:gdLst/>
            <a:ahLst/>
            <a:cxnLst/>
            <a:rect l="l" t="t" r="r" b="b"/>
            <a:pathLst>
              <a:path w="102863" h="11054" extrusionOk="0">
                <a:moveTo>
                  <a:pt x="1" y="1"/>
                </a:moveTo>
                <a:lnTo>
                  <a:pt x="1" y="11053"/>
                </a:lnTo>
                <a:lnTo>
                  <a:pt x="102862" y="11053"/>
                </a:lnTo>
                <a:lnTo>
                  <a:pt x="10286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Επαγγελματική Κατάσταση 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9" name="Google Shape;2343;p27">
            <a:extLst>
              <a:ext uri="{FF2B5EF4-FFF2-40B4-BE49-F238E27FC236}">
                <a16:creationId xmlns:a16="http://schemas.microsoft.com/office/drawing/2014/main" id="{8AA4E703-56BB-EE28-A5FE-E014D2479683}"/>
              </a:ext>
            </a:extLst>
          </p:cNvPr>
          <p:cNvGrpSpPr/>
          <p:nvPr/>
        </p:nvGrpSpPr>
        <p:grpSpPr>
          <a:xfrm>
            <a:off x="5429158" y="1093989"/>
            <a:ext cx="389284" cy="351161"/>
            <a:chOff x="5623840" y="4212584"/>
            <a:chExt cx="389284" cy="351161"/>
          </a:xfrm>
          <a:solidFill>
            <a:srgbClr val="304AA3"/>
          </a:solidFill>
        </p:grpSpPr>
        <p:sp>
          <p:nvSpPr>
            <p:cNvPr id="80" name="Google Shape;2344;p27">
              <a:extLst>
                <a:ext uri="{FF2B5EF4-FFF2-40B4-BE49-F238E27FC236}">
                  <a16:creationId xmlns:a16="http://schemas.microsoft.com/office/drawing/2014/main" id="{1DB3131B-9EAA-6AEE-E4D0-94699A39D7A6}"/>
                </a:ext>
              </a:extLst>
            </p:cNvPr>
            <p:cNvSpPr/>
            <p:nvPr/>
          </p:nvSpPr>
          <p:spPr>
            <a:xfrm>
              <a:off x="5679740" y="4347234"/>
              <a:ext cx="277482" cy="216511"/>
            </a:xfrm>
            <a:custGeom>
              <a:avLst/>
              <a:gdLst/>
              <a:ahLst/>
              <a:cxnLst/>
              <a:rect l="l" t="t" r="r" b="b"/>
              <a:pathLst>
                <a:path w="8647" h="6747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6556"/>
                  </a:lnTo>
                  <a:cubicBezTo>
                    <a:pt x="1" y="6651"/>
                    <a:pt x="96" y="6746"/>
                    <a:pt x="191" y="6746"/>
                  </a:cubicBezTo>
                  <a:lnTo>
                    <a:pt x="8456" y="6746"/>
                  </a:lnTo>
                  <a:cubicBezTo>
                    <a:pt x="8551" y="6746"/>
                    <a:pt x="8646" y="6651"/>
                    <a:pt x="8646" y="6556"/>
                  </a:cubicBezTo>
                  <a:lnTo>
                    <a:pt x="8646" y="191"/>
                  </a:lnTo>
                  <a:cubicBezTo>
                    <a:pt x="8646" y="64"/>
                    <a:pt x="8551" y="1"/>
                    <a:pt x="8456" y="1"/>
                  </a:cubicBezTo>
                  <a:cubicBezTo>
                    <a:pt x="8330" y="1"/>
                    <a:pt x="8235" y="64"/>
                    <a:pt x="8235" y="191"/>
                  </a:cubicBezTo>
                  <a:lnTo>
                    <a:pt x="8235" y="6366"/>
                  </a:lnTo>
                  <a:lnTo>
                    <a:pt x="381" y="6366"/>
                  </a:lnTo>
                  <a:lnTo>
                    <a:pt x="381" y="191"/>
                  </a:lnTo>
                  <a:cubicBezTo>
                    <a:pt x="381" y="64"/>
                    <a:pt x="317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45;p27">
              <a:extLst>
                <a:ext uri="{FF2B5EF4-FFF2-40B4-BE49-F238E27FC236}">
                  <a16:creationId xmlns:a16="http://schemas.microsoft.com/office/drawing/2014/main" id="{85B5CE92-A780-01F1-9FEF-E6F602D3C9B4}"/>
                </a:ext>
              </a:extLst>
            </p:cNvPr>
            <p:cNvSpPr/>
            <p:nvPr/>
          </p:nvSpPr>
          <p:spPr>
            <a:xfrm>
              <a:off x="5623840" y="4212584"/>
              <a:ext cx="389284" cy="199985"/>
            </a:xfrm>
            <a:custGeom>
              <a:avLst/>
              <a:gdLst/>
              <a:ahLst/>
              <a:cxnLst/>
              <a:rect l="l" t="t" r="r" b="b"/>
              <a:pathLst>
                <a:path w="12131" h="6232" extrusionOk="0">
                  <a:moveTo>
                    <a:pt x="6066" y="1"/>
                  </a:moveTo>
                  <a:cubicBezTo>
                    <a:pt x="6018" y="1"/>
                    <a:pt x="5971" y="17"/>
                    <a:pt x="5923" y="48"/>
                  </a:cubicBezTo>
                  <a:lnTo>
                    <a:pt x="96" y="5875"/>
                  </a:lnTo>
                  <a:cubicBezTo>
                    <a:pt x="1" y="5970"/>
                    <a:pt x="1" y="6097"/>
                    <a:pt x="96" y="6160"/>
                  </a:cubicBezTo>
                  <a:cubicBezTo>
                    <a:pt x="128" y="6192"/>
                    <a:pt x="191" y="6224"/>
                    <a:pt x="223" y="6224"/>
                  </a:cubicBezTo>
                  <a:cubicBezTo>
                    <a:pt x="286" y="6224"/>
                    <a:pt x="349" y="6192"/>
                    <a:pt x="381" y="6160"/>
                  </a:cubicBezTo>
                  <a:lnTo>
                    <a:pt x="6050" y="492"/>
                  </a:lnTo>
                  <a:lnTo>
                    <a:pt x="11750" y="6160"/>
                  </a:lnTo>
                  <a:cubicBezTo>
                    <a:pt x="11798" y="6208"/>
                    <a:pt x="11853" y="6232"/>
                    <a:pt x="11905" y="6232"/>
                  </a:cubicBezTo>
                  <a:cubicBezTo>
                    <a:pt x="11956" y="6232"/>
                    <a:pt x="12004" y="6208"/>
                    <a:pt x="12035" y="6160"/>
                  </a:cubicBezTo>
                  <a:cubicBezTo>
                    <a:pt x="12130" y="6097"/>
                    <a:pt x="12130" y="5970"/>
                    <a:pt x="12035" y="5875"/>
                  </a:cubicBezTo>
                  <a:lnTo>
                    <a:pt x="6208" y="48"/>
                  </a:lnTo>
                  <a:cubicBezTo>
                    <a:pt x="6161" y="17"/>
                    <a:pt x="6113" y="1"/>
                    <a:pt x="6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46;p27">
              <a:extLst>
                <a:ext uri="{FF2B5EF4-FFF2-40B4-BE49-F238E27FC236}">
                  <a16:creationId xmlns:a16="http://schemas.microsoft.com/office/drawing/2014/main" id="{B370C1AE-CF02-A3D5-83B9-96DA00D7E8DF}"/>
                </a:ext>
              </a:extLst>
            </p:cNvPr>
            <p:cNvSpPr/>
            <p:nvPr/>
          </p:nvSpPr>
          <p:spPr>
            <a:xfrm>
              <a:off x="5755954" y="4399059"/>
              <a:ext cx="125055" cy="164686"/>
            </a:xfrm>
            <a:custGeom>
              <a:avLst/>
              <a:gdLst/>
              <a:ahLst/>
              <a:cxnLst/>
              <a:rect l="l" t="t" r="r" b="b"/>
              <a:pathLst>
                <a:path w="3897" h="5132" extrusionOk="0">
                  <a:moveTo>
                    <a:pt x="3485" y="381"/>
                  </a:moveTo>
                  <a:lnTo>
                    <a:pt x="3485" y="4751"/>
                  </a:lnTo>
                  <a:lnTo>
                    <a:pt x="381" y="4751"/>
                  </a:lnTo>
                  <a:lnTo>
                    <a:pt x="381" y="381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941"/>
                  </a:lnTo>
                  <a:cubicBezTo>
                    <a:pt x="1" y="5036"/>
                    <a:pt x="96" y="5131"/>
                    <a:pt x="191" y="5131"/>
                  </a:cubicBezTo>
                  <a:lnTo>
                    <a:pt x="3706" y="5131"/>
                  </a:lnTo>
                  <a:cubicBezTo>
                    <a:pt x="3801" y="5131"/>
                    <a:pt x="3896" y="5036"/>
                    <a:pt x="3896" y="4941"/>
                  </a:cubicBezTo>
                  <a:lnTo>
                    <a:pt x="3896" y="191"/>
                  </a:lnTo>
                  <a:cubicBezTo>
                    <a:pt x="3896" y="96"/>
                    <a:pt x="3801" y="1"/>
                    <a:pt x="37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2364;p27">
            <a:extLst>
              <a:ext uri="{FF2B5EF4-FFF2-40B4-BE49-F238E27FC236}">
                <a16:creationId xmlns:a16="http://schemas.microsoft.com/office/drawing/2014/main" id="{DFDCF6A8-E409-F679-B6F8-CCA154570FC5}"/>
              </a:ext>
            </a:extLst>
          </p:cNvPr>
          <p:cNvSpPr txBox="1"/>
          <p:nvPr/>
        </p:nvSpPr>
        <p:spPr>
          <a:xfrm>
            <a:off x="6006850" y="1032351"/>
            <a:ext cx="2679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Από τους 215, το 52% απασχολούταν με εξ αποστάσεως εργασία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0" name="Google Shape;2365;p27">
            <a:extLst>
              <a:ext uri="{FF2B5EF4-FFF2-40B4-BE49-F238E27FC236}">
                <a16:creationId xmlns:a16="http://schemas.microsoft.com/office/drawing/2014/main" id="{B5BBE056-51ED-4C36-3FF3-69A092E4C567}"/>
              </a:ext>
            </a:extLst>
          </p:cNvPr>
          <p:cNvSpPr txBox="1"/>
          <p:nvPr/>
        </p:nvSpPr>
        <p:spPr>
          <a:xfrm>
            <a:off x="6006850" y="1830054"/>
            <a:ext cx="2679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Χώρα καταγωγής: 97,3%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Χώρα Διαμονής: 92,9%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" name="Google Shape;2366;p27">
            <a:extLst>
              <a:ext uri="{FF2B5EF4-FFF2-40B4-BE49-F238E27FC236}">
                <a16:creationId xmlns:a16="http://schemas.microsoft.com/office/drawing/2014/main" id="{04223E86-4DB4-3A75-5E1F-F22D2E406BBF}"/>
              </a:ext>
            </a:extLst>
          </p:cNvPr>
          <p:cNvSpPr txBox="1"/>
          <p:nvPr/>
        </p:nvSpPr>
        <p:spPr>
          <a:xfrm>
            <a:off x="6006850" y="2620830"/>
            <a:ext cx="2679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Ηλικιακή ομάδα 25-34 ετών: 58,9%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" name="Google Shape;2367;p27">
            <a:extLst>
              <a:ext uri="{FF2B5EF4-FFF2-40B4-BE49-F238E27FC236}">
                <a16:creationId xmlns:a16="http://schemas.microsoft.com/office/drawing/2014/main" id="{535C143E-4943-EDDE-3C74-B18888BB4573}"/>
              </a:ext>
            </a:extLst>
          </p:cNvPr>
          <p:cNvSpPr txBox="1"/>
          <p:nvPr/>
        </p:nvSpPr>
        <p:spPr>
          <a:xfrm>
            <a:off x="6006850" y="3425460"/>
            <a:ext cx="2679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Μεταπτυχιακό: 47,3%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Πτυχίο: 40,2%</a:t>
            </a:r>
            <a:endParaRPr lang="en-US"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3" name="Google Shape;2368;p27">
            <a:extLst>
              <a:ext uri="{FF2B5EF4-FFF2-40B4-BE49-F238E27FC236}">
                <a16:creationId xmlns:a16="http://schemas.microsoft.com/office/drawing/2014/main" id="{9E1A3545-54D7-E0F1-C72A-11B3072C1DFB}"/>
              </a:ext>
            </a:extLst>
          </p:cNvPr>
          <p:cNvSpPr txBox="1"/>
          <p:nvPr/>
        </p:nvSpPr>
        <p:spPr>
          <a:xfrm>
            <a:off x="6006850" y="4202382"/>
            <a:ext cx="2679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latin typeface="Fira Sans"/>
                <a:ea typeface="Fira Sans"/>
                <a:cs typeface="Fira Sans"/>
                <a:sym typeface="Fira Sans"/>
              </a:rPr>
              <a:t>Μισθωτοί: 80,4%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04" name="Google Shape;5015;p57">
            <a:extLst>
              <a:ext uri="{FF2B5EF4-FFF2-40B4-BE49-F238E27FC236}">
                <a16:creationId xmlns:a16="http://schemas.microsoft.com/office/drawing/2014/main" id="{9B68F095-0EBB-E2EC-D6AF-5F9EB1A2810A}"/>
              </a:ext>
            </a:extLst>
          </p:cNvPr>
          <p:cNvGrpSpPr/>
          <p:nvPr/>
        </p:nvGrpSpPr>
        <p:grpSpPr>
          <a:xfrm>
            <a:off x="5416042" y="1882361"/>
            <a:ext cx="466349" cy="398294"/>
            <a:chOff x="6000100" y="3076250"/>
            <a:chExt cx="587871" cy="512373"/>
          </a:xfrm>
        </p:grpSpPr>
        <p:sp>
          <p:nvSpPr>
            <p:cNvPr id="105" name="Google Shape;5016;p57">
              <a:extLst>
                <a:ext uri="{FF2B5EF4-FFF2-40B4-BE49-F238E27FC236}">
                  <a16:creationId xmlns:a16="http://schemas.microsoft.com/office/drawing/2014/main" id="{5D8E2783-C984-85AB-E1C9-2614A7B64E2E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5017;p57">
              <a:extLst>
                <a:ext uri="{FF2B5EF4-FFF2-40B4-BE49-F238E27FC236}">
                  <a16:creationId xmlns:a16="http://schemas.microsoft.com/office/drawing/2014/main" id="{F850991C-EBE1-24BE-5718-912ACE43EB60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07" name="Google Shape;5018;p57">
                <a:extLst>
                  <a:ext uri="{FF2B5EF4-FFF2-40B4-BE49-F238E27FC236}">
                    <a16:creationId xmlns:a16="http://schemas.microsoft.com/office/drawing/2014/main" id="{641E85EC-9F05-6FCA-4D18-8F8B39609C22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019;p57">
                <a:extLst>
                  <a:ext uri="{FF2B5EF4-FFF2-40B4-BE49-F238E27FC236}">
                    <a16:creationId xmlns:a16="http://schemas.microsoft.com/office/drawing/2014/main" id="{606ED72E-C9F5-6DF1-9F1E-CD9D65B48A9B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020;p57">
                <a:extLst>
                  <a:ext uri="{FF2B5EF4-FFF2-40B4-BE49-F238E27FC236}">
                    <a16:creationId xmlns:a16="http://schemas.microsoft.com/office/drawing/2014/main" id="{D1C70CC0-A1D4-568A-26FB-94D061D333D5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021;p57">
                <a:extLst>
                  <a:ext uri="{FF2B5EF4-FFF2-40B4-BE49-F238E27FC236}">
                    <a16:creationId xmlns:a16="http://schemas.microsoft.com/office/drawing/2014/main" id="{55C7EE2F-092C-E425-72A7-926527364705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022;p57">
                <a:extLst>
                  <a:ext uri="{FF2B5EF4-FFF2-40B4-BE49-F238E27FC236}">
                    <a16:creationId xmlns:a16="http://schemas.microsoft.com/office/drawing/2014/main" id="{D8C8A6A3-3F5E-54A9-6DFF-C619342B2FEA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023;p57">
                <a:extLst>
                  <a:ext uri="{FF2B5EF4-FFF2-40B4-BE49-F238E27FC236}">
                    <a16:creationId xmlns:a16="http://schemas.microsoft.com/office/drawing/2014/main" id="{7FC8B39E-D340-3942-6A86-27625FD00169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024;p57">
                <a:extLst>
                  <a:ext uri="{FF2B5EF4-FFF2-40B4-BE49-F238E27FC236}">
                    <a16:creationId xmlns:a16="http://schemas.microsoft.com/office/drawing/2014/main" id="{0B7F0769-C77A-1BD5-2BC6-EFDAEDF1B329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7556;p64">
            <a:extLst>
              <a:ext uri="{FF2B5EF4-FFF2-40B4-BE49-F238E27FC236}">
                <a16:creationId xmlns:a16="http://schemas.microsoft.com/office/drawing/2014/main" id="{CC97F79A-9EDB-AB8C-A3E6-FAD4A324AFB4}"/>
              </a:ext>
            </a:extLst>
          </p:cNvPr>
          <p:cNvGrpSpPr/>
          <p:nvPr/>
        </p:nvGrpSpPr>
        <p:grpSpPr>
          <a:xfrm>
            <a:off x="5524808" y="2658047"/>
            <a:ext cx="264317" cy="367290"/>
            <a:chOff x="-64001300" y="4093650"/>
            <a:chExt cx="228450" cy="317450"/>
          </a:xfrm>
          <a:solidFill>
            <a:srgbClr val="BCCDF6"/>
          </a:solidFill>
        </p:grpSpPr>
        <p:sp>
          <p:nvSpPr>
            <p:cNvPr id="115" name="Google Shape;7557;p64">
              <a:extLst>
                <a:ext uri="{FF2B5EF4-FFF2-40B4-BE49-F238E27FC236}">
                  <a16:creationId xmlns:a16="http://schemas.microsoft.com/office/drawing/2014/main" id="{0C354FFF-6D1B-6A43-4ED9-E7AF2D3088C9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58;p64">
              <a:extLst>
                <a:ext uri="{FF2B5EF4-FFF2-40B4-BE49-F238E27FC236}">
                  <a16:creationId xmlns:a16="http://schemas.microsoft.com/office/drawing/2014/main" id="{11D13600-3BBD-4006-F75C-F2A97CA57D8B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59;p64">
              <a:extLst>
                <a:ext uri="{FF2B5EF4-FFF2-40B4-BE49-F238E27FC236}">
                  <a16:creationId xmlns:a16="http://schemas.microsoft.com/office/drawing/2014/main" id="{1AF720D2-AB38-9C21-ABE6-F28D39FA9E00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60;p64">
              <a:extLst>
                <a:ext uri="{FF2B5EF4-FFF2-40B4-BE49-F238E27FC236}">
                  <a16:creationId xmlns:a16="http://schemas.microsoft.com/office/drawing/2014/main" id="{EC543316-0BF1-4955-E025-1D016A7F3CD5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7116;p63">
            <a:extLst>
              <a:ext uri="{FF2B5EF4-FFF2-40B4-BE49-F238E27FC236}">
                <a16:creationId xmlns:a16="http://schemas.microsoft.com/office/drawing/2014/main" id="{C895ADDD-AB80-0A0D-C9E4-9E2BF341C8E3}"/>
              </a:ext>
            </a:extLst>
          </p:cNvPr>
          <p:cNvGrpSpPr/>
          <p:nvPr/>
        </p:nvGrpSpPr>
        <p:grpSpPr>
          <a:xfrm>
            <a:off x="5450153" y="3492858"/>
            <a:ext cx="363518" cy="370178"/>
            <a:chOff x="-40742750" y="3972175"/>
            <a:chExt cx="311125" cy="316825"/>
          </a:xfrm>
          <a:solidFill>
            <a:schemeClr val="tx1">
              <a:lumMod val="50000"/>
            </a:schemeClr>
          </a:solidFill>
        </p:grpSpPr>
        <p:sp>
          <p:nvSpPr>
            <p:cNvPr id="120" name="Google Shape;7117;p63">
              <a:extLst>
                <a:ext uri="{FF2B5EF4-FFF2-40B4-BE49-F238E27FC236}">
                  <a16:creationId xmlns:a16="http://schemas.microsoft.com/office/drawing/2014/main" id="{7B0F7FE9-EBC3-BB78-65E4-8E74084B56AC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18;p63">
              <a:extLst>
                <a:ext uri="{FF2B5EF4-FFF2-40B4-BE49-F238E27FC236}">
                  <a16:creationId xmlns:a16="http://schemas.microsoft.com/office/drawing/2014/main" id="{997E8B82-F681-701D-5DB9-3F37F99DC6BC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350;p49">
            <a:extLst>
              <a:ext uri="{FF2B5EF4-FFF2-40B4-BE49-F238E27FC236}">
                <a16:creationId xmlns:a16="http://schemas.microsoft.com/office/drawing/2014/main" id="{6A91C56E-5265-DCDD-2FCD-57C1E3AE48BD}"/>
              </a:ext>
            </a:extLst>
          </p:cNvPr>
          <p:cNvGrpSpPr/>
          <p:nvPr/>
        </p:nvGrpSpPr>
        <p:grpSpPr>
          <a:xfrm>
            <a:off x="5508578" y="4272004"/>
            <a:ext cx="229525" cy="334925"/>
            <a:chOff x="5586575" y="4097675"/>
            <a:chExt cx="229525" cy="334925"/>
          </a:xfrm>
          <a:solidFill>
            <a:schemeClr val="accent6">
              <a:lumMod val="90000"/>
            </a:schemeClr>
          </a:solidFill>
        </p:grpSpPr>
        <p:sp>
          <p:nvSpPr>
            <p:cNvPr id="123" name="Google Shape;2351;p49">
              <a:extLst>
                <a:ext uri="{FF2B5EF4-FFF2-40B4-BE49-F238E27FC236}">
                  <a16:creationId xmlns:a16="http://schemas.microsoft.com/office/drawing/2014/main" id="{FA18B8AB-CFD6-1EE6-0D8B-8FD1C5C8E51D}"/>
                </a:ext>
              </a:extLst>
            </p:cNvPr>
            <p:cNvSpPr/>
            <p:nvPr/>
          </p:nvSpPr>
          <p:spPr>
            <a:xfrm>
              <a:off x="5645300" y="4136375"/>
              <a:ext cx="111425" cy="66075"/>
            </a:xfrm>
            <a:custGeom>
              <a:avLst/>
              <a:gdLst/>
              <a:ahLst/>
              <a:cxnLst/>
              <a:rect l="l" t="t" r="r" b="b"/>
              <a:pathLst>
                <a:path w="4457" h="2643" extrusionOk="0">
                  <a:moveTo>
                    <a:pt x="1708" y="1"/>
                  </a:moveTo>
                  <a:lnTo>
                    <a:pt x="1548" y="27"/>
                  </a:lnTo>
                  <a:lnTo>
                    <a:pt x="1361" y="54"/>
                  </a:lnTo>
                  <a:lnTo>
                    <a:pt x="1201" y="81"/>
                  </a:lnTo>
                  <a:lnTo>
                    <a:pt x="1041" y="161"/>
                  </a:lnTo>
                  <a:lnTo>
                    <a:pt x="908" y="214"/>
                  </a:lnTo>
                  <a:lnTo>
                    <a:pt x="774" y="294"/>
                  </a:lnTo>
                  <a:lnTo>
                    <a:pt x="507" y="508"/>
                  </a:lnTo>
                  <a:lnTo>
                    <a:pt x="294" y="775"/>
                  </a:lnTo>
                  <a:lnTo>
                    <a:pt x="214" y="908"/>
                  </a:lnTo>
                  <a:lnTo>
                    <a:pt x="134" y="1041"/>
                  </a:lnTo>
                  <a:lnTo>
                    <a:pt x="80" y="1201"/>
                  </a:lnTo>
                  <a:lnTo>
                    <a:pt x="54" y="1362"/>
                  </a:lnTo>
                  <a:lnTo>
                    <a:pt x="27" y="1548"/>
                  </a:lnTo>
                  <a:lnTo>
                    <a:pt x="0" y="1709"/>
                  </a:lnTo>
                  <a:lnTo>
                    <a:pt x="0" y="2643"/>
                  </a:lnTo>
                  <a:lnTo>
                    <a:pt x="347" y="2643"/>
                  </a:lnTo>
                  <a:lnTo>
                    <a:pt x="587" y="2616"/>
                  </a:lnTo>
                  <a:lnTo>
                    <a:pt x="801" y="2562"/>
                  </a:lnTo>
                  <a:lnTo>
                    <a:pt x="1041" y="2509"/>
                  </a:lnTo>
                  <a:lnTo>
                    <a:pt x="1228" y="2402"/>
                  </a:lnTo>
                  <a:lnTo>
                    <a:pt x="1441" y="2269"/>
                  </a:lnTo>
                  <a:lnTo>
                    <a:pt x="1601" y="2135"/>
                  </a:lnTo>
                  <a:lnTo>
                    <a:pt x="1761" y="1975"/>
                  </a:lnTo>
                  <a:lnTo>
                    <a:pt x="1895" y="1762"/>
                  </a:lnTo>
                  <a:lnTo>
                    <a:pt x="1975" y="1682"/>
                  </a:lnTo>
                  <a:lnTo>
                    <a:pt x="2055" y="1628"/>
                  </a:lnTo>
                  <a:lnTo>
                    <a:pt x="2135" y="1602"/>
                  </a:lnTo>
                  <a:lnTo>
                    <a:pt x="2242" y="1575"/>
                  </a:lnTo>
                  <a:lnTo>
                    <a:pt x="2349" y="1602"/>
                  </a:lnTo>
                  <a:lnTo>
                    <a:pt x="2429" y="1628"/>
                  </a:lnTo>
                  <a:lnTo>
                    <a:pt x="2509" y="1682"/>
                  </a:lnTo>
                  <a:lnTo>
                    <a:pt x="2562" y="1762"/>
                  </a:lnTo>
                  <a:lnTo>
                    <a:pt x="2722" y="1975"/>
                  </a:lnTo>
                  <a:lnTo>
                    <a:pt x="2856" y="2135"/>
                  </a:lnTo>
                  <a:lnTo>
                    <a:pt x="3042" y="2269"/>
                  </a:lnTo>
                  <a:lnTo>
                    <a:pt x="3229" y="2402"/>
                  </a:lnTo>
                  <a:lnTo>
                    <a:pt x="3443" y="2509"/>
                  </a:lnTo>
                  <a:lnTo>
                    <a:pt x="3656" y="2562"/>
                  </a:lnTo>
                  <a:lnTo>
                    <a:pt x="3896" y="2616"/>
                  </a:lnTo>
                  <a:lnTo>
                    <a:pt x="4137" y="2643"/>
                  </a:lnTo>
                  <a:lnTo>
                    <a:pt x="4457" y="2643"/>
                  </a:lnTo>
                  <a:lnTo>
                    <a:pt x="4457" y="1709"/>
                  </a:lnTo>
                  <a:lnTo>
                    <a:pt x="4457" y="1548"/>
                  </a:lnTo>
                  <a:lnTo>
                    <a:pt x="4430" y="1362"/>
                  </a:lnTo>
                  <a:lnTo>
                    <a:pt x="4377" y="1201"/>
                  </a:lnTo>
                  <a:lnTo>
                    <a:pt x="4323" y="1041"/>
                  </a:lnTo>
                  <a:lnTo>
                    <a:pt x="4270" y="908"/>
                  </a:lnTo>
                  <a:lnTo>
                    <a:pt x="4163" y="775"/>
                  </a:lnTo>
                  <a:lnTo>
                    <a:pt x="3976" y="508"/>
                  </a:lnTo>
                  <a:lnTo>
                    <a:pt x="3710" y="294"/>
                  </a:lnTo>
                  <a:lnTo>
                    <a:pt x="3576" y="214"/>
                  </a:lnTo>
                  <a:lnTo>
                    <a:pt x="3416" y="161"/>
                  </a:lnTo>
                  <a:lnTo>
                    <a:pt x="3256" y="81"/>
                  </a:lnTo>
                  <a:lnTo>
                    <a:pt x="3096" y="54"/>
                  </a:lnTo>
                  <a:lnTo>
                    <a:pt x="2936" y="27"/>
                  </a:lnTo>
                  <a:lnTo>
                    <a:pt x="27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52;p49">
              <a:extLst>
                <a:ext uri="{FF2B5EF4-FFF2-40B4-BE49-F238E27FC236}">
                  <a16:creationId xmlns:a16="http://schemas.microsoft.com/office/drawing/2014/main" id="{373B20AE-03F7-F681-7486-80A05030503F}"/>
                </a:ext>
              </a:extLst>
            </p:cNvPr>
            <p:cNvSpPr/>
            <p:nvPr/>
          </p:nvSpPr>
          <p:spPr>
            <a:xfrm>
              <a:off x="5678650" y="4323175"/>
              <a:ext cx="45400" cy="42725"/>
            </a:xfrm>
            <a:custGeom>
              <a:avLst/>
              <a:gdLst/>
              <a:ahLst/>
              <a:cxnLst/>
              <a:rect l="l" t="t" r="r" b="b"/>
              <a:pathLst>
                <a:path w="1816" h="1709" extrusionOk="0">
                  <a:moveTo>
                    <a:pt x="1" y="1"/>
                  </a:moveTo>
                  <a:lnTo>
                    <a:pt x="1" y="801"/>
                  </a:lnTo>
                  <a:lnTo>
                    <a:pt x="1" y="988"/>
                  </a:lnTo>
                  <a:lnTo>
                    <a:pt x="54" y="1148"/>
                  </a:lnTo>
                  <a:lnTo>
                    <a:pt x="134" y="1308"/>
                  </a:lnTo>
                  <a:lnTo>
                    <a:pt x="267" y="1442"/>
                  </a:lnTo>
                  <a:lnTo>
                    <a:pt x="401" y="1548"/>
                  </a:lnTo>
                  <a:lnTo>
                    <a:pt x="534" y="1628"/>
                  </a:lnTo>
                  <a:lnTo>
                    <a:pt x="721" y="1682"/>
                  </a:lnTo>
                  <a:lnTo>
                    <a:pt x="908" y="1708"/>
                  </a:lnTo>
                  <a:lnTo>
                    <a:pt x="1095" y="1682"/>
                  </a:lnTo>
                  <a:lnTo>
                    <a:pt x="1255" y="1628"/>
                  </a:lnTo>
                  <a:lnTo>
                    <a:pt x="1415" y="1548"/>
                  </a:lnTo>
                  <a:lnTo>
                    <a:pt x="1548" y="1442"/>
                  </a:lnTo>
                  <a:lnTo>
                    <a:pt x="1655" y="1308"/>
                  </a:lnTo>
                  <a:lnTo>
                    <a:pt x="1762" y="1148"/>
                  </a:lnTo>
                  <a:lnTo>
                    <a:pt x="1815" y="988"/>
                  </a:lnTo>
                  <a:lnTo>
                    <a:pt x="1815" y="801"/>
                  </a:lnTo>
                  <a:lnTo>
                    <a:pt x="1815" y="1"/>
                  </a:lnTo>
                  <a:lnTo>
                    <a:pt x="1602" y="54"/>
                  </a:lnTo>
                  <a:lnTo>
                    <a:pt x="1361" y="107"/>
                  </a:lnTo>
                  <a:lnTo>
                    <a:pt x="1148" y="134"/>
                  </a:lnTo>
                  <a:lnTo>
                    <a:pt x="668" y="134"/>
                  </a:lnTo>
                  <a:lnTo>
                    <a:pt x="427" y="107"/>
                  </a:lnTo>
                  <a:lnTo>
                    <a:pt x="214" y="54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53;p49">
              <a:extLst>
                <a:ext uri="{FF2B5EF4-FFF2-40B4-BE49-F238E27FC236}">
                  <a16:creationId xmlns:a16="http://schemas.microsoft.com/office/drawing/2014/main" id="{5EF71334-8BDD-6891-19A1-A226F0960D71}"/>
                </a:ext>
              </a:extLst>
            </p:cNvPr>
            <p:cNvSpPr/>
            <p:nvPr/>
          </p:nvSpPr>
          <p:spPr>
            <a:xfrm>
              <a:off x="5645300" y="4201750"/>
              <a:ext cx="111425" cy="105450"/>
            </a:xfrm>
            <a:custGeom>
              <a:avLst/>
              <a:gdLst/>
              <a:ahLst/>
              <a:cxnLst/>
              <a:rect l="l" t="t" r="r" b="b"/>
              <a:pathLst>
                <a:path w="4457" h="4218" extrusionOk="0">
                  <a:moveTo>
                    <a:pt x="2242" y="1"/>
                  </a:moveTo>
                  <a:lnTo>
                    <a:pt x="2055" y="188"/>
                  </a:lnTo>
                  <a:lnTo>
                    <a:pt x="1842" y="348"/>
                  </a:lnTo>
                  <a:lnTo>
                    <a:pt x="1628" y="481"/>
                  </a:lnTo>
                  <a:lnTo>
                    <a:pt x="1388" y="588"/>
                  </a:lnTo>
                  <a:lnTo>
                    <a:pt x="1148" y="695"/>
                  </a:lnTo>
                  <a:lnTo>
                    <a:pt x="881" y="748"/>
                  </a:lnTo>
                  <a:lnTo>
                    <a:pt x="614" y="801"/>
                  </a:lnTo>
                  <a:lnTo>
                    <a:pt x="0" y="801"/>
                  </a:lnTo>
                  <a:lnTo>
                    <a:pt x="0" y="1976"/>
                  </a:lnTo>
                  <a:lnTo>
                    <a:pt x="27" y="2216"/>
                  </a:lnTo>
                  <a:lnTo>
                    <a:pt x="54" y="2429"/>
                  </a:lnTo>
                  <a:lnTo>
                    <a:pt x="107" y="2643"/>
                  </a:lnTo>
                  <a:lnTo>
                    <a:pt x="187" y="2856"/>
                  </a:lnTo>
                  <a:lnTo>
                    <a:pt x="267" y="3043"/>
                  </a:lnTo>
                  <a:lnTo>
                    <a:pt x="401" y="3230"/>
                  </a:lnTo>
                  <a:lnTo>
                    <a:pt x="507" y="3390"/>
                  </a:lnTo>
                  <a:lnTo>
                    <a:pt x="667" y="3550"/>
                  </a:lnTo>
                  <a:lnTo>
                    <a:pt x="828" y="3710"/>
                  </a:lnTo>
                  <a:lnTo>
                    <a:pt x="988" y="3817"/>
                  </a:lnTo>
                  <a:lnTo>
                    <a:pt x="1174" y="3950"/>
                  </a:lnTo>
                  <a:lnTo>
                    <a:pt x="1361" y="4030"/>
                  </a:lnTo>
                  <a:lnTo>
                    <a:pt x="1575" y="4110"/>
                  </a:lnTo>
                  <a:lnTo>
                    <a:pt x="1788" y="4164"/>
                  </a:lnTo>
                  <a:lnTo>
                    <a:pt x="2002" y="4190"/>
                  </a:lnTo>
                  <a:lnTo>
                    <a:pt x="2242" y="4217"/>
                  </a:lnTo>
                  <a:lnTo>
                    <a:pt x="2482" y="4190"/>
                  </a:lnTo>
                  <a:lnTo>
                    <a:pt x="2722" y="4164"/>
                  </a:lnTo>
                  <a:lnTo>
                    <a:pt x="2962" y="4084"/>
                  </a:lnTo>
                  <a:lnTo>
                    <a:pt x="3176" y="4004"/>
                  </a:lnTo>
                  <a:lnTo>
                    <a:pt x="3389" y="3897"/>
                  </a:lnTo>
                  <a:lnTo>
                    <a:pt x="3603" y="3737"/>
                  </a:lnTo>
                  <a:lnTo>
                    <a:pt x="3763" y="3603"/>
                  </a:lnTo>
                  <a:lnTo>
                    <a:pt x="3923" y="3417"/>
                  </a:lnTo>
                  <a:lnTo>
                    <a:pt x="2936" y="3417"/>
                  </a:lnTo>
                  <a:lnTo>
                    <a:pt x="2882" y="3390"/>
                  </a:lnTo>
                  <a:lnTo>
                    <a:pt x="2749" y="3310"/>
                  </a:lnTo>
                  <a:lnTo>
                    <a:pt x="2669" y="3176"/>
                  </a:lnTo>
                  <a:lnTo>
                    <a:pt x="2642" y="3123"/>
                  </a:lnTo>
                  <a:lnTo>
                    <a:pt x="2642" y="3043"/>
                  </a:lnTo>
                  <a:lnTo>
                    <a:pt x="2642" y="2963"/>
                  </a:lnTo>
                  <a:lnTo>
                    <a:pt x="2669" y="2883"/>
                  </a:lnTo>
                  <a:lnTo>
                    <a:pt x="2749" y="2749"/>
                  </a:lnTo>
                  <a:lnTo>
                    <a:pt x="2882" y="2669"/>
                  </a:lnTo>
                  <a:lnTo>
                    <a:pt x="2936" y="2643"/>
                  </a:lnTo>
                  <a:lnTo>
                    <a:pt x="4377" y="2643"/>
                  </a:lnTo>
                  <a:lnTo>
                    <a:pt x="4430" y="2322"/>
                  </a:lnTo>
                  <a:lnTo>
                    <a:pt x="4457" y="1976"/>
                  </a:lnTo>
                  <a:lnTo>
                    <a:pt x="4457" y="801"/>
                  </a:lnTo>
                  <a:lnTo>
                    <a:pt x="3870" y="801"/>
                  </a:lnTo>
                  <a:lnTo>
                    <a:pt x="3603" y="748"/>
                  </a:lnTo>
                  <a:lnTo>
                    <a:pt x="3336" y="695"/>
                  </a:lnTo>
                  <a:lnTo>
                    <a:pt x="3096" y="588"/>
                  </a:lnTo>
                  <a:lnTo>
                    <a:pt x="2856" y="481"/>
                  </a:lnTo>
                  <a:lnTo>
                    <a:pt x="2642" y="348"/>
                  </a:lnTo>
                  <a:lnTo>
                    <a:pt x="2429" y="188"/>
                  </a:lnTo>
                  <a:lnTo>
                    <a:pt x="22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54;p49">
              <a:extLst>
                <a:ext uri="{FF2B5EF4-FFF2-40B4-BE49-F238E27FC236}">
                  <a16:creationId xmlns:a16="http://schemas.microsoft.com/office/drawing/2014/main" id="{87C4C77A-9668-EEA9-A2A2-F1CB281BE9A8}"/>
                </a:ext>
              </a:extLst>
            </p:cNvPr>
            <p:cNvSpPr/>
            <p:nvPr/>
          </p:nvSpPr>
          <p:spPr>
            <a:xfrm>
              <a:off x="5586575" y="4333175"/>
              <a:ext cx="229525" cy="99425"/>
            </a:xfrm>
            <a:custGeom>
              <a:avLst/>
              <a:gdLst/>
              <a:ahLst/>
              <a:cxnLst/>
              <a:rect l="l" t="t" r="r" b="b"/>
              <a:pathLst>
                <a:path w="9181" h="3977" extrusionOk="0">
                  <a:moveTo>
                    <a:pt x="2002" y="1"/>
                  </a:moveTo>
                  <a:lnTo>
                    <a:pt x="1789" y="54"/>
                  </a:lnTo>
                  <a:lnTo>
                    <a:pt x="1575" y="108"/>
                  </a:lnTo>
                  <a:lnTo>
                    <a:pt x="1362" y="188"/>
                  </a:lnTo>
                  <a:lnTo>
                    <a:pt x="1175" y="268"/>
                  </a:lnTo>
                  <a:lnTo>
                    <a:pt x="988" y="374"/>
                  </a:lnTo>
                  <a:lnTo>
                    <a:pt x="801" y="508"/>
                  </a:lnTo>
                  <a:lnTo>
                    <a:pt x="668" y="641"/>
                  </a:lnTo>
                  <a:lnTo>
                    <a:pt x="508" y="801"/>
                  </a:lnTo>
                  <a:lnTo>
                    <a:pt x="375" y="988"/>
                  </a:lnTo>
                  <a:lnTo>
                    <a:pt x="268" y="1175"/>
                  </a:lnTo>
                  <a:lnTo>
                    <a:pt x="188" y="1362"/>
                  </a:lnTo>
                  <a:lnTo>
                    <a:pt x="108" y="1575"/>
                  </a:lnTo>
                  <a:lnTo>
                    <a:pt x="54" y="1789"/>
                  </a:lnTo>
                  <a:lnTo>
                    <a:pt x="1" y="2002"/>
                  </a:lnTo>
                  <a:lnTo>
                    <a:pt x="1" y="2216"/>
                  </a:lnTo>
                  <a:lnTo>
                    <a:pt x="1" y="3603"/>
                  </a:lnTo>
                  <a:lnTo>
                    <a:pt x="1" y="3657"/>
                  </a:lnTo>
                  <a:lnTo>
                    <a:pt x="28" y="3737"/>
                  </a:lnTo>
                  <a:lnTo>
                    <a:pt x="108" y="3870"/>
                  </a:lnTo>
                  <a:lnTo>
                    <a:pt x="241" y="3950"/>
                  </a:lnTo>
                  <a:lnTo>
                    <a:pt x="321" y="3977"/>
                  </a:lnTo>
                  <a:lnTo>
                    <a:pt x="1602" y="3977"/>
                  </a:lnTo>
                  <a:lnTo>
                    <a:pt x="1602" y="3016"/>
                  </a:lnTo>
                  <a:lnTo>
                    <a:pt x="1602" y="2936"/>
                  </a:lnTo>
                  <a:lnTo>
                    <a:pt x="1629" y="2856"/>
                  </a:lnTo>
                  <a:lnTo>
                    <a:pt x="1709" y="2749"/>
                  </a:lnTo>
                  <a:lnTo>
                    <a:pt x="1842" y="2643"/>
                  </a:lnTo>
                  <a:lnTo>
                    <a:pt x="1922" y="2616"/>
                  </a:lnTo>
                  <a:lnTo>
                    <a:pt x="2082" y="2616"/>
                  </a:lnTo>
                  <a:lnTo>
                    <a:pt x="2136" y="2643"/>
                  </a:lnTo>
                  <a:lnTo>
                    <a:pt x="2269" y="2749"/>
                  </a:lnTo>
                  <a:lnTo>
                    <a:pt x="2349" y="2856"/>
                  </a:lnTo>
                  <a:lnTo>
                    <a:pt x="2376" y="2936"/>
                  </a:lnTo>
                  <a:lnTo>
                    <a:pt x="2376" y="3016"/>
                  </a:lnTo>
                  <a:lnTo>
                    <a:pt x="2376" y="3977"/>
                  </a:lnTo>
                  <a:lnTo>
                    <a:pt x="6806" y="3977"/>
                  </a:lnTo>
                  <a:lnTo>
                    <a:pt x="6806" y="3016"/>
                  </a:lnTo>
                  <a:lnTo>
                    <a:pt x="6832" y="2936"/>
                  </a:lnTo>
                  <a:lnTo>
                    <a:pt x="6832" y="2856"/>
                  </a:lnTo>
                  <a:lnTo>
                    <a:pt x="6939" y="2749"/>
                  </a:lnTo>
                  <a:lnTo>
                    <a:pt x="7046" y="2643"/>
                  </a:lnTo>
                  <a:lnTo>
                    <a:pt x="7126" y="2616"/>
                  </a:lnTo>
                  <a:lnTo>
                    <a:pt x="7286" y="2616"/>
                  </a:lnTo>
                  <a:lnTo>
                    <a:pt x="7366" y="2643"/>
                  </a:lnTo>
                  <a:lnTo>
                    <a:pt x="7473" y="2749"/>
                  </a:lnTo>
                  <a:lnTo>
                    <a:pt x="7580" y="2856"/>
                  </a:lnTo>
                  <a:lnTo>
                    <a:pt x="7580" y="2936"/>
                  </a:lnTo>
                  <a:lnTo>
                    <a:pt x="7606" y="3016"/>
                  </a:lnTo>
                  <a:lnTo>
                    <a:pt x="7606" y="3977"/>
                  </a:lnTo>
                  <a:lnTo>
                    <a:pt x="8861" y="3977"/>
                  </a:lnTo>
                  <a:lnTo>
                    <a:pt x="8941" y="3950"/>
                  </a:lnTo>
                  <a:lnTo>
                    <a:pt x="9047" y="3870"/>
                  </a:lnTo>
                  <a:lnTo>
                    <a:pt x="9154" y="3737"/>
                  </a:lnTo>
                  <a:lnTo>
                    <a:pt x="9154" y="3657"/>
                  </a:lnTo>
                  <a:lnTo>
                    <a:pt x="9181" y="3603"/>
                  </a:lnTo>
                  <a:lnTo>
                    <a:pt x="9181" y="2216"/>
                  </a:lnTo>
                  <a:lnTo>
                    <a:pt x="9154" y="2002"/>
                  </a:lnTo>
                  <a:lnTo>
                    <a:pt x="9127" y="1789"/>
                  </a:lnTo>
                  <a:lnTo>
                    <a:pt x="9074" y="1575"/>
                  </a:lnTo>
                  <a:lnTo>
                    <a:pt x="8994" y="1362"/>
                  </a:lnTo>
                  <a:lnTo>
                    <a:pt x="8914" y="1175"/>
                  </a:lnTo>
                  <a:lnTo>
                    <a:pt x="8780" y="988"/>
                  </a:lnTo>
                  <a:lnTo>
                    <a:pt x="8674" y="801"/>
                  </a:lnTo>
                  <a:lnTo>
                    <a:pt x="8514" y="641"/>
                  </a:lnTo>
                  <a:lnTo>
                    <a:pt x="8354" y="508"/>
                  </a:lnTo>
                  <a:lnTo>
                    <a:pt x="8193" y="374"/>
                  </a:lnTo>
                  <a:lnTo>
                    <a:pt x="8007" y="268"/>
                  </a:lnTo>
                  <a:lnTo>
                    <a:pt x="7820" y="188"/>
                  </a:lnTo>
                  <a:lnTo>
                    <a:pt x="7606" y="108"/>
                  </a:lnTo>
                  <a:lnTo>
                    <a:pt x="7393" y="54"/>
                  </a:lnTo>
                  <a:lnTo>
                    <a:pt x="7179" y="1"/>
                  </a:lnTo>
                  <a:lnTo>
                    <a:pt x="6299" y="1"/>
                  </a:lnTo>
                  <a:lnTo>
                    <a:pt x="6299" y="401"/>
                  </a:lnTo>
                  <a:lnTo>
                    <a:pt x="6272" y="561"/>
                  </a:lnTo>
                  <a:lnTo>
                    <a:pt x="6245" y="748"/>
                  </a:lnTo>
                  <a:lnTo>
                    <a:pt x="6219" y="908"/>
                  </a:lnTo>
                  <a:lnTo>
                    <a:pt x="6165" y="1068"/>
                  </a:lnTo>
                  <a:lnTo>
                    <a:pt x="6085" y="1202"/>
                  </a:lnTo>
                  <a:lnTo>
                    <a:pt x="6005" y="1335"/>
                  </a:lnTo>
                  <a:lnTo>
                    <a:pt x="5792" y="1602"/>
                  </a:lnTo>
                  <a:lnTo>
                    <a:pt x="5552" y="1815"/>
                  </a:lnTo>
                  <a:lnTo>
                    <a:pt x="5391" y="1896"/>
                  </a:lnTo>
                  <a:lnTo>
                    <a:pt x="5258" y="1976"/>
                  </a:lnTo>
                  <a:lnTo>
                    <a:pt x="5098" y="2029"/>
                  </a:lnTo>
                  <a:lnTo>
                    <a:pt x="4938" y="2056"/>
                  </a:lnTo>
                  <a:lnTo>
                    <a:pt x="4751" y="2082"/>
                  </a:lnTo>
                  <a:lnTo>
                    <a:pt x="4591" y="2109"/>
                  </a:lnTo>
                  <a:lnTo>
                    <a:pt x="4404" y="2082"/>
                  </a:lnTo>
                  <a:lnTo>
                    <a:pt x="4244" y="2056"/>
                  </a:lnTo>
                  <a:lnTo>
                    <a:pt x="4084" y="2029"/>
                  </a:lnTo>
                  <a:lnTo>
                    <a:pt x="3924" y="1976"/>
                  </a:lnTo>
                  <a:lnTo>
                    <a:pt x="3764" y="1896"/>
                  </a:lnTo>
                  <a:lnTo>
                    <a:pt x="3630" y="1815"/>
                  </a:lnTo>
                  <a:lnTo>
                    <a:pt x="3390" y="1602"/>
                  </a:lnTo>
                  <a:lnTo>
                    <a:pt x="3177" y="1335"/>
                  </a:lnTo>
                  <a:lnTo>
                    <a:pt x="3096" y="1202"/>
                  </a:lnTo>
                  <a:lnTo>
                    <a:pt x="3016" y="1068"/>
                  </a:lnTo>
                  <a:lnTo>
                    <a:pt x="2963" y="908"/>
                  </a:lnTo>
                  <a:lnTo>
                    <a:pt x="2910" y="748"/>
                  </a:lnTo>
                  <a:lnTo>
                    <a:pt x="2883" y="561"/>
                  </a:lnTo>
                  <a:lnTo>
                    <a:pt x="2883" y="401"/>
                  </a:lnTo>
                  <a:lnTo>
                    <a:pt x="2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55;p49">
              <a:extLst>
                <a:ext uri="{FF2B5EF4-FFF2-40B4-BE49-F238E27FC236}">
                  <a16:creationId xmlns:a16="http://schemas.microsoft.com/office/drawing/2014/main" id="{43A85148-DB83-5423-1391-6C84EB0E5552}"/>
                </a:ext>
              </a:extLst>
            </p:cNvPr>
            <p:cNvSpPr/>
            <p:nvPr/>
          </p:nvSpPr>
          <p:spPr>
            <a:xfrm>
              <a:off x="5599925" y="4097675"/>
              <a:ext cx="202850" cy="189500"/>
            </a:xfrm>
            <a:custGeom>
              <a:avLst/>
              <a:gdLst/>
              <a:ahLst/>
              <a:cxnLst/>
              <a:rect l="l" t="t" r="r" b="b"/>
              <a:pathLst>
                <a:path w="8114" h="7580" extrusionOk="0">
                  <a:moveTo>
                    <a:pt x="3630" y="1"/>
                  </a:moveTo>
                  <a:lnTo>
                    <a:pt x="3230" y="81"/>
                  </a:lnTo>
                  <a:lnTo>
                    <a:pt x="2856" y="161"/>
                  </a:lnTo>
                  <a:lnTo>
                    <a:pt x="2482" y="321"/>
                  </a:lnTo>
                  <a:lnTo>
                    <a:pt x="2109" y="481"/>
                  </a:lnTo>
                  <a:lnTo>
                    <a:pt x="1789" y="695"/>
                  </a:lnTo>
                  <a:lnTo>
                    <a:pt x="1468" y="908"/>
                  </a:lnTo>
                  <a:lnTo>
                    <a:pt x="1175" y="1175"/>
                  </a:lnTo>
                  <a:lnTo>
                    <a:pt x="908" y="1469"/>
                  </a:lnTo>
                  <a:lnTo>
                    <a:pt x="694" y="1789"/>
                  </a:lnTo>
                  <a:lnTo>
                    <a:pt x="481" y="2109"/>
                  </a:lnTo>
                  <a:lnTo>
                    <a:pt x="321" y="2483"/>
                  </a:lnTo>
                  <a:lnTo>
                    <a:pt x="187" y="2856"/>
                  </a:lnTo>
                  <a:lnTo>
                    <a:pt x="81" y="3230"/>
                  </a:lnTo>
                  <a:lnTo>
                    <a:pt x="1" y="3630"/>
                  </a:lnTo>
                  <a:lnTo>
                    <a:pt x="1" y="4057"/>
                  </a:lnTo>
                  <a:lnTo>
                    <a:pt x="1" y="5765"/>
                  </a:lnTo>
                  <a:lnTo>
                    <a:pt x="1" y="5872"/>
                  </a:lnTo>
                  <a:lnTo>
                    <a:pt x="27" y="5952"/>
                  </a:lnTo>
                  <a:lnTo>
                    <a:pt x="81" y="6058"/>
                  </a:lnTo>
                  <a:lnTo>
                    <a:pt x="134" y="6112"/>
                  </a:lnTo>
                  <a:lnTo>
                    <a:pt x="214" y="6192"/>
                  </a:lnTo>
                  <a:lnTo>
                    <a:pt x="321" y="6245"/>
                  </a:lnTo>
                  <a:lnTo>
                    <a:pt x="401" y="6272"/>
                  </a:lnTo>
                  <a:lnTo>
                    <a:pt x="1041" y="6272"/>
                  </a:lnTo>
                  <a:lnTo>
                    <a:pt x="1041" y="4191"/>
                  </a:lnTo>
                  <a:lnTo>
                    <a:pt x="775" y="4191"/>
                  </a:lnTo>
                  <a:lnTo>
                    <a:pt x="775" y="4057"/>
                  </a:lnTo>
                  <a:lnTo>
                    <a:pt x="801" y="3710"/>
                  </a:lnTo>
                  <a:lnTo>
                    <a:pt x="855" y="3390"/>
                  </a:lnTo>
                  <a:lnTo>
                    <a:pt x="935" y="3070"/>
                  </a:lnTo>
                  <a:lnTo>
                    <a:pt x="1041" y="2776"/>
                  </a:lnTo>
                  <a:lnTo>
                    <a:pt x="1175" y="2483"/>
                  </a:lnTo>
                  <a:lnTo>
                    <a:pt x="1335" y="2216"/>
                  </a:lnTo>
                  <a:lnTo>
                    <a:pt x="1522" y="1976"/>
                  </a:lnTo>
                  <a:lnTo>
                    <a:pt x="1735" y="1735"/>
                  </a:lnTo>
                  <a:lnTo>
                    <a:pt x="1975" y="1522"/>
                  </a:lnTo>
                  <a:lnTo>
                    <a:pt x="2216" y="1335"/>
                  </a:lnTo>
                  <a:lnTo>
                    <a:pt x="2482" y="1175"/>
                  </a:lnTo>
                  <a:lnTo>
                    <a:pt x="2776" y="1042"/>
                  </a:lnTo>
                  <a:lnTo>
                    <a:pt x="3069" y="935"/>
                  </a:lnTo>
                  <a:lnTo>
                    <a:pt x="3390" y="855"/>
                  </a:lnTo>
                  <a:lnTo>
                    <a:pt x="3710" y="801"/>
                  </a:lnTo>
                  <a:lnTo>
                    <a:pt x="4057" y="775"/>
                  </a:lnTo>
                  <a:lnTo>
                    <a:pt x="4377" y="801"/>
                  </a:lnTo>
                  <a:lnTo>
                    <a:pt x="4724" y="855"/>
                  </a:lnTo>
                  <a:lnTo>
                    <a:pt x="5018" y="935"/>
                  </a:lnTo>
                  <a:lnTo>
                    <a:pt x="5338" y="1042"/>
                  </a:lnTo>
                  <a:lnTo>
                    <a:pt x="5605" y="1175"/>
                  </a:lnTo>
                  <a:lnTo>
                    <a:pt x="5871" y="1335"/>
                  </a:lnTo>
                  <a:lnTo>
                    <a:pt x="6138" y="1522"/>
                  </a:lnTo>
                  <a:lnTo>
                    <a:pt x="6378" y="1735"/>
                  </a:lnTo>
                  <a:lnTo>
                    <a:pt x="6592" y="1976"/>
                  </a:lnTo>
                  <a:lnTo>
                    <a:pt x="6779" y="2216"/>
                  </a:lnTo>
                  <a:lnTo>
                    <a:pt x="6939" y="2483"/>
                  </a:lnTo>
                  <a:lnTo>
                    <a:pt x="7072" y="2776"/>
                  </a:lnTo>
                  <a:lnTo>
                    <a:pt x="7179" y="3070"/>
                  </a:lnTo>
                  <a:lnTo>
                    <a:pt x="7259" y="3390"/>
                  </a:lnTo>
                  <a:lnTo>
                    <a:pt x="7312" y="3710"/>
                  </a:lnTo>
                  <a:lnTo>
                    <a:pt x="7339" y="4057"/>
                  </a:lnTo>
                  <a:lnTo>
                    <a:pt x="7339" y="4191"/>
                  </a:lnTo>
                  <a:lnTo>
                    <a:pt x="7072" y="4191"/>
                  </a:lnTo>
                  <a:lnTo>
                    <a:pt x="7072" y="6672"/>
                  </a:lnTo>
                  <a:lnTo>
                    <a:pt x="7046" y="6726"/>
                  </a:lnTo>
                  <a:lnTo>
                    <a:pt x="7019" y="6752"/>
                  </a:lnTo>
                  <a:lnTo>
                    <a:pt x="6992" y="6779"/>
                  </a:lnTo>
                  <a:lnTo>
                    <a:pt x="6939" y="6806"/>
                  </a:lnTo>
                  <a:lnTo>
                    <a:pt x="6192" y="6806"/>
                  </a:lnTo>
                  <a:lnTo>
                    <a:pt x="6112" y="7019"/>
                  </a:lnTo>
                  <a:lnTo>
                    <a:pt x="6005" y="7206"/>
                  </a:lnTo>
                  <a:lnTo>
                    <a:pt x="5898" y="7419"/>
                  </a:lnTo>
                  <a:lnTo>
                    <a:pt x="5738" y="7580"/>
                  </a:lnTo>
                  <a:lnTo>
                    <a:pt x="7126" y="7580"/>
                  </a:lnTo>
                  <a:lnTo>
                    <a:pt x="7286" y="7526"/>
                  </a:lnTo>
                  <a:lnTo>
                    <a:pt x="7446" y="7419"/>
                  </a:lnTo>
                  <a:lnTo>
                    <a:pt x="7579" y="7313"/>
                  </a:lnTo>
                  <a:lnTo>
                    <a:pt x="7686" y="7179"/>
                  </a:lnTo>
                  <a:lnTo>
                    <a:pt x="7793" y="7019"/>
                  </a:lnTo>
                  <a:lnTo>
                    <a:pt x="7846" y="6859"/>
                  </a:lnTo>
                  <a:lnTo>
                    <a:pt x="7846" y="6672"/>
                  </a:lnTo>
                  <a:lnTo>
                    <a:pt x="7846" y="6219"/>
                  </a:lnTo>
                  <a:lnTo>
                    <a:pt x="7953" y="6112"/>
                  </a:lnTo>
                  <a:lnTo>
                    <a:pt x="8033" y="6032"/>
                  </a:lnTo>
                  <a:lnTo>
                    <a:pt x="8086" y="5898"/>
                  </a:lnTo>
                  <a:lnTo>
                    <a:pt x="8113" y="5765"/>
                  </a:lnTo>
                  <a:lnTo>
                    <a:pt x="8113" y="4057"/>
                  </a:lnTo>
                  <a:lnTo>
                    <a:pt x="8086" y="3630"/>
                  </a:lnTo>
                  <a:lnTo>
                    <a:pt x="8033" y="3230"/>
                  </a:lnTo>
                  <a:lnTo>
                    <a:pt x="7926" y="2856"/>
                  </a:lnTo>
                  <a:lnTo>
                    <a:pt x="7793" y="2483"/>
                  </a:lnTo>
                  <a:lnTo>
                    <a:pt x="7633" y="2109"/>
                  </a:lnTo>
                  <a:lnTo>
                    <a:pt x="7419" y="1789"/>
                  </a:lnTo>
                  <a:lnTo>
                    <a:pt x="7179" y="1469"/>
                  </a:lnTo>
                  <a:lnTo>
                    <a:pt x="6912" y="1175"/>
                  </a:lnTo>
                  <a:lnTo>
                    <a:pt x="6645" y="908"/>
                  </a:lnTo>
                  <a:lnTo>
                    <a:pt x="6325" y="695"/>
                  </a:lnTo>
                  <a:lnTo>
                    <a:pt x="5978" y="481"/>
                  </a:lnTo>
                  <a:lnTo>
                    <a:pt x="5631" y="321"/>
                  </a:lnTo>
                  <a:lnTo>
                    <a:pt x="5258" y="161"/>
                  </a:lnTo>
                  <a:lnTo>
                    <a:pt x="4857" y="81"/>
                  </a:lnTo>
                  <a:lnTo>
                    <a:pt x="44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356;p37">
            <a:extLst>
              <a:ext uri="{FF2B5EF4-FFF2-40B4-BE49-F238E27FC236}">
                <a16:creationId xmlns:a16="http://schemas.microsoft.com/office/drawing/2014/main" id="{F85C0A5F-D158-ED22-F559-180F5B3F0A3E}"/>
              </a:ext>
            </a:extLst>
          </p:cNvPr>
          <p:cNvSpPr txBox="1">
            <a:spLocks/>
          </p:cNvSpPr>
          <p:nvPr/>
        </p:nvSpPr>
        <p:spPr>
          <a:xfrm>
            <a:off x="6133812" y="4808282"/>
            <a:ext cx="3010188" cy="3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utfit"/>
              <a:buNone/>
              <a:defRPr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l-GR" dirty="0"/>
              <a:t>Ανάλυση δείγματος 112 ερωτηματολογίων</a:t>
            </a:r>
          </a:p>
        </p:txBody>
      </p:sp>
    </p:spTree>
    <p:extLst>
      <p:ext uri="{BB962C8B-B14F-4D97-AF65-F5344CB8AC3E}">
        <p14:creationId xmlns:p14="http://schemas.microsoft.com/office/powerpoint/2010/main" val="39750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402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90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603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0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4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4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80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99" grpId="0"/>
      <p:bldP spid="100" grpId="0"/>
      <p:bldP spid="101" grpId="0"/>
      <p:bldP spid="102" grpId="0"/>
      <p:bldP spid="103" grpId="0"/>
      <p:bldP spid="3" grpId="0"/>
    </p:bldLst>
  </p:timing>
</p:sld>
</file>

<file path=ppt/theme/theme1.xml><?xml version="1.0" encoding="utf-8"?>
<a:theme xmlns:a="http://schemas.openxmlformats.org/drawingml/2006/main" name="Workplace Digitalization Project Proposal by Slidesgo">
  <a:themeElements>
    <a:clrScheme name="Simple Light">
      <a:dk1>
        <a:srgbClr val="345792"/>
      </a:dk1>
      <a:lt1>
        <a:srgbClr val="0A0A0A"/>
      </a:lt1>
      <a:dk2>
        <a:srgbClr val="E8EEFD"/>
      </a:dk2>
      <a:lt2>
        <a:srgbClr val="5484D8"/>
      </a:lt2>
      <a:accent1>
        <a:srgbClr val="90ABF0"/>
      </a:accent1>
      <a:accent2>
        <a:srgbClr val="C0D4F8"/>
      </a:accent2>
      <a:accent3>
        <a:srgbClr val="BBC6EB"/>
      </a:accent3>
      <a:accent4>
        <a:srgbClr val="729AE5"/>
      </a:accent4>
      <a:accent5>
        <a:srgbClr val="4F5872"/>
      </a:accent5>
      <a:accent6>
        <a:srgbClr val="BCDDCB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3748</Words>
  <Application>Microsoft Office PowerPoint</Application>
  <PresentationFormat>Προβολή στην οθόνη (16:9)</PresentationFormat>
  <Paragraphs>362</Paragraphs>
  <Slides>31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6" baseType="lpstr">
      <vt:lpstr>Loved by the King</vt:lpstr>
      <vt:lpstr>Courier New</vt:lpstr>
      <vt:lpstr>Mulish SemiBold</vt:lpstr>
      <vt:lpstr>Roboto Condensed Light</vt:lpstr>
      <vt:lpstr>Arial</vt:lpstr>
      <vt:lpstr>Oxygen</vt:lpstr>
      <vt:lpstr>PT Sans</vt:lpstr>
      <vt:lpstr>Calibri</vt:lpstr>
      <vt:lpstr>Arsenal</vt:lpstr>
      <vt:lpstr>Fira Sans</vt:lpstr>
      <vt:lpstr>Times New Roman</vt:lpstr>
      <vt:lpstr>SF Pro Text</vt:lpstr>
      <vt:lpstr>Fira Sans Medium</vt:lpstr>
      <vt:lpstr>Outfit</vt:lpstr>
      <vt:lpstr>Workplace Digitalization Project Proposal by Slidesgo</vt:lpstr>
      <vt:lpstr>REMOTE WORKING &amp; DIGITAL NOMADS: Πως η νέα μορφή εξ αποστάσεως εργασίας εφαρμόζεται και αλλάζει τον τρόπο που εργαζόμαστε </vt:lpstr>
      <vt:lpstr>ΕΙΣΑΓΩΓΗ</vt:lpstr>
      <vt:lpstr>TIMELINE - ΕΞΕΛΙΞΗ ΤΗΛΕΡΓΑΣΙΑΣ</vt:lpstr>
      <vt:lpstr>ΜΟΝΤΕΛΑ ΕΞ ΑΠΟΣΤΑΣΕΩΣ ΕΡΓΑΣΙΑΣ</vt:lpstr>
      <vt:lpstr>ΕΠΙΠΤΩΣΕΙΣ</vt:lpstr>
      <vt:lpstr>CASE STUDIES</vt:lpstr>
      <vt:lpstr>Η ΜΕΛΕΤΗ</vt:lpstr>
      <vt:lpstr>Η ΜΕΛΕΤΗ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ΑΠΟΤΕΛΕΣΜΑΤΑ</vt:lpstr>
      <vt:lpstr>DIGITAL NOMADS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ΣΥΝΟΨΗ ΕΥΡΗΜΑΤΩΝ - ΣΥΜΠΕΡΑΣΜΑΤΑ</vt:lpstr>
      <vt:lpstr>ΣΥΝΟΨΗ ΕΥΡΗΜΑΤΩΝ - ΣΥΜΠΕΡΑΣΜΑΤΑ</vt:lpstr>
      <vt:lpstr>ΠΡΟΤΑΣΕΙΣ ΓΙΑ ΜΕΛΛΟΝΤΙΚΗ ΕΡΕΥΝΑ</vt:lpstr>
      <vt:lpstr>Ευχαριστώ πολύ!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Gk</dc:creator>
  <cp:lastModifiedBy>Maria Gk</cp:lastModifiedBy>
  <cp:revision>32</cp:revision>
  <dcterms:modified xsi:type="dcterms:W3CDTF">2025-04-04T07:52:15Z</dcterms:modified>
</cp:coreProperties>
</file>